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87" r:id="rId2"/>
    <p:sldId id="99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99"/>
    <a:srgbClr val="00FF00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0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0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CBED1-4891-8DE5-6433-F89F7438C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6DE8614-F668-B63C-6492-1B3EA7E53ED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愛媛県のおとなり、隣接する県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72" name="グループ化 671">
            <a:extLst>
              <a:ext uri="{FF2B5EF4-FFF2-40B4-BE49-F238E27FC236}">
                <a16:creationId xmlns:a16="http://schemas.microsoft.com/office/drawing/2014/main" id="{8BAC480A-B3F8-DFD2-662A-FAACBA395631}"/>
              </a:ext>
            </a:extLst>
          </p:cNvPr>
          <p:cNvGrpSpPr/>
          <p:nvPr/>
        </p:nvGrpSpPr>
        <p:grpSpPr>
          <a:xfrm>
            <a:off x="659283" y="843020"/>
            <a:ext cx="2730234" cy="2706497"/>
            <a:chOff x="659283" y="843020"/>
            <a:chExt cx="2730234" cy="2706497"/>
          </a:xfrm>
        </p:grpSpPr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C5D40232-7BE0-D0A8-BAB9-03AE7744E981}"/>
                </a:ext>
              </a:extLst>
            </p:cNvPr>
            <p:cNvGrpSpPr/>
            <p:nvPr/>
          </p:nvGrpSpPr>
          <p:grpSpPr>
            <a:xfrm>
              <a:off x="659283" y="843020"/>
              <a:ext cx="2730234" cy="2706497"/>
              <a:chOff x="659283" y="843020"/>
              <a:chExt cx="2730234" cy="2706497"/>
            </a:xfrm>
          </p:grpSpPr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726BF4E-E530-ECA0-602E-CB89324B49C1}"/>
                  </a:ext>
                </a:extLst>
              </p:cNvPr>
              <p:cNvGrpSpPr/>
              <p:nvPr/>
            </p:nvGrpSpPr>
            <p:grpSpPr>
              <a:xfrm>
                <a:off x="663981" y="843020"/>
                <a:ext cx="2725536" cy="2706497"/>
                <a:chOff x="663981" y="843020"/>
                <a:chExt cx="2725536" cy="2706497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39DB8290-6877-279B-2E7B-AB65B84AA37F}"/>
                    </a:ext>
                  </a:extLst>
                </p:cNvPr>
                <p:cNvSpPr/>
                <p:nvPr/>
              </p:nvSpPr>
              <p:spPr>
                <a:xfrm>
                  <a:off x="663981" y="3354648"/>
                  <a:ext cx="362597" cy="194869"/>
                </a:xfrm>
                <a:custGeom>
                  <a:avLst/>
                  <a:gdLst>
                    <a:gd name="connsiteX0" fmla="*/ 90681 w 362597"/>
                    <a:gd name="connsiteY0" fmla="*/ 0 h 194869"/>
                    <a:gd name="connsiteX1" fmla="*/ 104807 w 362597"/>
                    <a:gd name="connsiteY1" fmla="*/ 22954 h 194869"/>
                    <a:gd name="connsiteX2" fmla="*/ 120698 w 362597"/>
                    <a:gd name="connsiteY2" fmla="*/ 40611 h 194869"/>
                    <a:gd name="connsiteX3" fmla="*/ 111869 w 362597"/>
                    <a:gd name="connsiteY3" fmla="*/ 54736 h 194869"/>
                    <a:gd name="connsiteX4" fmla="*/ 134823 w 362597"/>
                    <a:gd name="connsiteY4" fmla="*/ 67096 h 194869"/>
                    <a:gd name="connsiteX5" fmla="*/ 163074 w 362597"/>
                    <a:gd name="connsiteY5" fmla="*/ 75925 h 194869"/>
                    <a:gd name="connsiteX6" fmla="*/ 171903 w 362597"/>
                    <a:gd name="connsiteY6" fmla="*/ 60033 h 194869"/>
                    <a:gd name="connsiteX7" fmla="*/ 187794 w 362597"/>
                    <a:gd name="connsiteY7" fmla="*/ 60033 h 194869"/>
                    <a:gd name="connsiteX8" fmla="*/ 224873 w 362597"/>
                    <a:gd name="connsiteY8" fmla="*/ 60033 h 194869"/>
                    <a:gd name="connsiteX9" fmla="*/ 249593 w 362597"/>
                    <a:gd name="connsiteY9" fmla="*/ 60033 h 194869"/>
                    <a:gd name="connsiteX10" fmla="*/ 261953 w 362597"/>
                    <a:gd name="connsiteY10" fmla="*/ 42377 h 194869"/>
                    <a:gd name="connsiteX11" fmla="*/ 274313 w 362597"/>
                    <a:gd name="connsiteY11" fmla="*/ 8829 h 194869"/>
                    <a:gd name="connsiteX12" fmla="*/ 302564 w 362597"/>
                    <a:gd name="connsiteY12" fmla="*/ 7063 h 194869"/>
                    <a:gd name="connsiteX13" fmla="*/ 313158 w 362597"/>
                    <a:gd name="connsiteY13" fmla="*/ 14126 h 194869"/>
                    <a:gd name="connsiteX14" fmla="*/ 330815 w 362597"/>
                    <a:gd name="connsiteY14" fmla="*/ 12360 h 194869"/>
                    <a:gd name="connsiteX15" fmla="*/ 346706 w 362597"/>
                    <a:gd name="connsiteY15" fmla="*/ 17657 h 194869"/>
                    <a:gd name="connsiteX16" fmla="*/ 362597 w 362597"/>
                    <a:gd name="connsiteY16" fmla="*/ 19423 h 194869"/>
                    <a:gd name="connsiteX17" fmla="*/ 348472 w 362597"/>
                    <a:gd name="connsiteY17" fmla="*/ 45908 h 194869"/>
                    <a:gd name="connsiteX18" fmla="*/ 348472 w 362597"/>
                    <a:gd name="connsiteY18" fmla="*/ 84753 h 194869"/>
                    <a:gd name="connsiteX19" fmla="*/ 360831 w 362597"/>
                    <a:gd name="connsiteY19" fmla="*/ 93582 h 194869"/>
                    <a:gd name="connsiteX20" fmla="*/ 350237 w 362597"/>
                    <a:gd name="connsiteY20" fmla="*/ 102410 h 194869"/>
                    <a:gd name="connsiteX21" fmla="*/ 348472 w 362597"/>
                    <a:gd name="connsiteY21" fmla="*/ 125364 h 194869"/>
                    <a:gd name="connsiteX22" fmla="*/ 332580 w 362597"/>
                    <a:gd name="connsiteY22" fmla="*/ 121833 h 194869"/>
                    <a:gd name="connsiteX23" fmla="*/ 325518 w 362597"/>
                    <a:gd name="connsiteY23" fmla="*/ 132427 h 194869"/>
                    <a:gd name="connsiteX24" fmla="*/ 318455 w 362597"/>
                    <a:gd name="connsiteY24" fmla="*/ 144786 h 194869"/>
                    <a:gd name="connsiteX25" fmla="*/ 299032 w 362597"/>
                    <a:gd name="connsiteY25" fmla="*/ 146552 h 194869"/>
                    <a:gd name="connsiteX26" fmla="*/ 299032 w 362597"/>
                    <a:gd name="connsiteY26" fmla="*/ 164209 h 194869"/>
                    <a:gd name="connsiteX27" fmla="*/ 283134 w 362597"/>
                    <a:gd name="connsiteY27" fmla="*/ 194869 h 194869"/>
                    <a:gd name="connsiteX28" fmla="*/ 0 w 362597"/>
                    <a:gd name="connsiteY28" fmla="*/ 194869 h 194869"/>
                    <a:gd name="connsiteX29" fmla="*/ 0 w 362597"/>
                    <a:gd name="connsiteY29" fmla="*/ 10178 h 194869"/>
                    <a:gd name="connsiteX30" fmla="*/ 4162 w 362597"/>
                    <a:gd name="connsiteY30" fmla="*/ 10594 h 194869"/>
                    <a:gd name="connsiteX31" fmla="*/ 5928 w 362597"/>
                    <a:gd name="connsiteY31" fmla="*/ 26485 h 194869"/>
                    <a:gd name="connsiteX32" fmla="*/ 25351 w 362597"/>
                    <a:gd name="connsiteY32" fmla="*/ 26485 h 194869"/>
                    <a:gd name="connsiteX33" fmla="*/ 53602 w 362597"/>
                    <a:gd name="connsiteY33" fmla="*/ 26485 h 194869"/>
                    <a:gd name="connsiteX34" fmla="*/ 62430 w 362597"/>
                    <a:gd name="connsiteY34" fmla="*/ 19423 h 194869"/>
                    <a:gd name="connsiteX35" fmla="*/ 69493 w 362597"/>
                    <a:gd name="connsiteY35" fmla="*/ 8829 h 194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2597" h="194869">
                      <a:moveTo>
                        <a:pt x="90681" y="0"/>
                      </a:moveTo>
                      <a:lnTo>
                        <a:pt x="104807" y="22954"/>
                      </a:lnTo>
                      <a:lnTo>
                        <a:pt x="120698" y="40611"/>
                      </a:lnTo>
                      <a:lnTo>
                        <a:pt x="111869" y="54736"/>
                      </a:lnTo>
                      <a:lnTo>
                        <a:pt x="134823" y="67096"/>
                      </a:lnTo>
                      <a:lnTo>
                        <a:pt x="163074" y="75925"/>
                      </a:lnTo>
                      <a:lnTo>
                        <a:pt x="171903" y="60033"/>
                      </a:lnTo>
                      <a:lnTo>
                        <a:pt x="187794" y="60033"/>
                      </a:lnTo>
                      <a:lnTo>
                        <a:pt x="224873" y="60033"/>
                      </a:lnTo>
                      <a:lnTo>
                        <a:pt x="249593" y="60033"/>
                      </a:lnTo>
                      <a:lnTo>
                        <a:pt x="261953" y="42377"/>
                      </a:lnTo>
                      <a:lnTo>
                        <a:pt x="274313" y="8829"/>
                      </a:lnTo>
                      <a:lnTo>
                        <a:pt x="302564" y="7063"/>
                      </a:lnTo>
                      <a:lnTo>
                        <a:pt x="313158" y="14126"/>
                      </a:lnTo>
                      <a:lnTo>
                        <a:pt x="330815" y="12360"/>
                      </a:lnTo>
                      <a:lnTo>
                        <a:pt x="346706" y="17657"/>
                      </a:lnTo>
                      <a:lnTo>
                        <a:pt x="362597" y="19423"/>
                      </a:lnTo>
                      <a:lnTo>
                        <a:pt x="348472" y="45908"/>
                      </a:lnTo>
                      <a:lnTo>
                        <a:pt x="348472" y="84753"/>
                      </a:lnTo>
                      <a:lnTo>
                        <a:pt x="360831" y="93582"/>
                      </a:lnTo>
                      <a:lnTo>
                        <a:pt x="350237" y="102410"/>
                      </a:lnTo>
                      <a:lnTo>
                        <a:pt x="348472" y="125364"/>
                      </a:lnTo>
                      <a:lnTo>
                        <a:pt x="332580" y="121833"/>
                      </a:lnTo>
                      <a:lnTo>
                        <a:pt x="325518" y="132427"/>
                      </a:lnTo>
                      <a:lnTo>
                        <a:pt x="318455" y="144786"/>
                      </a:lnTo>
                      <a:lnTo>
                        <a:pt x="299032" y="146552"/>
                      </a:lnTo>
                      <a:lnTo>
                        <a:pt x="299032" y="164209"/>
                      </a:lnTo>
                      <a:lnTo>
                        <a:pt x="283134" y="194869"/>
                      </a:lnTo>
                      <a:lnTo>
                        <a:pt x="0" y="194869"/>
                      </a:lnTo>
                      <a:lnTo>
                        <a:pt x="0" y="10178"/>
                      </a:lnTo>
                      <a:lnTo>
                        <a:pt x="4162" y="10594"/>
                      </a:lnTo>
                      <a:lnTo>
                        <a:pt x="5928" y="26485"/>
                      </a:lnTo>
                      <a:lnTo>
                        <a:pt x="25351" y="26485"/>
                      </a:lnTo>
                      <a:lnTo>
                        <a:pt x="53602" y="26485"/>
                      </a:lnTo>
                      <a:lnTo>
                        <a:pt x="62430" y="19423"/>
                      </a:lnTo>
                      <a:lnTo>
                        <a:pt x="69493" y="8829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" name="フリーフォーム: 図形 3">
                  <a:extLst>
                    <a:ext uri="{FF2B5EF4-FFF2-40B4-BE49-F238E27FC236}">
                      <a16:creationId xmlns:a16="http://schemas.microsoft.com/office/drawing/2014/main" id="{73704E29-914D-2956-3C35-C5295E93AA73}"/>
                    </a:ext>
                  </a:extLst>
                </p:cNvPr>
                <p:cNvSpPr/>
                <p:nvPr/>
              </p:nvSpPr>
              <p:spPr>
                <a:xfrm>
                  <a:off x="3006208" y="184998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7348D825-6C00-8E98-BA01-5A76B5B220C2}"/>
                    </a:ext>
                  </a:extLst>
                </p:cNvPr>
                <p:cNvSpPr/>
                <p:nvPr/>
              </p:nvSpPr>
              <p:spPr>
                <a:xfrm>
                  <a:off x="2720756" y="931831"/>
                  <a:ext cx="668760" cy="901973"/>
                </a:xfrm>
                <a:custGeom>
                  <a:avLst/>
                  <a:gdLst>
                    <a:gd name="connsiteX0" fmla="*/ 188340 w 668760"/>
                    <a:gd name="connsiteY0" fmla="*/ 0 h 901973"/>
                    <a:gd name="connsiteX1" fmla="*/ 207469 w 668760"/>
                    <a:gd name="connsiteY1" fmla="*/ 0 h 901973"/>
                    <a:gd name="connsiteX2" fmla="*/ 216297 w 668760"/>
                    <a:gd name="connsiteY2" fmla="*/ 13243 h 901973"/>
                    <a:gd name="connsiteX3" fmla="*/ 235425 w 668760"/>
                    <a:gd name="connsiteY3" fmla="*/ 7357 h 901973"/>
                    <a:gd name="connsiteX4" fmla="*/ 258968 w 668760"/>
                    <a:gd name="connsiteY4" fmla="*/ 22071 h 901973"/>
                    <a:gd name="connsiteX5" fmla="*/ 285453 w 668760"/>
                    <a:gd name="connsiteY5" fmla="*/ 10300 h 901973"/>
                    <a:gd name="connsiteX6" fmla="*/ 311938 w 668760"/>
                    <a:gd name="connsiteY6" fmla="*/ 10300 h 901973"/>
                    <a:gd name="connsiteX7" fmla="*/ 329595 w 668760"/>
                    <a:gd name="connsiteY7" fmla="*/ 0 h 901973"/>
                    <a:gd name="connsiteX8" fmla="*/ 391394 w 668760"/>
                    <a:gd name="connsiteY8" fmla="*/ 0 h 901973"/>
                    <a:gd name="connsiteX9" fmla="*/ 409051 w 668760"/>
                    <a:gd name="connsiteY9" fmla="*/ 13243 h 901973"/>
                    <a:gd name="connsiteX10" fmla="*/ 429651 w 668760"/>
                    <a:gd name="connsiteY10" fmla="*/ 7357 h 901973"/>
                    <a:gd name="connsiteX11" fmla="*/ 439951 w 668760"/>
                    <a:gd name="connsiteY11" fmla="*/ 41200 h 901973"/>
                    <a:gd name="connsiteX12" fmla="*/ 422294 w 668760"/>
                    <a:gd name="connsiteY12" fmla="*/ 64742 h 901973"/>
                    <a:gd name="connsiteX13" fmla="*/ 469379 w 668760"/>
                    <a:gd name="connsiteY13" fmla="*/ 111827 h 901973"/>
                    <a:gd name="connsiteX14" fmla="*/ 467908 w 668760"/>
                    <a:gd name="connsiteY14" fmla="*/ 129484 h 901973"/>
                    <a:gd name="connsiteX15" fmla="*/ 478207 w 668760"/>
                    <a:gd name="connsiteY15" fmla="*/ 139784 h 901973"/>
                    <a:gd name="connsiteX16" fmla="*/ 528235 w 668760"/>
                    <a:gd name="connsiteY16" fmla="*/ 113298 h 901973"/>
                    <a:gd name="connsiteX17" fmla="*/ 550306 w 668760"/>
                    <a:gd name="connsiteY17" fmla="*/ 111827 h 901973"/>
                    <a:gd name="connsiteX18" fmla="*/ 560606 w 668760"/>
                    <a:gd name="connsiteY18" fmla="*/ 132427 h 901973"/>
                    <a:gd name="connsiteX19" fmla="*/ 548835 w 668760"/>
                    <a:gd name="connsiteY19" fmla="*/ 144198 h 901973"/>
                    <a:gd name="connsiteX20" fmla="*/ 554721 w 668760"/>
                    <a:gd name="connsiteY20" fmla="*/ 169212 h 901973"/>
                    <a:gd name="connsiteX21" fmla="*/ 567963 w 668760"/>
                    <a:gd name="connsiteY21" fmla="*/ 188340 h 901973"/>
                    <a:gd name="connsiteX22" fmla="*/ 563549 w 668760"/>
                    <a:gd name="connsiteY22" fmla="*/ 226597 h 901973"/>
                    <a:gd name="connsiteX23" fmla="*/ 547364 w 668760"/>
                    <a:gd name="connsiteY23" fmla="*/ 226597 h 901973"/>
                    <a:gd name="connsiteX24" fmla="*/ 523821 w 668760"/>
                    <a:gd name="connsiteY24" fmla="*/ 245725 h 901973"/>
                    <a:gd name="connsiteX25" fmla="*/ 519407 w 668760"/>
                    <a:gd name="connsiteY25" fmla="*/ 238368 h 901973"/>
                    <a:gd name="connsiteX26" fmla="*/ 487036 w 668760"/>
                    <a:gd name="connsiteY26" fmla="*/ 219240 h 901973"/>
                    <a:gd name="connsiteX27" fmla="*/ 476736 w 668760"/>
                    <a:gd name="connsiteY27" fmla="*/ 231011 h 901973"/>
                    <a:gd name="connsiteX28" fmla="*/ 473793 w 668760"/>
                    <a:gd name="connsiteY28" fmla="*/ 270739 h 901973"/>
                    <a:gd name="connsiteX29" fmla="*/ 466436 w 668760"/>
                    <a:gd name="connsiteY29" fmla="*/ 279568 h 901973"/>
                    <a:gd name="connsiteX30" fmla="*/ 475265 w 668760"/>
                    <a:gd name="connsiteY30" fmla="*/ 286925 h 901973"/>
                    <a:gd name="connsiteX31" fmla="*/ 473793 w 668760"/>
                    <a:gd name="connsiteY31" fmla="*/ 310467 h 901973"/>
                    <a:gd name="connsiteX32" fmla="*/ 534121 w 668760"/>
                    <a:gd name="connsiteY32" fmla="*/ 334010 h 901973"/>
                    <a:gd name="connsiteX33" fmla="*/ 541478 w 668760"/>
                    <a:gd name="connsiteY33" fmla="*/ 348724 h 901973"/>
                    <a:gd name="connsiteX34" fmla="*/ 565021 w 668760"/>
                    <a:gd name="connsiteY34" fmla="*/ 348724 h 901973"/>
                    <a:gd name="connsiteX35" fmla="*/ 582677 w 668760"/>
                    <a:gd name="connsiteY35" fmla="*/ 367852 h 901973"/>
                    <a:gd name="connsiteX36" fmla="*/ 607691 w 668760"/>
                    <a:gd name="connsiteY36" fmla="*/ 353138 h 901973"/>
                    <a:gd name="connsiteX37" fmla="*/ 641534 w 668760"/>
                    <a:gd name="connsiteY37" fmla="*/ 353138 h 901973"/>
                    <a:gd name="connsiteX38" fmla="*/ 645948 w 668760"/>
                    <a:gd name="connsiteY38" fmla="*/ 370795 h 901973"/>
                    <a:gd name="connsiteX39" fmla="*/ 634177 w 668760"/>
                    <a:gd name="connsiteY39" fmla="*/ 382566 h 901973"/>
                    <a:gd name="connsiteX40" fmla="*/ 659191 w 668760"/>
                    <a:gd name="connsiteY40" fmla="*/ 391395 h 901973"/>
                    <a:gd name="connsiteX41" fmla="*/ 668760 w 668760"/>
                    <a:gd name="connsiteY41" fmla="*/ 399768 h 901973"/>
                    <a:gd name="connsiteX42" fmla="*/ 668760 w 668760"/>
                    <a:gd name="connsiteY42" fmla="*/ 406832 h 901973"/>
                    <a:gd name="connsiteX43" fmla="*/ 662133 w 668760"/>
                    <a:gd name="connsiteY43" fmla="*/ 422294 h 901973"/>
                    <a:gd name="connsiteX44" fmla="*/ 668760 w 668760"/>
                    <a:gd name="connsiteY44" fmla="*/ 428921 h 901973"/>
                    <a:gd name="connsiteX45" fmla="*/ 668760 w 668760"/>
                    <a:gd name="connsiteY45" fmla="*/ 853839 h 901973"/>
                    <a:gd name="connsiteX46" fmla="*/ 665076 w 668760"/>
                    <a:gd name="connsiteY46" fmla="*/ 856359 h 901973"/>
                    <a:gd name="connsiteX47" fmla="*/ 657719 w 668760"/>
                    <a:gd name="connsiteY47" fmla="*/ 863717 h 901973"/>
                    <a:gd name="connsiteX48" fmla="*/ 657719 w 668760"/>
                    <a:gd name="connsiteY48" fmla="*/ 876959 h 901973"/>
                    <a:gd name="connsiteX49" fmla="*/ 563549 w 668760"/>
                    <a:gd name="connsiteY49" fmla="*/ 901973 h 901973"/>
                    <a:gd name="connsiteX50" fmla="*/ 544421 w 668760"/>
                    <a:gd name="connsiteY50" fmla="*/ 887259 h 901973"/>
                    <a:gd name="connsiteX51" fmla="*/ 506164 w 668760"/>
                    <a:gd name="connsiteY51" fmla="*/ 887259 h 901973"/>
                    <a:gd name="connsiteX52" fmla="*/ 425237 w 668760"/>
                    <a:gd name="connsiteY52" fmla="*/ 828403 h 901973"/>
                    <a:gd name="connsiteX53" fmla="*/ 406109 w 668760"/>
                    <a:gd name="connsiteY53" fmla="*/ 832817 h 901973"/>
                    <a:gd name="connsiteX54" fmla="*/ 389923 w 668760"/>
                    <a:gd name="connsiteY54" fmla="*/ 809274 h 901973"/>
                    <a:gd name="connsiteX55" fmla="*/ 375209 w 668760"/>
                    <a:gd name="connsiteY55" fmla="*/ 800446 h 901973"/>
                    <a:gd name="connsiteX56" fmla="*/ 364909 w 668760"/>
                    <a:gd name="connsiteY56" fmla="*/ 793089 h 901973"/>
                    <a:gd name="connsiteX57" fmla="*/ 354609 w 668760"/>
                    <a:gd name="connsiteY57" fmla="*/ 778375 h 901973"/>
                    <a:gd name="connsiteX58" fmla="*/ 332538 w 668760"/>
                    <a:gd name="connsiteY58" fmla="*/ 775432 h 901973"/>
                    <a:gd name="connsiteX59" fmla="*/ 314881 w 668760"/>
                    <a:gd name="connsiteY59" fmla="*/ 775432 h 901973"/>
                    <a:gd name="connsiteX60" fmla="*/ 308996 w 668760"/>
                    <a:gd name="connsiteY60" fmla="*/ 779846 h 901973"/>
                    <a:gd name="connsiteX61" fmla="*/ 269268 w 668760"/>
                    <a:gd name="connsiteY61" fmla="*/ 773961 h 901973"/>
                    <a:gd name="connsiteX62" fmla="*/ 233954 w 668760"/>
                    <a:gd name="connsiteY62" fmla="*/ 788675 h 901973"/>
                    <a:gd name="connsiteX63" fmla="*/ 195697 w 668760"/>
                    <a:gd name="connsiteY63" fmla="*/ 771018 h 901973"/>
                    <a:gd name="connsiteX64" fmla="*/ 182455 w 668760"/>
                    <a:gd name="connsiteY64" fmla="*/ 778375 h 901973"/>
                    <a:gd name="connsiteX65" fmla="*/ 163326 w 668760"/>
                    <a:gd name="connsiteY65" fmla="*/ 778375 h 901973"/>
                    <a:gd name="connsiteX66" fmla="*/ 154498 w 668760"/>
                    <a:gd name="connsiteY66" fmla="*/ 773961 h 901973"/>
                    <a:gd name="connsiteX67" fmla="*/ 132427 w 668760"/>
                    <a:gd name="connsiteY67" fmla="*/ 779846 h 901973"/>
                    <a:gd name="connsiteX68" fmla="*/ 128013 w 668760"/>
                    <a:gd name="connsiteY68" fmla="*/ 788675 h 901973"/>
                    <a:gd name="connsiteX69" fmla="*/ 128013 w 668760"/>
                    <a:gd name="connsiteY69" fmla="*/ 798975 h 901973"/>
                    <a:gd name="connsiteX70" fmla="*/ 113298 w 668760"/>
                    <a:gd name="connsiteY70" fmla="*/ 807803 h 901973"/>
                    <a:gd name="connsiteX71" fmla="*/ 92699 w 668760"/>
                    <a:gd name="connsiteY71" fmla="*/ 813689 h 901973"/>
                    <a:gd name="connsiteX72" fmla="*/ 77985 w 668760"/>
                    <a:gd name="connsiteY72" fmla="*/ 796032 h 901973"/>
                    <a:gd name="connsiteX73" fmla="*/ 58856 w 668760"/>
                    <a:gd name="connsiteY73" fmla="*/ 807803 h 901973"/>
                    <a:gd name="connsiteX74" fmla="*/ 47085 w 668760"/>
                    <a:gd name="connsiteY74" fmla="*/ 807803 h 901973"/>
                    <a:gd name="connsiteX75" fmla="*/ 45614 w 668760"/>
                    <a:gd name="connsiteY75" fmla="*/ 791618 h 901973"/>
                    <a:gd name="connsiteX76" fmla="*/ 55914 w 668760"/>
                    <a:gd name="connsiteY76" fmla="*/ 779846 h 901973"/>
                    <a:gd name="connsiteX77" fmla="*/ 42671 w 668760"/>
                    <a:gd name="connsiteY77" fmla="*/ 771018 h 901973"/>
                    <a:gd name="connsiteX78" fmla="*/ 42671 w 668760"/>
                    <a:gd name="connsiteY78" fmla="*/ 748947 h 901973"/>
                    <a:gd name="connsiteX79" fmla="*/ 22071 w 668760"/>
                    <a:gd name="connsiteY79" fmla="*/ 728347 h 901973"/>
                    <a:gd name="connsiteX80" fmla="*/ 10300 w 668760"/>
                    <a:gd name="connsiteY80" fmla="*/ 728347 h 901973"/>
                    <a:gd name="connsiteX81" fmla="*/ 8829 w 668760"/>
                    <a:gd name="connsiteY81" fmla="*/ 715104 h 901973"/>
                    <a:gd name="connsiteX82" fmla="*/ 1472 w 668760"/>
                    <a:gd name="connsiteY82" fmla="*/ 707747 h 901973"/>
                    <a:gd name="connsiteX83" fmla="*/ 2943 w 668760"/>
                    <a:gd name="connsiteY83" fmla="*/ 688619 h 901973"/>
                    <a:gd name="connsiteX84" fmla="*/ 13243 w 668760"/>
                    <a:gd name="connsiteY84" fmla="*/ 668019 h 901973"/>
                    <a:gd name="connsiteX85" fmla="*/ 32371 w 668760"/>
                    <a:gd name="connsiteY85" fmla="*/ 662134 h 901973"/>
                    <a:gd name="connsiteX86" fmla="*/ 14714 w 668760"/>
                    <a:gd name="connsiteY86" fmla="*/ 637120 h 901973"/>
                    <a:gd name="connsiteX87" fmla="*/ 0 w 668760"/>
                    <a:gd name="connsiteY87" fmla="*/ 634177 h 901973"/>
                    <a:gd name="connsiteX88" fmla="*/ 11771 w 668760"/>
                    <a:gd name="connsiteY88" fmla="*/ 615049 h 901973"/>
                    <a:gd name="connsiteX89" fmla="*/ 11771 w 668760"/>
                    <a:gd name="connsiteY89" fmla="*/ 594449 h 901973"/>
                    <a:gd name="connsiteX90" fmla="*/ 23543 w 668760"/>
                    <a:gd name="connsiteY90" fmla="*/ 582678 h 901973"/>
                    <a:gd name="connsiteX91" fmla="*/ 8829 w 668760"/>
                    <a:gd name="connsiteY91" fmla="*/ 576792 h 901973"/>
                    <a:gd name="connsiteX92" fmla="*/ 10300 w 668760"/>
                    <a:gd name="connsiteY92" fmla="*/ 566492 h 901973"/>
                    <a:gd name="connsiteX93" fmla="*/ 17657 w 668760"/>
                    <a:gd name="connsiteY93" fmla="*/ 551778 h 901973"/>
                    <a:gd name="connsiteX94" fmla="*/ 41200 w 668760"/>
                    <a:gd name="connsiteY94" fmla="*/ 541478 h 901973"/>
                    <a:gd name="connsiteX95" fmla="*/ 47085 w 668760"/>
                    <a:gd name="connsiteY95" fmla="*/ 517936 h 901973"/>
                    <a:gd name="connsiteX96" fmla="*/ 55914 w 668760"/>
                    <a:gd name="connsiteY96" fmla="*/ 500279 h 901973"/>
                    <a:gd name="connsiteX97" fmla="*/ 69156 w 668760"/>
                    <a:gd name="connsiteY97" fmla="*/ 495865 h 901973"/>
                    <a:gd name="connsiteX98" fmla="*/ 77985 w 668760"/>
                    <a:gd name="connsiteY98" fmla="*/ 467908 h 901973"/>
                    <a:gd name="connsiteX99" fmla="*/ 77985 w 668760"/>
                    <a:gd name="connsiteY99" fmla="*/ 454665 h 901973"/>
                    <a:gd name="connsiteX100" fmla="*/ 94170 w 668760"/>
                    <a:gd name="connsiteY100" fmla="*/ 442894 h 901973"/>
                    <a:gd name="connsiteX101" fmla="*/ 110356 w 668760"/>
                    <a:gd name="connsiteY101" fmla="*/ 450251 h 901973"/>
                    <a:gd name="connsiteX102" fmla="*/ 110356 w 668760"/>
                    <a:gd name="connsiteY102" fmla="*/ 439951 h 901973"/>
                    <a:gd name="connsiteX103" fmla="*/ 107413 w 668760"/>
                    <a:gd name="connsiteY103" fmla="*/ 432594 h 901973"/>
                    <a:gd name="connsiteX104" fmla="*/ 108884 w 668760"/>
                    <a:gd name="connsiteY104" fmla="*/ 423766 h 901973"/>
                    <a:gd name="connsiteX105" fmla="*/ 92699 w 668760"/>
                    <a:gd name="connsiteY105" fmla="*/ 411994 h 901973"/>
                    <a:gd name="connsiteX106" fmla="*/ 86813 w 668760"/>
                    <a:gd name="connsiteY106" fmla="*/ 392866 h 901973"/>
                    <a:gd name="connsiteX107" fmla="*/ 108884 w 668760"/>
                    <a:gd name="connsiteY107" fmla="*/ 373738 h 901973"/>
                    <a:gd name="connsiteX108" fmla="*/ 130955 w 668760"/>
                    <a:gd name="connsiteY108" fmla="*/ 379623 h 901973"/>
                    <a:gd name="connsiteX109" fmla="*/ 151555 w 668760"/>
                    <a:gd name="connsiteY109" fmla="*/ 367852 h 901973"/>
                    <a:gd name="connsiteX110" fmla="*/ 182455 w 668760"/>
                    <a:gd name="connsiteY110" fmla="*/ 339895 h 901973"/>
                    <a:gd name="connsiteX111" fmla="*/ 185397 w 668760"/>
                    <a:gd name="connsiteY111" fmla="*/ 310467 h 901973"/>
                    <a:gd name="connsiteX112" fmla="*/ 173626 w 668760"/>
                    <a:gd name="connsiteY112" fmla="*/ 303110 h 901973"/>
                    <a:gd name="connsiteX113" fmla="*/ 182455 w 668760"/>
                    <a:gd name="connsiteY113" fmla="*/ 269268 h 901973"/>
                    <a:gd name="connsiteX114" fmla="*/ 157441 w 668760"/>
                    <a:gd name="connsiteY114" fmla="*/ 254554 h 901973"/>
                    <a:gd name="connsiteX115" fmla="*/ 158912 w 668760"/>
                    <a:gd name="connsiteY115" fmla="*/ 211883 h 901973"/>
                    <a:gd name="connsiteX116" fmla="*/ 133898 w 668760"/>
                    <a:gd name="connsiteY116" fmla="*/ 197169 h 901973"/>
                    <a:gd name="connsiteX117" fmla="*/ 123598 w 668760"/>
                    <a:gd name="connsiteY117" fmla="*/ 141255 h 901973"/>
                    <a:gd name="connsiteX118" fmla="*/ 107413 w 668760"/>
                    <a:gd name="connsiteY118" fmla="*/ 132427 h 901973"/>
                    <a:gd name="connsiteX119" fmla="*/ 122127 w 668760"/>
                    <a:gd name="connsiteY119" fmla="*/ 117713 h 901973"/>
                    <a:gd name="connsiteX120" fmla="*/ 120656 w 668760"/>
                    <a:gd name="connsiteY120" fmla="*/ 91227 h 901973"/>
                    <a:gd name="connsiteX121" fmla="*/ 105941 w 668760"/>
                    <a:gd name="connsiteY121" fmla="*/ 86813 h 901973"/>
                    <a:gd name="connsiteX122" fmla="*/ 108884 w 668760"/>
                    <a:gd name="connsiteY122" fmla="*/ 69156 h 901973"/>
                    <a:gd name="connsiteX123" fmla="*/ 85342 w 668760"/>
                    <a:gd name="connsiteY123" fmla="*/ 48557 h 901973"/>
                    <a:gd name="connsiteX124" fmla="*/ 111827 w 668760"/>
                    <a:gd name="connsiteY124" fmla="*/ 39728 h 901973"/>
                    <a:gd name="connsiteX125" fmla="*/ 144198 w 668760"/>
                    <a:gd name="connsiteY125" fmla="*/ 32371 h 901973"/>
                    <a:gd name="connsiteX0" fmla="*/ 188340 w 1024950"/>
                    <a:gd name="connsiteY0" fmla="*/ 0 h 901973"/>
                    <a:gd name="connsiteX1" fmla="*/ 207469 w 1024950"/>
                    <a:gd name="connsiteY1" fmla="*/ 0 h 901973"/>
                    <a:gd name="connsiteX2" fmla="*/ 216297 w 1024950"/>
                    <a:gd name="connsiteY2" fmla="*/ 13243 h 901973"/>
                    <a:gd name="connsiteX3" fmla="*/ 235425 w 1024950"/>
                    <a:gd name="connsiteY3" fmla="*/ 7357 h 901973"/>
                    <a:gd name="connsiteX4" fmla="*/ 258968 w 1024950"/>
                    <a:gd name="connsiteY4" fmla="*/ 22071 h 901973"/>
                    <a:gd name="connsiteX5" fmla="*/ 285453 w 1024950"/>
                    <a:gd name="connsiteY5" fmla="*/ 10300 h 901973"/>
                    <a:gd name="connsiteX6" fmla="*/ 311938 w 1024950"/>
                    <a:gd name="connsiteY6" fmla="*/ 10300 h 901973"/>
                    <a:gd name="connsiteX7" fmla="*/ 329595 w 1024950"/>
                    <a:gd name="connsiteY7" fmla="*/ 0 h 901973"/>
                    <a:gd name="connsiteX8" fmla="*/ 391394 w 1024950"/>
                    <a:gd name="connsiteY8" fmla="*/ 0 h 901973"/>
                    <a:gd name="connsiteX9" fmla="*/ 409051 w 1024950"/>
                    <a:gd name="connsiteY9" fmla="*/ 13243 h 901973"/>
                    <a:gd name="connsiteX10" fmla="*/ 429651 w 1024950"/>
                    <a:gd name="connsiteY10" fmla="*/ 7357 h 901973"/>
                    <a:gd name="connsiteX11" fmla="*/ 439951 w 1024950"/>
                    <a:gd name="connsiteY11" fmla="*/ 41200 h 901973"/>
                    <a:gd name="connsiteX12" fmla="*/ 422294 w 1024950"/>
                    <a:gd name="connsiteY12" fmla="*/ 64742 h 901973"/>
                    <a:gd name="connsiteX13" fmla="*/ 469379 w 1024950"/>
                    <a:gd name="connsiteY13" fmla="*/ 111827 h 901973"/>
                    <a:gd name="connsiteX14" fmla="*/ 467908 w 1024950"/>
                    <a:gd name="connsiteY14" fmla="*/ 129484 h 901973"/>
                    <a:gd name="connsiteX15" fmla="*/ 478207 w 1024950"/>
                    <a:gd name="connsiteY15" fmla="*/ 139784 h 901973"/>
                    <a:gd name="connsiteX16" fmla="*/ 528235 w 1024950"/>
                    <a:gd name="connsiteY16" fmla="*/ 113298 h 901973"/>
                    <a:gd name="connsiteX17" fmla="*/ 550306 w 1024950"/>
                    <a:gd name="connsiteY17" fmla="*/ 111827 h 901973"/>
                    <a:gd name="connsiteX18" fmla="*/ 560606 w 1024950"/>
                    <a:gd name="connsiteY18" fmla="*/ 132427 h 901973"/>
                    <a:gd name="connsiteX19" fmla="*/ 548835 w 1024950"/>
                    <a:gd name="connsiteY19" fmla="*/ 144198 h 901973"/>
                    <a:gd name="connsiteX20" fmla="*/ 554721 w 1024950"/>
                    <a:gd name="connsiteY20" fmla="*/ 169212 h 901973"/>
                    <a:gd name="connsiteX21" fmla="*/ 567963 w 1024950"/>
                    <a:gd name="connsiteY21" fmla="*/ 188340 h 901973"/>
                    <a:gd name="connsiteX22" fmla="*/ 563549 w 1024950"/>
                    <a:gd name="connsiteY22" fmla="*/ 226597 h 901973"/>
                    <a:gd name="connsiteX23" fmla="*/ 547364 w 1024950"/>
                    <a:gd name="connsiteY23" fmla="*/ 226597 h 901973"/>
                    <a:gd name="connsiteX24" fmla="*/ 523821 w 1024950"/>
                    <a:gd name="connsiteY24" fmla="*/ 245725 h 901973"/>
                    <a:gd name="connsiteX25" fmla="*/ 519407 w 1024950"/>
                    <a:gd name="connsiteY25" fmla="*/ 238368 h 901973"/>
                    <a:gd name="connsiteX26" fmla="*/ 487036 w 1024950"/>
                    <a:gd name="connsiteY26" fmla="*/ 219240 h 901973"/>
                    <a:gd name="connsiteX27" fmla="*/ 476736 w 1024950"/>
                    <a:gd name="connsiteY27" fmla="*/ 231011 h 901973"/>
                    <a:gd name="connsiteX28" fmla="*/ 473793 w 1024950"/>
                    <a:gd name="connsiteY28" fmla="*/ 270739 h 901973"/>
                    <a:gd name="connsiteX29" fmla="*/ 466436 w 1024950"/>
                    <a:gd name="connsiteY29" fmla="*/ 279568 h 901973"/>
                    <a:gd name="connsiteX30" fmla="*/ 475265 w 1024950"/>
                    <a:gd name="connsiteY30" fmla="*/ 286925 h 901973"/>
                    <a:gd name="connsiteX31" fmla="*/ 473793 w 1024950"/>
                    <a:gd name="connsiteY31" fmla="*/ 310467 h 901973"/>
                    <a:gd name="connsiteX32" fmla="*/ 534121 w 1024950"/>
                    <a:gd name="connsiteY32" fmla="*/ 334010 h 901973"/>
                    <a:gd name="connsiteX33" fmla="*/ 541478 w 1024950"/>
                    <a:gd name="connsiteY33" fmla="*/ 348724 h 901973"/>
                    <a:gd name="connsiteX34" fmla="*/ 565021 w 1024950"/>
                    <a:gd name="connsiteY34" fmla="*/ 348724 h 901973"/>
                    <a:gd name="connsiteX35" fmla="*/ 582677 w 1024950"/>
                    <a:gd name="connsiteY35" fmla="*/ 367852 h 901973"/>
                    <a:gd name="connsiteX36" fmla="*/ 607691 w 1024950"/>
                    <a:gd name="connsiteY36" fmla="*/ 353138 h 901973"/>
                    <a:gd name="connsiteX37" fmla="*/ 641534 w 1024950"/>
                    <a:gd name="connsiteY37" fmla="*/ 353138 h 901973"/>
                    <a:gd name="connsiteX38" fmla="*/ 645948 w 1024950"/>
                    <a:gd name="connsiteY38" fmla="*/ 370795 h 901973"/>
                    <a:gd name="connsiteX39" fmla="*/ 634177 w 1024950"/>
                    <a:gd name="connsiteY39" fmla="*/ 382566 h 901973"/>
                    <a:gd name="connsiteX40" fmla="*/ 659191 w 1024950"/>
                    <a:gd name="connsiteY40" fmla="*/ 391395 h 901973"/>
                    <a:gd name="connsiteX41" fmla="*/ 668760 w 1024950"/>
                    <a:gd name="connsiteY41" fmla="*/ 399768 h 901973"/>
                    <a:gd name="connsiteX42" fmla="*/ 668760 w 1024950"/>
                    <a:gd name="connsiteY42" fmla="*/ 406832 h 901973"/>
                    <a:gd name="connsiteX43" fmla="*/ 662133 w 1024950"/>
                    <a:gd name="connsiteY43" fmla="*/ 422294 h 901973"/>
                    <a:gd name="connsiteX44" fmla="*/ 668760 w 1024950"/>
                    <a:gd name="connsiteY44" fmla="*/ 428921 h 901973"/>
                    <a:gd name="connsiteX45" fmla="*/ 1024950 w 1024950"/>
                    <a:gd name="connsiteY45" fmla="*/ 658844 h 901973"/>
                    <a:gd name="connsiteX46" fmla="*/ 668760 w 1024950"/>
                    <a:gd name="connsiteY46" fmla="*/ 853839 h 901973"/>
                    <a:gd name="connsiteX47" fmla="*/ 665076 w 1024950"/>
                    <a:gd name="connsiteY47" fmla="*/ 856359 h 901973"/>
                    <a:gd name="connsiteX48" fmla="*/ 657719 w 1024950"/>
                    <a:gd name="connsiteY48" fmla="*/ 863717 h 901973"/>
                    <a:gd name="connsiteX49" fmla="*/ 657719 w 1024950"/>
                    <a:gd name="connsiteY49" fmla="*/ 876959 h 901973"/>
                    <a:gd name="connsiteX50" fmla="*/ 563549 w 1024950"/>
                    <a:gd name="connsiteY50" fmla="*/ 901973 h 901973"/>
                    <a:gd name="connsiteX51" fmla="*/ 544421 w 1024950"/>
                    <a:gd name="connsiteY51" fmla="*/ 887259 h 901973"/>
                    <a:gd name="connsiteX52" fmla="*/ 506164 w 1024950"/>
                    <a:gd name="connsiteY52" fmla="*/ 887259 h 901973"/>
                    <a:gd name="connsiteX53" fmla="*/ 425237 w 1024950"/>
                    <a:gd name="connsiteY53" fmla="*/ 828403 h 901973"/>
                    <a:gd name="connsiteX54" fmla="*/ 406109 w 1024950"/>
                    <a:gd name="connsiteY54" fmla="*/ 832817 h 901973"/>
                    <a:gd name="connsiteX55" fmla="*/ 389923 w 1024950"/>
                    <a:gd name="connsiteY55" fmla="*/ 809274 h 901973"/>
                    <a:gd name="connsiteX56" fmla="*/ 375209 w 1024950"/>
                    <a:gd name="connsiteY56" fmla="*/ 800446 h 901973"/>
                    <a:gd name="connsiteX57" fmla="*/ 364909 w 1024950"/>
                    <a:gd name="connsiteY57" fmla="*/ 793089 h 901973"/>
                    <a:gd name="connsiteX58" fmla="*/ 354609 w 1024950"/>
                    <a:gd name="connsiteY58" fmla="*/ 778375 h 901973"/>
                    <a:gd name="connsiteX59" fmla="*/ 332538 w 1024950"/>
                    <a:gd name="connsiteY59" fmla="*/ 775432 h 901973"/>
                    <a:gd name="connsiteX60" fmla="*/ 314881 w 1024950"/>
                    <a:gd name="connsiteY60" fmla="*/ 775432 h 901973"/>
                    <a:gd name="connsiteX61" fmla="*/ 308996 w 1024950"/>
                    <a:gd name="connsiteY61" fmla="*/ 779846 h 901973"/>
                    <a:gd name="connsiteX62" fmla="*/ 269268 w 1024950"/>
                    <a:gd name="connsiteY62" fmla="*/ 773961 h 901973"/>
                    <a:gd name="connsiteX63" fmla="*/ 233954 w 1024950"/>
                    <a:gd name="connsiteY63" fmla="*/ 788675 h 901973"/>
                    <a:gd name="connsiteX64" fmla="*/ 195697 w 1024950"/>
                    <a:gd name="connsiteY64" fmla="*/ 771018 h 901973"/>
                    <a:gd name="connsiteX65" fmla="*/ 182455 w 1024950"/>
                    <a:gd name="connsiteY65" fmla="*/ 778375 h 901973"/>
                    <a:gd name="connsiteX66" fmla="*/ 163326 w 1024950"/>
                    <a:gd name="connsiteY66" fmla="*/ 778375 h 901973"/>
                    <a:gd name="connsiteX67" fmla="*/ 154498 w 1024950"/>
                    <a:gd name="connsiteY67" fmla="*/ 773961 h 901973"/>
                    <a:gd name="connsiteX68" fmla="*/ 132427 w 1024950"/>
                    <a:gd name="connsiteY68" fmla="*/ 779846 h 901973"/>
                    <a:gd name="connsiteX69" fmla="*/ 128013 w 1024950"/>
                    <a:gd name="connsiteY69" fmla="*/ 788675 h 901973"/>
                    <a:gd name="connsiteX70" fmla="*/ 128013 w 1024950"/>
                    <a:gd name="connsiteY70" fmla="*/ 798975 h 901973"/>
                    <a:gd name="connsiteX71" fmla="*/ 113298 w 1024950"/>
                    <a:gd name="connsiteY71" fmla="*/ 807803 h 901973"/>
                    <a:gd name="connsiteX72" fmla="*/ 92699 w 1024950"/>
                    <a:gd name="connsiteY72" fmla="*/ 813689 h 901973"/>
                    <a:gd name="connsiteX73" fmla="*/ 77985 w 1024950"/>
                    <a:gd name="connsiteY73" fmla="*/ 796032 h 901973"/>
                    <a:gd name="connsiteX74" fmla="*/ 58856 w 1024950"/>
                    <a:gd name="connsiteY74" fmla="*/ 807803 h 901973"/>
                    <a:gd name="connsiteX75" fmla="*/ 47085 w 1024950"/>
                    <a:gd name="connsiteY75" fmla="*/ 807803 h 901973"/>
                    <a:gd name="connsiteX76" fmla="*/ 45614 w 1024950"/>
                    <a:gd name="connsiteY76" fmla="*/ 791618 h 901973"/>
                    <a:gd name="connsiteX77" fmla="*/ 55914 w 1024950"/>
                    <a:gd name="connsiteY77" fmla="*/ 779846 h 901973"/>
                    <a:gd name="connsiteX78" fmla="*/ 42671 w 1024950"/>
                    <a:gd name="connsiteY78" fmla="*/ 771018 h 901973"/>
                    <a:gd name="connsiteX79" fmla="*/ 42671 w 1024950"/>
                    <a:gd name="connsiteY79" fmla="*/ 748947 h 901973"/>
                    <a:gd name="connsiteX80" fmla="*/ 22071 w 1024950"/>
                    <a:gd name="connsiteY80" fmla="*/ 728347 h 901973"/>
                    <a:gd name="connsiteX81" fmla="*/ 10300 w 1024950"/>
                    <a:gd name="connsiteY81" fmla="*/ 728347 h 901973"/>
                    <a:gd name="connsiteX82" fmla="*/ 8829 w 1024950"/>
                    <a:gd name="connsiteY82" fmla="*/ 715104 h 901973"/>
                    <a:gd name="connsiteX83" fmla="*/ 1472 w 1024950"/>
                    <a:gd name="connsiteY83" fmla="*/ 707747 h 901973"/>
                    <a:gd name="connsiteX84" fmla="*/ 2943 w 1024950"/>
                    <a:gd name="connsiteY84" fmla="*/ 688619 h 901973"/>
                    <a:gd name="connsiteX85" fmla="*/ 13243 w 1024950"/>
                    <a:gd name="connsiteY85" fmla="*/ 668019 h 901973"/>
                    <a:gd name="connsiteX86" fmla="*/ 32371 w 1024950"/>
                    <a:gd name="connsiteY86" fmla="*/ 662134 h 901973"/>
                    <a:gd name="connsiteX87" fmla="*/ 14714 w 1024950"/>
                    <a:gd name="connsiteY87" fmla="*/ 637120 h 901973"/>
                    <a:gd name="connsiteX88" fmla="*/ 0 w 1024950"/>
                    <a:gd name="connsiteY88" fmla="*/ 634177 h 901973"/>
                    <a:gd name="connsiteX89" fmla="*/ 11771 w 1024950"/>
                    <a:gd name="connsiteY89" fmla="*/ 615049 h 901973"/>
                    <a:gd name="connsiteX90" fmla="*/ 11771 w 1024950"/>
                    <a:gd name="connsiteY90" fmla="*/ 594449 h 901973"/>
                    <a:gd name="connsiteX91" fmla="*/ 23543 w 1024950"/>
                    <a:gd name="connsiteY91" fmla="*/ 582678 h 901973"/>
                    <a:gd name="connsiteX92" fmla="*/ 8829 w 1024950"/>
                    <a:gd name="connsiteY92" fmla="*/ 576792 h 901973"/>
                    <a:gd name="connsiteX93" fmla="*/ 10300 w 1024950"/>
                    <a:gd name="connsiteY93" fmla="*/ 566492 h 901973"/>
                    <a:gd name="connsiteX94" fmla="*/ 17657 w 1024950"/>
                    <a:gd name="connsiteY94" fmla="*/ 551778 h 901973"/>
                    <a:gd name="connsiteX95" fmla="*/ 41200 w 1024950"/>
                    <a:gd name="connsiteY95" fmla="*/ 541478 h 901973"/>
                    <a:gd name="connsiteX96" fmla="*/ 47085 w 1024950"/>
                    <a:gd name="connsiteY96" fmla="*/ 517936 h 901973"/>
                    <a:gd name="connsiteX97" fmla="*/ 55914 w 1024950"/>
                    <a:gd name="connsiteY97" fmla="*/ 500279 h 901973"/>
                    <a:gd name="connsiteX98" fmla="*/ 69156 w 1024950"/>
                    <a:gd name="connsiteY98" fmla="*/ 495865 h 901973"/>
                    <a:gd name="connsiteX99" fmla="*/ 77985 w 1024950"/>
                    <a:gd name="connsiteY99" fmla="*/ 467908 h 901973"/>
                    <a:gd name="connsiteX100" fmla="*/ 77985 w 1024950"/>
                    <a:gd name="connsiteY100" fmla="*/ 454665 h 901973"/>
                    <a:gd name="connsiteX101" fmla="*/ 94170 w 1024950"/>
                    <a:gd name="connsiteY101" fmla="*/ 442894 h 901973"/>
                    <a:gd name="connsiteX102" fmla="*/ 110356 w 1024950"/>
                    <a:gd name="connsiteY102" fmla="*/ 450251 h 901973"/>
                    <a:gd name="connsiteX103" fmla="*/ 110356 w 1024950"/>
                    <a:gd name="connsiteY103" fmla="*/ 439951 h 901973"/>
                    <a:gd name="connsiteX104" fmla="*/ 107413 w 1024950"/>
                    <a:gd name="connsiteY104" fmla="*/ 432594 h 901973"/>
                    <a:gd name="connsiteX105" fmla="*/ 108884 w 1024950"/>
                    <a:gd name="connsiteY105" fmla="*/ 423766 h 901973"/>
                    <a:gd name="connsiteX106" fmla="*/ 92699 w 1024950"/>
                    <a:gd name="connsiteY106" fmla="*/ 411994 h 901973"/>
                    <a:gd name="connsiteX107" fmla="*/ 86813 w 1024950"/>
                    <a:gd name="connsiteY107" fmla="*/ 392866 h 901973"/>
                    <a:gd name="connsiteX108" fmla="*/ 108884 w 1024950"/>
                    <a:gd name="connsiteY108" fmla="*/ 373738 h 901973"/>
                    <a:gd name="connsiteX109" fmla="*/ 130955 w 1024950"/>
                    <a:gd name="connsiteY109" fmla="*/ 379623 h 901973"/>
                    <a:gd name="connsiteX110" fmla="*/ 151555 w 1024950"/>
                    <a:gd name="connsiteY110" fmla="*/ 367852 h 901973"/>
                    <a:gd name="connsiteX111" fmla="*/ 182455 w 1024950"/>
                    <a:gd name="connsiteY111" fmla="*/ 339895 h 901973"/>
                    <a:gd name="connsiteX112" fmla="*/ 185397 w 1024950"/>
                    <a:gd name="connsiteY112" fmla="*/ 310467 h 901973"/>
                    <a:gd name="connsiteX113" fmla="*/ 173626 w 1024950"/>
                    <a:gd name="connsiteY113" fmla="*/ 303110 h 901973"/>
                    <a:gd name="connsiteX114" fmla="*/ 182455 w 1024950"/>
                    <a:gd name="connsiteY114" fmla="*/ 269268 h 901973"/>
                    <a:gd name="connsiteX115" fmla="*/ 157441 w 1024950"/>
                    <a:gd name="connsiteY115" fmla="*/ 254554 h 901973"/>
                    <a:gd name="connsiteX116" fmla="*/ 158912 w 1024950"/>
                    <a:gd name="connsiteY116" fmla="*/ 211883 h 901973"/>
                    <a:gd name="connsiteX117" fmla="*/ 133898 w 1024950"/>
                    <a:gd name="connsiteY117" fmla="*/ 197169 h 901973"/>
                    <a:gd name="connsiteX118" fmla="*/ 123598 w 1024950"/>
                    <a:gd name="connsiteY118" fmla="*/ 141255 h 901973"/>
                    <a:gd name="connsiteX119" fmla="*/ 107413 w 1024950"/>
                    <a:gd name="connsiteY119" fmla="*/ 132427 h 901973"/>
                    <a:gd name="connsiteX120" fmla="*/ 122127 w 1024950"/>
                    <a:gd name="connsiteY120" fmla="*/ 117713 h 901973"/>
                    <a:gd name="connsiteX121" fmla="*/ 120656 w 1024950"/>
                    <a:gd name="connsiteY121" fmla="*/ 91227 h 901973"/>
                    <a:gd name="connsiteX122" fmla="*/ 105941 w 1024950"/>
                    <a:gd name="connsiteY122" fmla="*/ 86813 h 901973"/>
                    <a:gd name="connsiteX123" fmla="*/ 108884 w 1024950"/>
                    <a:gd name="connsiteY123" fmla="*/ 69156 h 901973"/>
                    <a:gd name="connsiteX124" fmla="*/ 85342 w 1024950"/>
                    <a:gd name="connsiteY124" fmla="*/ 48557 h 901973"/>
                    <a:gd name="connsiteX125" fmla="*/ 111827 w 1024950"/>
                    <a:gd name="connsiteY125" fmla="*/ 39728 h 901973"/>
                    <a:gd name="connsiteX126" fmla="*/ 144198 w 1024950"/>
                    <a:gd name="connsiteY126" fmla="*/ 32371 h 901973"/>
                    <a:gd name="connsiteX127" fmla="*/ 188340 w 1024950"/>
                    <a:gd name="connsiteY127" fmla="*/ 0 h 901973"/>
                    <a:gd name="connsiteX0" fmla="*/ 1024950 w 1116390"/>
                    <a:gd name="connsiteY0" fmla="*/ 658844 h 901973"/>
                    <a:gd name="connsiteX1" fmla="*/ 668760 w 1116390"/>
                    <a:gd name="connsiteY1" fmla="*/ 853839 h 901973"/>
                    <a:gd name="connsiteX2" fmla="*/ 665076 w 1116390"/>
                    <a:gd name="connsiteY2" fmla="*/ 856359 h 901973"/>
                    <a:gd name="connsiteX3" fmla="*/ 657719 w 1116390"/>
                    <a:gd name="connsiteY3" fmla="*/ 863717 h 901973"/>
                    <a:gd name="connsiteX4" fmla="*/ 657719 w 1116390"/>
                    <a:gd name="connsiteY4" fmla="*/ 876959 h 901973"/>
                    <a:gd name="connsiteX5" fmla="*/ 563549 w 1116390"/>
                    <a:gd name="connsiteY5" fmla="*/ 901973 h 901973"/>
                    <a:gd name="connsiteX6" fmla="*/ 544421 w 1116390"/>
                    <a:gd name="connsiteY6" fmla="*/ 887259 h 901973"/>
                    <a:gd name="connsiteX7" fmla="*/ 506164 w 1116390"/>
                    <a:gd name="connsiteY7" fmla="*/ 887259 h 901973"/>
                    <a:gd name="connsiteX8" fmla="*/ 425237 w 1116390"/>
                    <a:gd name="connsiteY8" fmla="*/ 828403 h 901973"/>
                    <a:gd name="connsiteX9" fmla="*/ 406109 w 1116390"/>
                    <a:gd name="connsiteY9" fmla="*/ 832817 h 901973"/>
                    <a:gd name="connsiteX10" fmla="*/ 389923 w 1116390"/>
                    <a:gd name="connsiteY10" fmla="*/ 809274 h 901973"/>
                    <a:gd name="connsiteX11" fmla="*/ 375209 w 1116390"/>
                    <a:gd name="connsiteY11" fmla="*/ 800446 h 901973"/>
                    <a:gd name="connsiteX12" fmla="*/ 364909 w 1116390"/>
                    <a:gd name="connsiteY12" fmla="*/ 793089 h 901973"/>
                    <a:gd name="connsiteX13" fmla="*/ 354609 w 1116390"/>
                    <a:gd name="connsiteY13" fmla="*/ 778375 h 901973"/>
                    <a:gd name="connsiteX14" fmla="*/ 332538 w 1116390"/>
                    <a:gd name="connsiteY14" fmla="*/ 775432 h 901973"/>
                    <a:gd name="connsiteX15" fmla="*/ 314881 w 1116390"/>
                    <a:gd name="connsiteY15" fmla="*/ 775432 h 901973"/>
                    <a:gd name="connsiteX16" fmla="*/ 308996 w 1116390"/>
                    <a:gd name="connsiteY16" fmla="*/ 779846 h 901973"/>
                    <a:gd name="connsiteX17" fmla="*/ 269268 w 1116390"/>
                    <a:gd name="connsiteY17" fmla="*/ 773961 h 901973"/>
                    <a:gd name="connsiteX18" fmla="*/ 233954 w 1116390"/>
                    <a:gd name="connsiteY18" fmla="*/ 788675 h 901973"/>
                    <a:gd name="connsiteX19" fmla="*/ 195697 w 1116390"/>
                    <a:gd name="connsiteY19" fmla="*/ 771018 h 901973"/>
                    <a:gd name="connsiteX20" fmla="*/ 182455 w 1116390"/>
                    <a:gd name="connsiteY20" fmla="*/ 778375 h 901973"/>
                    <a:gd name="connsiteX21" fmla="*/ 163326 w 1116390"/>
                    <a:gd name="connsiteY21" fmla="*/ 778375 h 901973"/>
                    <a:gd name="connsiteX22" fmla="*/ 154498 w 1116390"/>
                    <a:gd name="connsiteY22" fmla="*/ 773961 h 901973"/>
                    <a:gd name="connsiteX23" fmla="*/ 132427 w 1116390"/>
                    <a:gd name="connsiteY23" fmla="*/ 779846 h 901973"/>
                    <a:gd name="connsiteX24" fmla="*/ 128013 w 1116390"/>
                    <a:gd name="connsiteY24" fmla="*/ 788675 h 901973"/>
                    <a:gd name="connsiteX25" fmla="*/ 128013 w 1116390"/>
                    <a:gd name="connsiteY25" fmla="*/ 798975 h 901973"/>
                    <a:gd name="connsiteX26" fmla="*/ 113298 w 1116390"/>
                    <a:gd name="connsiteY26" fmla="*/ 807803 h 901973"/>
                    <a:gd name="connsiteX27" fmla="*/ 92699 w 1116390"/>
                    <a:gd name="connsiteY27" fmla="*/ 813689 h 901973"/>
                    <a:gd name="connsiteX28" fmla="*/ 77985 w 1116390"/>
                    <a:gd name="connsiteY28" fmla="*/ 796032 h 901973"/>
                    <a:gd name="connsiteX29" fmla="*/ 58856 w 1116390"/>
                    <a:gd name="connsiteY29" fmla="*/ 807803 h 901973"/>
                    <a:gd name="connsiteX30" fmla="*/ 47085 w 1116390"/>
                    <a:gd name="connsiteY30" fmla="*/ 807803 h 901973"/>
                    <a:gd name="connsiteX31" fmla="*/ 45614 w 1116390"/>
                    <a:gd name="connsiteY31" fmla="*/ 791618 h 901973"/>
                    <a:gd name="connsiteX32" fmla="*/ 55914 w 1116390"/>
                    <a:gd name="connsiteY32" fmla="*/ 779846 h 901973"/>
                    <a:gd name="connsiteX33" fmla="*/ 42671 w 1116390"/>
                    <a:gd name="connsiteY33" fmla="*/ 771018 h 901973"/>
                    <a:gd name="connsiteX34" fmla="*/ 42671 w 1116390"/>
                    <a:gd name="connsiteY34" fmla="*/ 748947 h 901973"/>
                    <a:gd name="connsiteX35" fmla="*/ 22071 w 1116390"/>
                    <a:gd name="connsiteY35" fmla="*/ 728347 h 901973"/>
                    <a:gd name="connsiteX36" fmla="*/ 10300 w 1116390"/>
                    <a:gd name="connsiteY36" fmla="*/ 728347 h 901973"/>
                    <a:gd name="connsiteX37" fmla="*/ 8829 w 1116390"/>
                    <a:gd name="connsiteY37" fmla="*/ 715104 h 901973"/>
                    <a:gd name="connsiteX38" fmla="*/ 1472 w 1116390"/>
                    <a:gd name="connsiteY38" fmla="*/ 707747 h 901973"/>
                    <a:gd name="connsiteX39" fmla="*/ 2943 w 1116390"/>
                    <a:gd name="connsiteY39" fmla="*/ 688619 h 901973"/>
                    <a:gd name="connsiteX40" fmla="*/ 13243 w 1116390"/>
                    <a:gd name="connsiteY40" fmla="*/ 668019 h 901973"/>
                    <a:gd name="connsiteX41" fmla="*/ 32371 w 1116390"/>
                    <a:gd name="connsiteY41" fmla="*/ 662134 h 901973"/>
                    <a:gd name="connsiteX42" fmla="*/ 14714 w 1116390"/>
                    <a:gd name="connsiteY42" fmla="*/ 637120 h 901973"/>
                    <a:gd name="connsiteX43" fmla="*/ 0 w 1116390"/>
                    <a:gd name="connsiteY43" fmla="*/ 634177 h 901973"/>
                    <a:gd name="connsiteX44" fmla="*/ 11771 w 1116390"/>
                    <a:gd name="connsiteY44" fmla="*/ 615049 h 901973"/>
                    <a:gd name="connsiteX45" fmla="*/ 11771 w 1116390"/>
                    <a:gd name="connsiteY45" fmla="*/ 594449 h 901973"/>
                    <a:gd name="connsiteX46" fmla="*/ 23543 w 1116390"/>
                    <a:gd name="connsiteY46" fmla="*/ 582678 h 901973"/>
                    <a:gd name="connsiteX47" fmla="*/ 8829 w 1116390"/>
                    <a:gd name="connsiteY47" fmla="*/ 576792 h 901973"/>
                    <a:gd name="connsiteX48" fmla="*/ 10300 w 1116390"/>
                    <a:gd name="connsiteY48" fmla="*/ 566492 h 901973"/>
                    <a:gd name="connsiteX49" fmla="*/ 17657 w 1116390"/>
                    <a:gd name="connsiteY49" fmla="*/ 551778 h 901973"/>
                    <a:gd name="connsiteX50" fmla="*/ 41200 w 1116390"/>
                    <a:gd name="connsiteY50" fmla="*/ 541478 h 901973"/>
                    <a:gd name="connsiteX51" fmla="*/ 47085 w 1116390"/>
                    <a:gd name="connsiteY51" fmla="*/ 517936 h 901973"/>
                    <a:gd name="connsiteX52" fmla="*/ 55914 w 1116390"/>
                    <a:gd name="connsiteY52" fmla="*/ 500279 h 901973"/>
                    <a:gd name="connsiteX53" fmla="*/ 69156 w 1116390"/>
                    <a:gd name="connsiteY53" fmla="*/ 495865 h 901973"/>
                    <a:gd name="connsiteX54" fmla="*/ 77985 w 1116390"/>
                    <a:gd name="connsiteY54" fmla="*/ 467908 h 901973"/>
                    <a:gd name="connsiteX55" fmla="*/ 77985 w 1116390"/>
                    <a:gd name="connsiteY55" fmla="*/ 454665 h 901973"/>
                    <a:gd name="connsiteX56" fmla="*/ 94170 w 1116390"/>
                    <a:gd name="connsiteY56" fmla="*/ 442894 h 901973"/>
                    <a:gd name="connsiteX57" fmla="*/ 110356 w 1116390"/>
                    <a:gd name="connsiteY57" fmla="*/ 450251 h 901973"/>
                    <a:gd name="connsiteX58" fmla="*/ 110356 w 1116390"/>
                    <a:gd name="connsiteY58" fmla="*/ 439951 h 901973"/>
                    <a:gd name="connsiteX59" fmla="*/ 107413 w 1116390"/>
                    <a:gd name="connsiteY59" fmla="*/ 432594 h 901973"/>
                    <a:gd name="connsiteX60" fmla="*/ 108884 w 1116390"/>
                    <a:gd name="connsiteY60" fmla="*/ 423766 h 901973"/>
                    <a:gd name="connsiteX61" fmla="*/ 92699 w 1116390"/>
                    <a:gd name="connsiteY61" fmla="*/ 411994 h 901973"/>
                    <a:gd name="connsiteX62" fmla="*/ 86813 w 1116390"/>
                    <a:gd name="connsiteY62" fmla="*/ 392866 h 901973"/>
                    <a:gd name="connsiteX63" fmla="*/ 108884 w 1116390"/>
                    <a:gd name="connsiteY63" fmla="*/ 373738 h 901973"/>
                    <a:gd name="connsiteX64" fmla="*/ 130955 w 1116390"/>
                    <a:gd name="connsiteY64" fmla="*/ 379623 h 901973"/>
                    <a:gd name="connsiteX65" fmla="*/ 151555 w 1116390"/>
                    <a:gd name="connsiteY65" fmla="*/ 367852 h 901973"/>
                    <a:gd name="connsiteX66" fmla="*/ 182455 w 1116390"/>
                    <a:gd name="connsiteY66" fmla="*/ 339895 h 901973"/>
                    <a:gd name="connsiteX67" fmla="*/ 185397 w 1116390"/>
                    <a:gd name="connsiteY67" fmla="*/ 310467 h 901973"/>
                    <a:gd name="connsiteX68" fmla="*/ 173626 w 1116390"/>
                    <a:gd name="connsiteY68" fmla="*/ 303110 h 901973"/>
                    <a:gd name="connsiteX69" fmla="*/ 182455 w 1116390"/>
                    <a:gd name="connsiteY69" fmla="*/ 269268 h 901973"/>
                    <a:gd name="connsiteX70" fmla="*/ 157441 w 1116390"/>
                    <a:gd name="connsiteY70" fmla="*/ 254554 h 901973"/>
                    <a:gd name="connsiteX71" fmla="*/ 158912 w 1116390"/>
                    <a:gd name="connsiteY71" fmla="*/ 211883 h 901973"/>
                    <a:gd name="connsiteX72" fmla="*/ 133898 w 1116390"/>
                    <a:gd name="connsiteY72" fmla="*/ 197169 h 901973"/>
                    <a:gd name="connsiteX73" fmla="*/ 123598 w 1116390"/>
                    <a:gd name="connsiteY73" fmla="*/ 141255 h 901973"/>
                    <a:gd name="connsiteX74" fmla="*/ 107413 w 1116390"/>
                    <a:gd name="connsiteY74" fmla="*/ 132427 h 901973"/>
                    <a:gd name="connsiteX75" fmla="*/ 122127 w 1116390"/>
                    <a:gd name="connsiteY75" fmla="*/ 117713 h 901973"/>
                    <a:gd name="connsiteX76" fmla="*/ 120656 w 1116390"/>
                    <a:gd name="connsiteY76" fmla="*/ 91227 h 901973"/>
                    <a:gd name="connsiteX77" fmla="*/ 105941 w 1116390"/>
                    <a:gd name="connsiteY77" fmla="*/ 86813 h 901973"/>
                    <a:gd name="connsiteX78" fmla="*/ 108884 w 1116390"/>
                    <a:gd name="connsiteY78" fmla="*/ 69156 h 901973"/>
                    <a:gd name="connsiteX79" fmla="*/ 85342 w 1116390"/>
                    <a:gd name="connsiteY79" fmla="*/ 48557 h 901973"/>
                    <a:gd name="connsiteX80" fmla="*/ 111827 w 1116390"/>
                    <a:gd name="connsiteY80" fmla="*/ 39728 h 901973"/>
                    <a:gd name="connsiteX81" fmla="*/ 144198 w 1116390"/>
                    <a:gd name="connsiteY81" fmla="*/ 32371 h 901973"/>
                    <a:gd name="connsiteX82" fmla="*/ 188340 w 1116390"/>
                    <a:gd name="connsiteY82" fmla="*/ 0 h 901973"/>
                    <a:gd name="connsiteX83" fmla="*/ 207469 w 1116390"/>
                    <a:gd name="connsiteY83" fmla="*/ 0 h 901973"/>
                    <a:gd name="connsiteX84" fmla="*/ 216297 w 1116390"/>
                    <a:gd name="connsiteY84" fmla="*/ 13243 h 901973"/>
                    <a:gd name="connsiteX85" fmla="*/ 235425 w 1116390"/>
                    <a:gd name="connsiteY85" fmla="*/ 7357 h 901973"/>
                    <a:gd name="connsiteX86" fmla="*/ 258968 w 1116390"/>
                    <a:gd name="connsiteY86" fmla="*/ 22071 h 901973"/>
                    <a:gd name="connsiteX87" fmla="*/ 285453 w 1116390"/>
                    <a:gd name="connsiteY87" fmla="*/ 10300 h 901973"/>
                    <a:gd name="connsiteX88" fmla="*/ 311938 w 1116390"/>
                    <a:gd name="connsiteY88" fmla="*/ 10300 h 901973"/>
                    <a:gd name="connsiteX89" fmla="*/ 329595 w 1116390"/>
                    <a:gd name="connsiteY89" fmla="*/ 0 h 901973"/>
                    <a:gd name="connsiteX90" fmla="*/ 391394 w 1116390"/>
                    <a:gd name="connsiteY90" fmla="*/ 0 h 901973"/>
                    <a:gd name="connsiteX91" fmla="*/ 409051 w 1116390"/>
                    <a:gd name="connsiteY91" fmla="*/ 13243 h 901973"/>
                    <a:gd name="connsiteX92" fmla="*/ 429651 w 1116390"/>
                    <a:gd name="connsiteY92" fmla="*/ 7357 h 901973"/>
                    <a:gd name="connsiteX93" fmla="*/ 439951 w 1116390"/>
                    <a:gd name="connsiteY93" fmla="*/ 41200 h 901973"/>
                    <a:gd name="connsiteX94" fmla="*/ 422294 w 1116390"/>
                    <a:gd name="connsiteY94" fmla="*/ 64742 h 901973"/>
                    <a:gd name="connsiteX95" fmla="*/ 469379 w 1116390"/>
                    <a:gd name="connsiteY95" fmla="*/ 111827 h 901973"/>
                    <a:gd name="connsiteX96" fmla="*/ 467908 w 1116390"/>
                    <a:gd name="connsiteY96" fmla="*/ 129484 h 901973"/>
                    <a:gd name="connsiteX97" fmla="*/ 478207 w 1116390"/>
                    <a:gd name="connsiteY97" fmla="*/ 139784 h 901973"/>
                    <a:gd name="connsiteX98" fmla="*/ 528235 w 1116390"/>
                    <a:gd name="connsiteY98" fmla="*/ 113298 h 901973"/>
                    <a:gd name="connsiteX99" fmla="*/ 550306 w 1116390"/>
                    <a:gd name="connsiteY99" fmla="*/ 111827 h 901973"/>
                    <a:gd name="connsiteX100" fmla="*/ 560606 w 1116390"/>
                    <a:gd name="connsiteY100" fmla="*/ 132427 h 901973"/>
                    <a:gd name="connsiteX101" fmla="*/ 548835 w 1116390"/>
                    <a:gd name="connsiteY101" fmla="*/ 144198 h 901973"/>
                    <a:gd name="connsiteX102" fmla="*/ 554721 w 1116390"/>
                    <a:gd name="connsiteY102" fmla="*/ 169212 h 901973"/>
                    <a:gd name="connsiteX103" fmla="*/ 567963 w 1116390"/>
                    <a:gd name="connsiteY103" fmla="*/ 188340 h 901973"/>
                    <a:gd name="connsiteX104" fmla="*/ 563549 w 1116390"/>
                    <a:gd name="connsiteY104" fmla="*/ 226597 h 901973"/>
                    <a:gd name="connsiteX105" fmla="*/ 547364 w 1116390"/>
                    <a:gd name="connsiteY105" fmla="*/ 226597 h 901973"/>
                    <a:gd name="connsiteX106" fmla="*/ 523821 w 1116390"/>
                    <a:gd name="connsiteY106" fmla="*/ 245725 h 901973"/>
                    <a:gd name="connsiteX107" fmla="*/ 519407 w 1116390"/>
                    <a:gd name="connsiteY107" fmla="*/ 238368 h 901973"/>
                    <a:gd name="connsiteX108" fmla="*/ 487036 w 1116390"/>
                    <a:gd name="connsiteY108" fmla="*/ 219240 h 901973"/>
                    <a:gd name="connsiteX109" fmla="*/ 476736 w 1116390"/>
                    <a:gd name="connsiteY109" fmla="*/ 231011 h 901973"/>
                    <a:gd name="connsiteX110" fmla="*/ 473793 w 1116390"/>
                    <a:gd name="connsiteY110" fmla="*/ 270739 h 901973"/>
                    <a:gd name="connsiteX111" fmla="*/ 466436 w 1116390"/>
                    <a:gd name="connsiteY111" fmla="*/ 279568 h 901973"/>
                    <a:gd name="connsiteX112" fmla="*/ 475265 w 1116390"/>
                    <a:gd name="connsiteY112" fmla="*/ 286925 h 901973"/>
                    <a:gd name="connsiteX113" fmla="*/ 473793 w 1116390"/>
                    <a:gd name="connsiteY113" fmla="*/ 310467 h 901973"/>
                    <a:gd name="connsiteX114" fmla="*/ 534121 w 1116390"/>
                    <a:gd name="connsiteY114" fmla="*/ 334010 h 901973"/>
                    <a:gd name="connsiteX115" fmla="*/ 541478 w 1116390"/>
                    <a:gd name="connsiteY115" fmla="*/ 348724 h 901973"/>
                    <a:gd name="connsiteX116" fmla="*/ 565021 w 1116390"/>
                    <a:gd name="connsiteY116" fmla="*/ 348724 h 901973"/>
                    <a:gd name="connsiteX117" fmla="*/ 582677 w 1116390"/>
                    <a:gd name="connsiteY117" fmla="*/ 367852 h 901973"/>
                    <a:gd name="connsiteX118" fmla="*/ 607691 w 1116390"/>
                    <a:gd name="connsiteY118" fmla="*/ 353138 h 901973"/>
                    <a:gd name="connsiteX119" fmla="*/ 641534 w 1116390"/>
                    <a:gd name="connsiteY119" fmla="*/ 353138 h 901973"/>
                    <a:gd name="connsiteX120" fmla="*/ 645948 w 1116390"/>
                    <a:gd name="connsiteY120" fmla="*/ 370795 h 901973"/>
                    <a:gd name="connsiteX121" fmla="*/ 634177 w 1116390"/>
                    <a:gd name="connsiteY121" fmla="*/ 382566 h 901973"/>
                    <a:gd name="connsiteX122" fmla="*/ 659191 w 1116390"/>
                    <a:gd name="connsiteY122" fmla="*/ 391395 h 901973"/>
                    <a:gd name="connsiteX123" fmla="*/ 668760 w 1116390"/>
                    <a:gd name="connsiteY123" fmla="*/ 399768 h 901973"/>
                    <a:gd name="connsiteX124" fmla="*/ 668760 w 1116390"/>
                    <a:gd name="connsiteY124" fmla="*/ 406832 h 901973"/>
                    <a:gd name="connsiteX125" fmla="*/ 662133 w 1116390"/>
                    <a:gd name="connsiteY125" fmla="*/ 422294 h 901973"/>
                    <a:gd name="connsiteX126" fmla="*/ 668760 w 1116390"/>
                    <a:gd name="connsiteY126" fmla="*/ 428921 h 901973"/>
                    <a:gd name="connsiteX127" fmla="*/ 1116390 w 1116390"/>
                    <a:gd name="connsiteY127" fmla="*/ 750284 h 901973"/>
                    <a:gd name="connsiteX0" fmla="*/ 668760 w 1116390"/>
                    <a:gd name="connsiteY0" fmla="*/ 853839 h 901973"/>
                    <a:gd name="connsiteX1" fmla="*/ 665076 w 1116390"/>
                    <a:gd name="connsiteY1" fmla="*/ 856359 h 901973"/>
                    <a:gd name="connsiteX2" fmla="*/ 657719 w 1116390"/>
                    <a:gd name="connsiteY2" fmla="*/ 863717 h 901973"/>
                    <a:gd name="connsiteX3" fmla="*/ 657719 w 1116390"/>
                    <a:gd name="connsiteY3" fmla="*/ 876959 h 901973"/>
                    <a:gd name="connsiteX4" fmla="*/ 563549 w 1116390"/>
                    <a:gd name="connsiteY4" fmla="*/ 901973 h 901973"/>
                    <a:gd name="connsiteX5" fmla="*/ 544421 w 1116390"/>
                    <a:gd name="connsiteY5" fmla="*/ 887259 h 901973"/>
                    <a:gd name="connsiteX6" fmla="*/ 506164 w 1116390"/>
                    <a:gd name="connsiteY6" fmla="*/ 887259 h 901973"/>
                    <a:gd name="connsiteX7" fmla="*/ 425237 w 1116390"/>
                    <a:gd name="connsiteY7" fmla="*/ 828403 h 901973"/>
                    <a:gd name="connsiteX8" fmla="*/ 406109 w 1116390"/>
                    <a:gd name="connsiteY8" fmla="*/ 832817 h 901973"/>
                    <a:gd name="connsiteX9" fmla="*/ 389923 w 1116390"/>
                    <a:gd name="connsiteY9" fmla="*/ 809274 h 901973"/>
                    <a:gd name="connsiteX10" fmla="*/ 375209 w 1116390"/>
                    <a:gd name="connsiteY10" fmla="*/ 800446 h 901973"/>
                    <a:gd name="connsiteX11" fmla="*/ 364909 w 1116390"/>
                    <a:gd name="connsiteY11" fmla="*/ 793089 h 901973"/>
                    <a:gd name="connsiteX12" fmla="*/ 354609 w 1116390"/>
                    <a:gd name="connsiteY12" fmla="*/ 778375 h 901973"/>
                    <a:gd name="connsiteX13" fmla="*/ 332538 w 1116390"/>
                    <a:gd name="connsiteY13" fmla="*/ 775432 h 901973"/>
                    <a:gd name="connsiteX14" fmla="*/ 314881 w 1116390"/>
                    <a:gd name="connsiteY14" fmla="*/ 775432 h 901973"/>
                    <a:gd name="connsiteX15" fmla="*/ 308996 w 1116390"/>
                    <a:gd name="connsiteY15" fmla="*/ 779846 h 901973"/>
                    <a:gd name="connsiteX16" fmla="*/ 269268 w 1116390"/>
                    <a:gd name="connsiteY16" fmla="*/ 773961 h 901973"/>
                    <a:gd name="connsiteX17" fmla="*/ 233954 w 1116390"/>
                    <a:gd name="connsiteY17" fmla="*/ 788675 h 901973"/>
                    <a:gd name="connsiteX18" fmla="*/ 195697 w 1116390"/>
                    <a:gd name="connsiteY18" fmla="*/ 771018 h 901973"/>
                    <a:gd name="connsiteX19" fmla="*/ 182455 w 1116390"/>
                    <a:gd name="connsiteY19" fmla="*/ 778375 h 901973"/>
                    <a:gd name="connsiteX20" fmla="*/ 163326 w 1116390"/>
                    <a:gd name="connsiteY20" fmla="*/ 778375 h 901973"/>
                    <a:gd name="connsiteX21" fmla="*/ 154498 w 1116390"/>
                    <a:gd name="connsiteY21" fmla="*/ 773961 h 901973"/>
                    <a:gd name="connsiteX22" fmla="*/ 132427 w 1116390"/>
                    <a:gd name="connsiteY22" fmla="*/ 779846 h 901973"/>
                    <a:gd name="connsiteX23" fmla="*/ 128013 w 1116390"/>
                    <a:gd name="connsiteY23" fmla="*/ 788675 h 901973"/>
                    <a:gd name="connsiteX24" fmla="*/ 128013 w 1116390"/>
                    <a:gd name="connsiteY24" fmla="*/ 798975 h 901973"/>
                    <a:gd name="connsiteX25" fmla="*/ 113298 w 1116390"/>
                    <a:gd name="connsiteY25" fmla="*/ 807803 h 901973"/>
                    <a:gd name="connsiteX26" fmla="*/ 92699 w 1116390"/>
                    <a:gd name="connsiteY26" fmla="*/ 813689 h 901973"/>
                    <a:gd name="connsiteX27" fmla="*/ 77985 w 1116390"/>
                    <a:gd name="connsiteY27" fmla="*/ 796032 h 901973"/>
                    <a:gd name="connsiteX28" fmla="*/ 58856 w 1116390"/>
                    <a:gd name="connsiteY28" fmla="*/ 807803 h 901973"/>
                    <a:gd name="connsiteX29" fmla="*/ 47085 w 1116390"/>
                    <a:gd name="connsiteY29" fmla="*/ 807803 h 901973"/>
                    <a:gd name="connsiteX30" fmla="*/ 45614 w 1116390"/>
                    <a:gd name="connsiteY30" fmla="*/ 791618 h 901973"/>
                    <a:gd name="connsiteX31" fmla="*/ 55914 w 1116390"/>
                    <a:gd name="connsiteY31" fmla="*/ 779846 h 901973"/>
                    <a:gd name="connsiteX32" fmla="*/ 42671 w 1116390"/>
                    <a:gd name="connsiteY32" fmla="*/ 771018 h 901973"/>
                    <a:gd name="connsiteX33" fmla="*/ 42671 w 1116390"/>
                    <a:gd name="connsiteY33" fmla="*/ 748947 h 901973"/>
                    <a:gd name="connsiteX34" fmla="*/ 22071 w 1116390"/>
                    <a:gd name="connsiteY34" fmla="*/ 728347 h 901973"/>
                    <a:gd name="connsiteX35" fmla="*/ 10300 w 1116390"/>
                    <a:gd name="connsiteY35" fmla="*/ 728347 h 901973"/>
                    <a:gd name="connsiteX36" fmla="*/ 8829 w 1116390"/>
                    <a:gd name="connsiteY36" fmla="*/ 715104 h 901973"/>
                    <a:gd name="connsiteX37" fmla="*/ 1472 w 1116390"/>
                    <a:gd name="connsiteY37" fmla="*/ 707747 h 901973"/>
                    <a:gd name="connsiteX38" fmla="*/ 2943 w 1116390"/>
                    <a:gd name="connsiteY38" fmla="*/ 688619 h 901973"/>
                    <a:gd name="connsiteX39" fmla="*/ 13243 w 1116390"/>
                    <a:gd name="connsiteY39" fmla="*/ 668019 h 901973"/>
                    <a:gd name="connsiteX40" fmla="*/ 32371 w 1116390"/>
                    <a:gd name="connsiteY40" fmla="*/ 662134 h 901973"/>
                    <a:gd name="connsiteX41" fmla="*/ 14714 w 1116390"/>
                    <a:gd name="connsiteY41" fmla="*/ 637120 h 901973"/>
                    <a:gd name="connsiteX42" fmla="*/ 0 w 1116390"/>
                    <a:gd name="connsiteY42" fmla="*/ 634177 h 901973"/>
                    <a:gd name="connsiteX43" fmla="*/ 11771 w 1116390"/>
                    <a:gd name="connsiteY43" fmla="*/ 615049 h 901973"/>
                    <a:gd name="connsiteX44" fmla="*/ 11771 w 1116390"/>
                    <a:gd name="connsiteY44" fmla="*/ 594449 h 901973"/>
                    <a:gd name="connsiteX45" fmla="*/ 23543 w 1116390"/>
                    <a:gd name="connsiteY45" fmla="*/ 582678 h 901973"/>
                    <a:gd name="connsiteX46" fmla="*/ 8829 w 1116390"/>
                    <a:gd name="connsiteY46" fmla="*/ 576792 h 901973"/>
                    <a:gd name="connsiteX47" fmla="*/ 10300 w 1116390"/>
                    <a:gd name="connsiteY47" fmla="*/ 566492 h 901973"/>
                    <a:gd name="connsiteX48" fmla="*/ 17657 w 1116390"/>
                    <a:gd name="connsiteY48" fmla="*/ 551778 h 901973"/>
                    <a:gd name="connsiteX49" fmla="*/ 41200 w 1116390"/>
                    <a:gd name="connsiteY49" fmla="*/ 541478 h 901973"/>
                    <a:gd name="connsiteX50" fmla="*/ 47085 w 1116390"/>
                    <a:gd name="connsiteY50" fmla="*/ 517936 h 901973"/>
                    <a:gd name="connsiteX51" fmla="*/ 55914 w 1116390"/>
                    <a:gd name="connsiteY51" fmla="*/ 500279 h 901973"/>
                    <a:gd name="connsiteX52" fmla="*/ 69156 w 1116390"/>
                    <a:gd name="connsiteY52" fmla="*/ 495865 h 901973"/>
                    <a:gd name="connsiteX53" fmla="*/ 77985 w 1116390"/>
                    <a:gd name="connsiteY53" fmla="*/ 467908 h 901973"/>
                    <a:gd name="connsiteX54" fmla="*/ 77985 w 1116390"/>
                    <a:gd name="connsiteY54" fmla="*/ 454665 h 901973"/>
                    <a:gd name="connsiteX55" fmla="*/ 94170 w 1116390"/>
                    <a:gd name="connsiteY55" fmla="*/ 442894 h 901973"/>
                    <a:gd name="connsiteX56" fmla="*/ 110356 w 1116390"/>
                    <a:gd name="connsiteY56" fmla="*/ 450251 h 901973"/>
                    <a:gd name="connsiteX57" fmla="*/ 110356 w 1116390"/>
                    <a:gd name="connsiteY57" fmla="*/ 439951 h 901973"/>
                    <a:gd name="connsiteX58" fmla="*/ 107413 w 1116390"/>
                    <a:gd name="connsiteY58" fmla="*/ 432594 h 901973"/>
                    <a:gd name="connsiteX59" fmla="*/ 108884 w 1116390"/>
                    <a:gd name="connsiteY59" fmla="*/ 423766 h 901973"/>
                    <a:gd name="connsiteX60" fmla="*/ 92699 w 1116390"/>
                    <a:gd name="connsiteY60" fmla="*/ 411994 h 901973"/>
                    <a:gd name="connsiteX61" fmla="*/ 86813 w 1116390"/>
                    <a:gd name="connsiteY61" fmla="*/ 392866 h 901973"/>
                    <a:gd name="connsiteX62" fmla="*/ 108884 w 1116390"/>
                    <a:gd name="connsiteY62" fmla="*/ 373738 h 901973"/>
                    <a:gd name="connsiteX63" fmla="*/ 130955 w 1116390"/>
                    <a:gd name="connsiteY63" fmla="*/ 379623 h 901973"/>
                    <a:gd name="connsiteX64" fmla="*/ 151555 w 1116390"/>
                    <a:gd name="connsiteY64" fmla="*/ 367852 h 901973"/>
                    <a:gd name="connsiteX65" fmla="*/ 182455 w 1116390"/>
                    <a:gd name="connsiteY65" fmla="*/ 339895 h 901973"/>
                    <a:gd name="connsiteX66" fmla="*/ 185397 w 1116390"/>
                    <a:gd name="connsiteY66" fmla="*/ 310467 h 901973"/>
                    <a:gd name="connsiteX67" fmla="*/ 173626 w 1116390"/>
                    <a:gd name="connsiteY67" fmla="*/ 303110 h 901973"/>
                    <a:gd name="connsiteX68" fmla="*/ 182455 w 1116390"/>
                    <a:gd name="connsiteY68" fmla="*/ 269268 h 901973"/>
                    <a:gd name="connsiteX69" fmla="*/ 157441 w 1116390"/>
                    <a:gd name="connsiteY69" fmla="*/ 254554 h 901973"/>
                    <a:gd name="connsiteX70" fmla="*/ 158912 w 1116390"/>
                    <a:gd name="connsiteY70" fmla="*/ 211883 h 901973"/>
                    <a:gd name="connsiteX71" fmla="*/ 133898 w 1116390"/>
                    <a:gd name="connsiteY71" fmla="*/ 197169 h 901973"/>
                    <a:gd name="connsiteX72" fmla="*/ 123598 w 1116390"/>
                    <a:gd name="connsiteY72" fmla="*/ 141255 h 901973"/>
                    <a:gd name="connsiteX73" fmla="*/ 107413 w 1116390"/>
                    <a:gd name="connsiteY73" fmla="*/ 132427 h 901973"/>
                    <a:gd name="connsiteX74" fmla="*/ 122127 w 1116390"/>
                    <a:gd name="connsiteY74" fmla="*/ 117713 h 901973"/>
                    <a:gd name="connsiteX75" fmla="*/ 120656 w 1116390"/>
                    <a:gd name="connsiteY75" fmla="*/ 91227 h 901973"/>
                    <a:gd name="connsiteX76" fmla="*/ 105941 w 1116390"/>
                    <a:gd name="connsiteY76" fmla="*/ 86813 h 901973"/>
                    <a:gd name="connsiteX77" fmla="*/ 108884 w 1116390"/>
                    <a:gd name="connsiteY77" fmla="*/ 69156 h 901973"/>
                    <a:gd name="connsiteX78" fmla="*/ 85342 w 1116390"/>
                    <a:gd name="connsiteY78" fmla="*/ 48557 h 901973"/>
                    <a:gd name="connsiteX79" fmla="*/ 111827 w 1116390"/>
                    <a:gd name="connsiteY79" fmla="*/ 39728 h 901973"/>
                    <a:gd name="connsiteX80" fmla="*/ 144198 w 1116390"/>
                    <a:gd name="connsiteY80" fmla="*/ 32371 h 901973"/>
                    <a:gd name="connsiteX81" fmla="*/ 188340 w 1116390"/>
                    <a:gd name="connsiteY81" fmla="*/ 0 h 901973"/>
                    <a:gd name="connsiteX82" fmla="*/ 207469 w 1116390"/>
                    <a:gd name="connsiteY82" fmla="*/ 0 h 901973"/>
                    <a:gd name="connsiteX83" fmla="*/ 216297 w 1116390"/>
                    <a:gd name="connsiteY83" fmla="*/ 13243 h 901973"/>
                    <a:gd name="connsiteX84" fmla="*/ 235425 w 1116390"/>
                    <a:gd name="connsiteY84" fmla="*/ 7357 h 901973"/>
                    <a:gd name="connsiteX85" fmla="*/ 258968 w 1116390"/>
                    <a:gd name="connsiteY85" fmla="*/ 22071 h 901973"/>
                    <a:gd name="connsiteX86" fmla="*/ 285453 w 1116390"/>
                    <a:gd name="connsiteY86" fmla="*/ 10300 h 901973"/>
                    <a:gd name="connsiteX87" fmla="*/ 311938 w 1116390"/>
                    <a:gd name="connsiteY87" fmla="*/ 10300 h 901973"/>
                    <a:gd name="connsiteX88" fmla="*/ 329595 w 1116390"/>
                    <a:gd name="connsiteY88" fmla="*/ 0 h 901973"/>
                    <a:gd name="connsiteX89" fmla="*/ 391394 w 1116390"/>
                    <a:gd name="connsiteY89" fmla="*/ 0 h 901973"/>
                    <a:gd name="connsiteX90" fmla="*/ 409051 w 1116390"/>
                    <a:gd name="connsiteY90" fmla="*/ 13243 h 901973"/>
                    <a:gd name="connsiteX91" fmla="*/ 429651 w 1116390"/>
                    <a:gd name="connsiteY91" fmla="*/ 7357 h 901973"/>
                    <a:gd name="connsiteX92" fmla="*/ 439951 w 1116390"/>
                    <a:gd name="connsiteY92" fmla="*/ 41200 h 901973"/>
                    <a:gd name="connsiteX93" fmla="*/ 422294 w 1116390"/>
                    <a:gd name="connsiteY93" fmla="*/ 64742 h 901973"/>
                    <a:gd name="connsiteX94" fmla="*/ 469379 w 1116390"/>
                    <a:gd name="connsiteY94" fmla="*/ 111827 h 901973"/>
                    <a:gd name="connsiteX95" fmla="*/ 467908 w 1116390"/>
                    <a:gd name="connsiteY95" fmla="*/ 129484 h 901973"/>
                    <a:gd name="connsiteX96" fmla="*/ 478207 w 1116390"/>
                    <a:gd name="connsiteY96" fmla="*/ 139784 h 901973"/>
                    <a:gd name="connsiteX97" fmla="*/ 528235 w 1116390"/>
                    <a:gd name="connsiteY97" fmla="*/ 113298 h 901973"/>
                    <a:gd name="connsiteX98" fmla="*/ 550306 w 1116390"/>
                    <a:gd name="connsiteY98" fmla="*/ 111827 h 901973"/>
                    <a:gd name="connsiteX99" fmla="*/ 560606 w 1116390"/>
                    <a:gd name="connsiteY99" fmla="*/ 132427 h 901973"/>
                    <a:gd name="connsiteX100" fmla="*/ 548835 w 1116390"/>
                    <a:gd name="connsiteY100" fmla="*/ 144198 h 901973"/>
                    <a:gd name="connsiteX101" fmla="*/ 554721 w 1116390"/>
                    <a:gd name="connsiteY101" fmla="*/ 169212 h 901973"/>
                    <a:gd name="connsiteX102" fmla="*/ 567963 w 1116390"/>
                    <a:gd name="connsiteY102" fmla="*/ 188340 h 901973"/>
                    <a:gd name="connsiteX103" fmla="*/ 563549 w 1116390"/>
                    <a:gd name="connsiteY103" fmla="*/ 226597 h 901973"/>
                    <a:gd name="connsiteX104" fmla="*/ 547364 w 1116390"/>
                    <a:gd name="connsiteY104" fmla="*/ 226597 h 901973"/>
                    <a:gd name="connsiteX105" fmla="*/ 523821 w 1116390"/>
                    <a:gd name="connsiteY105" fmla="*/ 245725 h 901973"/>
                    <a:gd name="connsiteX106" fmla="*/ 519407 w 1116390"/>
                    <a:gd name="connsiteY106" fmla="*/ 238368 h 901973"/>
                    <a:gd name="connsiteX107" fmla="*/ 487036 w 1116390"/>
                    <a:gd name="connsiteY107" fmla="*/ 219240 h 901973"/>
                    <a:gd name="connsiteX108" fmla="*/ 476736 w 1116390"/>
                    <a:gd name="connsiteY108" fmla="*/ 231011 h 901973"/>
                    <a:gd name="connsiteX109" fmla="*/ 473793 w 1116390"/>
                    <a:gd name="connsiteY109" fmla="*/ 270739 h 901973"/>
                    <a:gd name="connsiteX110" fmla="*/ 466436 w 1116390"/>
                    <a:gd name="connsiteY110" fmla="*/ 279568 h 901973"/>
                    <a:gd name="connsiteX111" fmla="*/ 475265 w 1116390"/>
                    <a:gd name="connsiteY111" fmla="*/ 286925 h 901973"/>
                    <a:gd name="connsiteX112" fmla="*/ 473793 w 1116390"/>
                    <a:gd name="connsiteY112" fmla="*/ 310467 h 901973"/>
                    <a:gd name="connsiteX113" fmla="*/ 534121 w 1116390"/>
                    <a:gd name="connsiteY113" fmla="*/ 334010 h 901973"/>
                    <a:gd name="connsiteX114" fmla="*/ 541478 w 1116390"/>
                    <a:gd name="connsiteY114" fmla="*/ 348724 h 901973"/>
                    <a:gd name="connsiteX115" fmla="*/ 565021 w 1116390"/>
                    <a:gd name="connsiteY115" fmla="*/ 348724 h 901973"/>
                    <a:gd name="connsiteX116" fmla="*/ 582677 w 1116390"/>
                    <a:gd name="connsiteY116" fmla="*/ 367852 h 901973"/>
                    <a:gd name="connsiteX117" fmla="*/ 607691 w 1116390"/>
                    <a:gd name="connsiteY117" fmla="*/ 353138 h 901973"/>
                    <a:gd name="connsiteX118" fmla="*/ 641534 w 1116390"/>
                    <a:gd name="connsiteY118" fmla="*/ 353138 h 901973"/>
                    <a:gd name="connsiteX119" fmla="*/ 645948 w 1116390"/>
                    <a:gd name="connsiteY119" fmla="*/ 370795 h 901973"/>
                    <a:gd name="connsiteX120" fmla="*/ 634177 w 1116390"/>
                    <a:gd name="connsiteY120" fmla="*/ 382566 h 901973"/>
                    <a:gd name="connsiteX121" fmla="*/ 659191 w 1116390"/>
                    <a:gd name="connsiteY121" fmla="*/ 391395 h 901973"/>
                    <a:gd name="connsiteX122" fmla="*/ 668760 w 1116390"/>
                    <a:gd name="connsiteY122" fmla="*/ 399768 h 901973"/>
                    <a:gd name="connsiteX123" fmla="*/ 668760 w 1116390"/>
                    <a:gd name="connsiteY123" fmla="*/ 406832 h 901973"/>
                    <a:gd name="connsiteX124" fmla="*/ 662133 w 1116390"/>
                    <a:gd name="connsiteY124" fmla="*/ 422294 h 901973"/>
                    <a:gd name="connsiteX125" fmla="*/ 668760 w 1116390"/>
                    <a:gd name="connsiteY125" fmla="*/ 428921 h 901973"/>
                    <a:gd name="connsiteX126" fmla="*/ 1116390 w 1116390"/>
                    <a:gd name="connsiteY126" fmla="*/ 750284 h 901973"/>
                    <a:gd name="connsiteX0" fmla="*/ 668760 w 668760"/>
                    <a:gd name="connsiteY0" fmla="*/ 853839 h 901973"/>
                    <a:gd name="connsiteX1" fmla="*/ 665076 w 668760"/>
                    <a:gd name="connsiteY1" fmla="*/ 856359 h 901973"/>
                    <a:gd name="connsiteX2" fmla="*/ 657719 w 668760"/>
                    <a:gd name="connsiteY2" fmla="*/ 863717 h 901973"/>
                    <a:gd name="connsiteX3" fmla="*/ 657719 w 668760"/>
                    <a:gd name="connsiteY3" fmla="*/ 876959 h 901973"/>
                    <a:gd name="connsiteX4" fmla="*/ 563549 w 668760"/>
                    <a:gd name="connsiteY4" fmla="*/ 901973 h 901973"/>
                    <a:gd name="connsiteX5" fmla="*/ 544421 w 668760"/>
                    <a:gd name="connsiteY5" fmla="*/ 887259 h 901973"/>
                    <a:gd name="connsiteX6" fmla="*/ 506164 w 668760"/>
                    <a:gd name="connsiteY6" fmla="*/ 887259 h 901973"/>
                    <a:gd name="connsiteX7" fmla="*/ 425237 w 668760"/>
                    <a:gd name="connsiteY7" fmla="*/ 828403 h 901973"/>
                    <a:gd name="connsiteX8" fmla="*/ 406109 w 668760"/>
                    <a:gd name="connsiteY8" fmla="*/ 832817 h 901973"/>
                    <a:gd name="connsiteX9" fmla="*/ 389923 w 668760"/>
                    <a:gd name="connsiteY9" fmla="*/ 809274 h 901973"/>
                    <a:gd name="connsiteX10" fmla="*/ 375209 w 668760"/>
                    <a:gd name="connsiteY10" fmla="*/ 800446 h 901973"/>
                    <a:gd name="connsiteX11" fmla="*/ 364909 w 668760"/>
                    <a:gd name="connsiteY11" fmla="*/ 793089 h 901973"/>
                    <a:gd name="connsiteX12" fmla="*/ 354609 w 668760"/>
                    <a:gd name="connsiteY12" fmla="*/ 778375 h 901973"/>
                    <a:gd name="connsiteX13" fmla="*/ 332538 w 668760"/>
                    <a:gd name="connsiteY13" fmla="*/ 775432 h 901973"/>
                    <a:gd name="connsiteX14" fmla="*/ 314881 w 668760"/>
                    <a:gd name="connsiteY14" fmla="*/ 775432 h 901973"/>
                    <a:gd name="connsiteX15" fmla="*/ 308996 w 668760"/>
                    <a:gd name="connsiteY15" fmla="*/ 779846 h 901973"/>
                    <a:gd name="connsiteX16" fmla="*/ 269268 w 668760"/>
                    <a:gd name="connsiteY16" fmla="*/ 773961 h 901973"/>
                    <a:gd name="connsiteX17" fmla="*/ 233954 w 668760"/>
                    <a:gd name="connsiteY17" fmla="*/ 788675 h 901973"/>
                    <a:gd name="connsiteX18" fmla="*/ 195697 w 668760"/>
                    <a:gd name="connsiteY18" fmla="*/ 771018 h 901973"/>
                    <a:gd name="connsiteX19" fmla="*/ 182455 w 668760"/>
                    <a:gd name="connsiteY19" fmla="*/ 778375 h 901973"/>
                    <a:gd name="connsiteX20" fmla="*/ 163326 w 668760"/>
                    <a:gd name="connsiteY20" fmla="*/ 778375 h 901973"/>
                    <a:gd name="connsiteX21" fmla="*/ 154498 w 668760"/>
                    <a:gd name="connsiteY21" fmla="*/ 773961 h 901973"/>
                    <a:gd name="connsiteX22" fmla="*/ 132427 w 668760"/>
                    <a:gd name="connsiteY22" fmla="*/ 779846 h 901973"/>
                    <a:gd name="connsiteX23" fmla="*/ 128013 w 668760"/>
                    <a:gd name="connsiteY23" fmla="*/ 788675 h 901973"/>
                    <a:gd name="connsiteX24" fmla="*/ 128013 w 668760"/>
                    <a:gd name="connsiteY24" fmla="*/ 798975 h 901973"/>
                    <a:gd name="connsiteX25" fmla="*/ 113298 w 668760"/>
                    <a:gd name="connsiteY25" fmla="*/ 807803 h 901973"/>
                    <a:gd name="connsiteX26" fmla="*/ 92699 w 668760"/>
                    <a:gd name="connsiteY26" fmla="*/ 813689 h 901973"/>
                    <a:gd name="connsiteX27" fmla="*/ 77985 w 668760"/>
                    <a:gd name="connsiteY27" fmla="*/ 796032 h 901973"/>
                    <a:gd name="connsiteX28" fmla="*/ 58856 w 668760"/>
                    <a:gd name="connsiteY28" fmla="*/ 807803 h 901973"/>
                    <a:gd name="connsiteX29" fmla="*/ 47085 w 668760"/>
                    <a:gd name="connsiteY29" fmla="*/ 807803 h 901973"/>
                    <a:gd name="connsiteX30" fmla="*/ 45614 w 668760"/>
                    <a:gd name="connsiteY30" fmla="*/ 791618 h 901973"/>
                    <a:gd name="connsiteX31" fmla="*/ 55914 w 668760"/>
                    <a:gd name="connsiteY31" fmla="*/ 779846 h 901973"/>
                    <a:gd name="connsiteX32" fmla="*/ 42671 w 668760"/>
                    <a:gd name="connsiteY32" fmla="*/ 771018 h 901973"/>
                    <a:gd name="connsiteX33" fmla="*/ 42671 w 668760"/>
                    <a:gd name="connsiteY33" fmla="*/ 748947 h 901973"/>
                    <a:gd name="connsiteX34" fmla="*/ 22071 w 668760"/>
                    <a:gd name="connsiteY34" fmla="*/ 728347 h 901973"/>
                    <a:gd name="connsiteX35" fmla="*/ 10300 w 668760"/>
                    <a:gd name="connsiteY35" fmla="*/ 728347 h 901973"/>
                    <a:gd name="connsiteX36" fmla="*/ 8829 w 668760"/>
                    <a:gd name="connsiteY36" fmla="*/ 715104 h 901973"/>
                    <a:gd name="connsiteX37" fmla="*/ 1472 w 668760"/>
                    <a:gd name="connsiteY37" fmla="*/ 707747 h 901973"/>
                    <a:gd name="connsiteX38" fmla="*/ 2943 w 668760"/>
                    <a:gd name="connsiteY38" fmla="*/ 688619 h 901973"/>
                    <a:gd name="connsiteX39" fmla="*/ 13243 w 668760"/>
                    <a:gd name="connsiteY39" fmla="*/ 668019 h 901973"/>
                    <a:gd name="connsiteX40" fmla="*/ 32371 w 668760"/>
                    <a:gd name="connsiteY40" fmla="*/ 662134 h 901973"/>
                    <a:gd name="connsiteX41" fmla="*/ 14714 w 668760"/>
                    <a:gd name="connsiteY41" fmla="*/ 637120 h 901973"/>
                    <a:gd name="connsiteX42" fmla="*/ 0 w 668760"/>
                    <a:gd name="connsiteY42" fmla="*/ 634177 h 901973"/>
                    <a:gd name="connsiteX43" fmla="*/ 11771 w 668760"/>
                    <a:gd name="connsiteY43" fmla="*/ 615049 h 901973"/>
                    <a:gd name="connsiteX44" fmla="*/ 11771 w 668760"/>
                    <a:gd name="connsiteY44" fmla="*/ 594449 h 901973"/>
                    <a:gd name="connsiteX45" fmla="*/ 23543 w 668760"/>
                    <a:gd name="connsiteY45" fmla="*/ 582678 h 901973"/>
                    <a:gd name="connsiteX46" fmla="*/ 8829 w 668760"/>
                    <a:gd name="connsiteY46" fmla="*/ 576792 h 901973"/>
                    <a:gd name="connsiteX47" fmla="*/ 10300 w 668760"/>
                    <a:gd name="connsiteY47" fmla="*/ 566492 h 901973"/>
                    <a:gd name="connsiteX48" fmla="*/ 17657 w 668760"/>
                    <a:gd name="connsiteY48" fmla="*/ 551778 h 901973"/>
                    <a:gd name="connsiteX49" fmla="*/ 41200 w 668760"/>
                    <a:gd name="connsiteY49" fmla="*/ 541478 h 901973"/>
                    <a:gd name="connsiteX50" fmla="*/ 47085 w 668760"/>
                    <a:gd name="connsiteY50" fmla="*/ 517936 h 901973"/>
                    <a:gd name="connsiteX51" fmla="*/ 55914 w 668760"/>
                    <a:gd name="connsiteY51" fmla="*/ 500279 h 901973"/>
                    <a:gd name="connsiteX52" fmla="*/ 69156 w 668760"/>
                    <a:gd name="connsiteY52" fmla="*/ 495865 h 901973"/>
                    <a:gd name="connsiteX53" fmla="*/ 77985 w 668760"/>
                    <a:gd name="connsiteY53" fmla="*/ 467908 h 901973"/>
                    <a:gd name="connsiteX54" fmla="*/ 77985 w 668760"/>
                    <a:gd name="connsiteY54" fmla="*/ 454665 h 901973"/>
                    <a:gd name="connsiteX55" fmla="*/ 94170 w 668760"/>
                    <a:gd name="connsiteY55" fmla="*/ 442894 h 901973"/>
                    <a:gd name="connsiteX56" fmla="*/ 110356 w 668760"/>
                    <a:gd name="connsiteY56" fmla="*/ 450251 h 901973"/>
                    <a:gd name="connsiteX57" fmla="*/ 110356 w 668760"/>
                    <a:gd name="connsiteY57" fmla="*/ 439951 h 901973"/>
                    <a:gd name="connsiteX58" fmla="*/ 107413 w 668760"/>
                    <a:gd name="connsiteY58" fmla="*/ 432594 h 901973"/>
                    <a:gd name="connsiteX59" fmla="*/ 108884 w 668760"/>
                    <a:gd name="connsiteY59" fmla="*/ 423766 h 901973"/>
                    <a:gd name="connsiteX60" fmla="*/ 92699 w 668760"/>
                    <a:gd name="connsiteY60" fmla="*/ 411994 h 901973"/>
                    <a:gd name="connsiteX61" fmla="*/ 86813 w 668760"/>
                    <a:gd name="connsiteY61" fmla="*/ 392866 h 901973"/>
                    <a:gd name="connsiteX62" fmla="*/ 108884 w 668760"/>
                    <a:gd name="connsiteY62" fmla="*/ 373738 h 901973"/>
                    <a:gd name="connsiteX63" fmla="*/ 130955 w 668760"/>
                    <a:gd name="connsiteY63" fmla="*/ 379623 h 901973"/>
                    <a:gd name="connsiteX64" fmla="*/ 151555 w 668760"/>
                    <a:gd name="connsiteY64" fmla="*/ 367852 h 901973"/>
                    <a:gd name="connsiteX65" fmla="*/ 182455 w 668760"/>
                    <a:gd name="connsiteY65" fmla="*/ 339895 h 901973"/>
                    <a:gd name="connsiteX66" fmla="*/ 185397 w 668760"/>
                    <a:gd name="connsiteY66" fmla="*/ 310467 h 901973"/>
                    <a:gd name="connsiteX67" fmla="*/ 173626 w 668760"/>
                    <a:gd name="connsiteY67" fmla="*/ 303110 h 901973"/>
                    <a:gd name="connsiteX68" fmla="*/ 182455 w 668760"/>
                    <a:gd name="connsiteY68" fmla="*/ 269268 h 901973"/>
                    <a:gd name="connsiteX69" fmla="*/ 157441 w 668760"/>
                    <a:gd name="connsiteY69" fmla="*/ 254554 h 901973"/>
                    <a:gd name="connsiteX70" fmla="*/ 158912 w 668760"/>
                    <a:gd name="connsiteY70" fmla="*/ 211883 h 901973"/>
                    <a:gd name="connsiteX71" fmla="*/ 133898 w 668760"/>
                    <a:gd name="connsiteY71" fmla="*/ 197169 h 901973"/>
                    <a:gd name="connsiteX72" fmla="*/ 123598 w 668760"/>
                    <a:gd name="connsiteY72" fmla="*/ 141255 h 901973"/>
                    <a:gd name="connsiteX73" fmla="*/ 107413 w 668760"/>
                    <a:gd name="connsiteY73" fmla="*/ 132427 h 901973"/>
                    <a:gd name="connsiteX74" fmla="*/ 122127 w 668760"/>
                    <a:gd name="connsiteY74" fmla="*/ 117713 h 901973"/>
                    <a:gd name="connsiteX75" fmla="*/ 120656 w 668760"/>
                    <a:gd name="connsiteY75" fmla="*/ 91227 h 901973"/>
                    <a:gd name="connsiteX76" fmla="*/ 105941 w 668760"/>
                    <a:gd name="connsiteY76" fmla="*/ 86813 h 901973"/>
                    <a:gd name="connsiteX77" fmla="*/ 108884 w 668760"/>
                    <a:gd name="connsiteY77" fmla="*/ 69156 h 901973"/>
                    <a:gd name="connsiteX78" fmla="*/ 85342 w 668760"/>
                    <a:gd name="connsiteY78" fmla="*/ 48557 h 901973"/>
                    <a:gd name="connsiteX79" fmla="*/ 111827 w 668760"/>
                    <a:gd name="connsiteY79" fmla="*/ 39728 h 901973"/>
                    <a:gd name="connsiteX80" fmla="*/ 144198 w 668760"/>
                    <a:gd name="connsiteY80" fmla="*/ 32371 h 901973"/>
                    <a:gd name="connsiteX81" fmla="*/ 188340 w 668760"/>
                    <a:gd name="connsiteY81" fmla="*/ 0 h 901973"/>
                    <a:gd name="connsiteX82" fmla="*/ 207469 w 668760"/>
                    <a:gd name="connsiteY82" fmla="*/ 0 h 901973"/>
                    <a:gd name="connsiteX83" fmla="*/ 216297 w 668760"/>
                    <a:gd name="connsiteY83" fmla="*/ 13243 h 901973"/>
                    <a:gd name="connsiteX84" fmla="*/ 235425 w 668760"/>
                    <a:gd name="connsiteY84" fmla="*/ 7357 h 901973"/>
                    <a:gd name="connsiteX85" fmla="*/ 258968 w 668760"/>
                    <a:gd name="connsiteY85" fmla="*/ 22071 h 901973"/>
                    <a:gd name="connsiteX86" fmla="*/ 285453 w 668760"/>
                    <a:gd name="connsiteY86" fmla="*/ 10300 h 901973"/>
                    <a:gd name="connsiteX87" fmla="*/ 311938 w 668760"/>
                    <a:gd name="connsiteY87" fmla="*/ 10300 h 901973"/>
                    <a:gd name="connsiteX88" fmla="*/ 329595 w 668760"/>
                    <a:gd name="connsiteY88" fmla="*/ 0 h 901973"/>
                    <a:gd name="connsiteX89" fmla="*/ 391394 w 668760"/>
                    <a:gd name="connsiteY89" fmla="*/ 0 h 901973"/>
                    <a:gd name="connsiteX90" fmla="*/ 409051 w 668760"/>
                    <a:gd name="connsiteY90" fmla="*/ 13243 h 901973"/>
                    <a:gd name="connsiteX91" fmla="*/ 429651 w 668760"/>
                    <a:gd name="connsiteY91" fmla="*/ 7357 h 901973"/>
                    <a:gd name="connsiteX92" fmla="*/ 439951 w 668760"/>
                    <a:gd name="connsiteY92" fmla="*/ 41200 h 901973"/>
                    <a:gd name="connsiteX93" fmla="*/ 422294 w 668760"/>
                    <a:gd name="connsiteY93" fmla="*/ 64742 h 901973"/>
                    <a:gd name="connsiteX94" fmla="*/ 469379 w 668760"/>
                    <a:gd name="connsiteY94" fmla="*/ 111827 h 901973"/>
                    <a:gd name="connsiteX95" fmla="*/ 467908 w 668760"/>
                    <a:gd name="connsiteY95" fmla="*/ 129484 h 901973"/>
                    <a:gd name="connsiteX96" fmla="*/ 478207 w 668760"/>
                    <a:gd name="connsiteY96" fmla="*/ 139784 h 901973"/>
                    <a:gd name="connsiteX97" fmla="*/ 528235 w 668760"/>
                    <a:gd name="connsiteY97" fmla="*/ 113298 h 901973"/>
                    <a:gd name="connsiteX98" fmla="*/ 550306 w 668760"/>
                    <a:gd name="connsiteY98" fmla="*/ 111827 h 901973"/>
                    <a:gd name="connsiteX99" fmla="*/ 560606 w 668760"/>
                    <a:gd name="connsiteY99" fmla="*/ 132427 h 901973"/>
                    <a:gd name="connsiteX100" fmla="*/ 548835 w 668760"/>
                    <a:gd name="connsiteY100" fmla="*/ 144198 h 901973"/>
                    <a:gd name="connsiteX101" fmla="*/ 554721 w 668760"/>
                    <a:gd name="connsiteY101" fmla="*/ 169212 h 901973"/>
                    <a:gd name="connsiteX102" fmla="*/ 567963 w 668760"/>
                    <a:gd name="connsiteY102" fmla="*/ 188340 h 901973"/>
                    <a:gd name="connsiteX103" fmla="*/ 563549 w 668760"/>
                    <a:gd name="connsiteY103" fmla="*/ 226597 h 901973"/>
                    <a:gd name="connsiteX104" fmla="*/ 547364 w 668760"/>
                    <a:gd name="connsiteY104" fmla="*/ 226597 h 901973"/>
                    <a:gd name="connsiteX105" fmla="*/ 523821 w 668760"/>
                    <a:gd name="connsiteY105" fmla="*/ 245725 h 901973"/>
                    <a:gd name="connsiteX106" fmla="*/ 519407 w 668760"/>
                    <a:gd name="connsiteY106" fmla="*/ 238368 h 901973"/>
                    <a:gd name="connsiteX107" fmla="*/ 487036 w 668760"/>
                    <a:gd name="connsiteY107" fmla="*/ 219240 h 901973"/>
                    <a:gd name="connsiteX108" fmla="*/ 476736 w 668760"/>
                    <a:gd name="connsiteY108" fmla="*/ 231011 h 901973"/>
                    <a:gd name="connsiteX109" fmla="*/ 473793 w 668760"/>
                    <a:gd name="connsiteY109" fmla="*/ 270739 h 901973"/>
                    <a:gd name="connsiteX110" fmla="*/ 466436 w 668760"/>
                    <a:gd name="connsiteY110" fmla="*/ 279568 h 901973"/>
                    <a:gd name="connsiteX111" fmla="*/ 475265 w 668760"/>
                    <a:gd name="connsiteY111" fmla="*/ 286925 h 901973"/>
                    <a:gd name="connsiteX112" fmla="*/ 473793 w 668760"/>
                    <a:gd name="connsiteY112" fmla="*/ 310467 h 901973"/>
                    <a:gd name="connsiteX113" fmla="*/ 534121 w 668760"/>
                    <a:gd name="connsiteY113" fmla="*/ 334010 h 901973"/>
                    <a:gd name="connsiteX114" fmla="*/ 541478 w 668760"/>
                    <a:gd name="connsiteY114" fmla="*/ 348724 h 901973"/>
                    <a:gd name="connsiteX115" fmla="*/ 565021 w 668760"/>
                    <a:gd name="connsiteY115" fmla="*/ 348724 h 901973"/>
                    <a:gd name="connsiteX116" fmla="*/ 582677 w 668760"/>
                    <a:gd name="connsiteY116" fmla="*/ 367852 h 901973"/>
                    <a:gd name="connsiteX117" fmla="*/ 607691 w 668760"/>
                    <a:gd name="connsiteY117" fmla="*/ 353138 h 901973"/>
                    <a:gd name="connsiteX118" fmla="*/ 641534 w 668760"/>
                    <a:gd name="connsiteY118" fmla="*/ 353138 h 901973"/>
                    <a:gd name="connsiteX119" fmla="*/ 645948 w 668760"/>
                    <a:gd name="connsiteY119" fmla="*/ 370795 h 901973"/>
                    <a:gd name="connsiteX120" fmla="*/ 634177 w 668760"/>
                    <a:gd name="connsiteY120" fmla="*/ 382566 h 901973"/>
                    <a:gd name="connsiteX121" fmla="*/ 659191 w 668760"/>
                    <a:gd name="connsiteY121" fmla="*/ 391395 h 901973"/>
                    <a:gd name="connsiteX122" fmla="*/ 668760 w 668760"/>
                    <a:gd name="connsiteY122" fmla="*/ 399768 h 901973"/>
                    <a:gd name="connsiteX123" fmla="*/ 668760 w 668760"/>
                    <a:gd name="connsiteY123" fmla="*/ 406832 h 901973"/>
                    <a:gd name="connsiteX124" fmla="*/ 662133 w 668760"/>
                    <a:gd name="connsiteY124" fmla="*/ 422294 h 901973"/>
                    <a:gd name="connsiteX125" fmla="*/ 668760 w 668760"/>
                    <a:gd name="connsiteY125" fmla="*/ 428921 h 90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668760" h="901973">
                      <a:moveTo>
                        <a:pt x="668760" y="853839"/>
                      </a:moveTo>
                      <a:lnTo>
                        <a:pt x="665076" y="856359"/>
                      </a:lnTo>
                      <a:lnTo>
                        <a:pt x="657719" y="863717"/>
                      </a:lnTo>
                      <a:lnTo>
                        <a:pt x="657719" y="876959"/>
                      </a:lnTo>
                      <a:lnTo>
                        <a:pt x="563549" y="901973"/>
                      </a:lnTo>
                      <a:lnTo>
                        <a:pt x="544421" y="887259"/>
                      </a:lnTo>
                      <a:lnTo>
                        <a:pt x="506164" y="887259"/>
                      </a:lnTo>
                      <a:lnTo>
                        <a:pt x="425237" y="828403"/>
                      </a:lnTo>
                      <a:lnTo>
                        <a:pt x="406109" y="832817"/>
                      </a:lnTo>
                      <a:lnTo>
                        <a:pt x="389923" y="809274"/>
                      </a:lnTo>
                      <a:lnTo>
                        <a:pt x="375209" y="800446"/>
                      </a:lnTo>
                      <a:lnTo>
                        <a:pt x="364909" y="793089"/>
                      </a:lnTo>
                      <a:lnTo>
                        <a:pt x="354609" y="778375"/>
                      </a:lnTo>
                      <a:lnTo>
                        <a:pt x="332538" y="775432"/>
                      </a:lnTo>
                      <a:lnTo>
                        <a:pt x="314881" y="775432"/>
                      </a:lnTo>
                      <a:lnTo>
                        <a:pt x="308996" y="779846"/>
                      </a:lnTo>
                      <a:lnTo>
                        <a:pt x="269268" y="773961"/>
                      </a:lnTo>
                      <a:lnTo>
                        <a:pt x="233954" y="788675"/>
                      </a:lnTo>
                      <a:lnTo>
                        <a:pt x="195697" y="771018"/>
                      </a:lnTo>
                      <a:lnTo>
                        <a:pt x="182455" y="778375"/>
                      </a:lnTo>
                      <a:lnTo>
                        <a:pt x="163326" y="778375"/>
                      </a:lnTo>
                      <a:lnTo>
                        <a:pt x="154498" y="773961"/>
                      </a:lnTo>
                      <a:lnTo>
                        <a:pt x="132427" y="779846"/>
                      </a:lnTo>
                      <a:lnTo>
                        <a:pt x="128013" y="788675"/>
                      </a:lnTo>
                      <a:lnTo>
                        <a:pt x="128013" y="798975"/>
                      </a:lnTo>
                      <a:lnTo>
                        <a:pt x="113298" y="807803"/>
                      </a:lnTo>
                      <a:lnTo>
                        <a:pt x="92699" y="813689"/>
                      </a:lnTo>
                      <a:lnTo>
                        <a:pt x="77985" y="796032"/>
                      </a:lnTo>
                      <a:lnTo>
                        <a:pt x="58856" y="807803"/>
                      </a:lnTo>
                      <a:lnTo>
                        <a:pt x="47085" y="807803"/>
                      </a:lnTo>
                      <a:lnTo>
                        <a:pt x="45614" y="791618"/>
                      </a:lnTo>
                      <a:lnTo>
                        <a:pt x="55914" y="779846"/>
                      </a:lnTo>
                      <a:lnTo>
                        <a:pt x="42671" y="771018"/>
                      </a:lnTo>
                      <a:lnTo>
                        <a:pt x="42671" y="748947"/>
                      </a:lnTo>
                      <a:lnTo>
                        <a:pt x="22071" y="728347"/>
                      </a:lnTo>
                      <a:lnTo>
                        <a:pt x="10300" y="728347"/>
                      </a:lnTo>
                      <a:lnTo>
                        <a:pt x="8829" y="715104"/>
                      </a:lnTo>
                      <a:lnTo>
                        <a:pt x="1472" y="707747"/>
                      </a:lnTo>
                      <a:lnTo>
                        <a:pt x="2943" y="688619"/>
                      </a:lnTo>
                      <a:lnTo>
                        <a:pt x="13243" y="668019"/>
                      </a:lnTo>
                      <a:lnTo>
                        <a:pt x="32371" y="662134"/>
                      </a:lnTo>
                      <a:lnTo>
                        <a:pt x="14714" y="637120"/>
                      </a:lnTo>
                      <a:lnTo>
                        <a:pt x="0" y="634177"/>
                      </a:lnTo>
                      <a:lnTo>
                        <a:pt x="11771" y="615049"/>
                      </a:lnTo>
                      <a:lnTo>
                        <a:pt x="11771" y="594449"/>
                      </a:lnTo>
                      <a:lnTo>
                        <a:pt x="23543" y="582678"/>
                      </a:lnTo>
                      <a:lnTo>
                        <a:pt x="8829" y="576792"/>
                      </a:lnTo>
                      <a:lnTo>
                        <a:pt x="10300" y="566492"/>
                      </a:lnTo>
                      <a:lnTo>
                        <a:pt x="17657" y="551778"/>
                      </a:lnTo>
                      <a:lnTo>
                        <a:pt x="41200" y="541478"/>
                      </a:lnTo>
                      <a:lnTo>
                        <a:pt x="47085" y="517936"/>
                      </a:lnTo>
                      <a:lnTo>
                        <a:pt x="55914" y="500279"/>
                      </a:lnTo>
                      <a:lnTo>
                        <a:pt x="69156" y="495865"/>
                      </a:lnTo>
                      <a:lnTo>
                        <a:pt x="77985" y="467908"/>
                      </a:lnTo>
                      <a:lnTo>
                        <a:pt x="77985" y="454665"/>
                      </a:lnTo>
                      <a:lnTo>
                        <a:pt x="94170" y="442894"/>
                      </a:lnTo>
                      <a:lnTo>
                        <a:pt x="110356" y="450251"/>
                      </a:lnTo>
                      <a:lnTo>
                        <a:pt x="110356" y="439951"/>
                      </a:lnTo>
                      <a:lnTo>
                        <a:pt x="107413" y="432594"/>
                      </a:lnTo>
                      <a:lnTo>
                        <a:pt x="108884" y="423766"/>
                      </a:lnTo>
                      <a:lnTo>
                        <a:pt x="92699" y="411994"/>
                      </a:lnTo>
                      <a:lnTo>
                        <a:pt x="86813" y="392866"/>
                      </a:lnTo>
                      <a:lnTo>
                        <a:pt x="108884" y="373738"/>
                      </a:lnTo>
                      <a:lnTo>
                        <a:pt x="130955" y="379623"/>
                      </a:lnTo>
                      <a:lnTo>
                        <a:pt x="151555" y="367852"/>
                      </a:lnTo>
                      <a:lnTo>
                        <a:pt x="182455" y="339895"/>
                      </a:lnTo>
                      <a:lnTo>
                        <a:pt x="185397" y="310467"/>
                      </a:lnTo>
                      <a:lnTo>
                        <a:pt x="173626" y="303110"/>
                      </a:lnTo>
                      <a:lnTo>
                        <a:pt x="182455" y="269268"/>
                      </a:lnTo>
                      <a:lnTo>
                        <a:pt x="157441" y="254554"/>
                      </a:lnTo>
                      <a:cubicBezTo>
                        <a:pt x="157931" y="240330"/>
                        <a:pt x="158422" y="226107"/>
                        <a:pt x="158912" y="211883"/>
                      </a:cubicBezTo>
                      <a:lnTo>
                        <a:pt x="133898" y="197169"/>
                      </a:lnTo>
                      <a:lnTo>
                        <a:pt x="123598" y="141255"/>
                      </a:lnTo>
                      <a:lnTo>
                        <a:pt x="107413" y="132427"/>
                      </a:lnTo>
                      <a:lnTo>
                        <a:pt x="122127" y="117713"/>
                      </a:lnTo>
                      <a:cubicBezTo>
                        <a:pt x="121637" y="108884"/>
                        <a:pt x="121146" y="100056"/>
                        <a:pt x="120656" y="91227"/>
                      </a:cubicBezTo>
                      <a:lnTo>
                        <a:pt x="105941" y="86813"/>
                      </a:lnTo>
                      <a:lnTo>
                        <a:pt x="108884" y="69156"/>
                      </a:lnTo>
                      <a:lnTo>
                        <a:pt x="85342" y="48557"/>
                      </a:lnTo>
                      <a:lnTo>
                        <a:pt x="111827" y="39728"/>
                      </a:lnTo>
                      <a:lnTo>
                        <a:pt x="144198" y="32371"/>
                      </a:lnTo>
                      <a:lnTo>
                        <a:pt x="188340" y="0"/>
                      </a:lnTo>
                      <a:lnTo>
                        <a:pt x="207469" y="0"/>
                      </a:lnTo>
                      <a:lnTo>
                        <a:pt x="216297" y="13243"/>
                      </a:lnTo>
                      <a:lnTo>
                        <a:pt x="235425" y="7357"/>
                      </a:lnTo>
                      <a:lnTo>
                        <a:pt x="258968" y="22071"/>
                      </a:lnTo>
                      <a:lnTo>
                        <a:pt x="285453" y="10300"/>
                      </a:lnTo>
                      <a:lnTo>
                        <a:pt x="311938" y="10300"/>
                      </a:lnTo>
                      <a:lnTo>
                        <a:pt x="329595" y="0"/>
                      </a:lnTo>
                      <a:lnTo>
                        <a:pt x="391394" y="0"/>
                      </a:lnTo>
                      <a:lnTo>
                        <a:pt x="409051" y="13243"/>
                      </a:lnTo>
                      <a:lnTo>
                        <a:pt x="429651" y="7357"/>
                      </a:lnTo>
                      <a:lnTo>
                        <a:pt x="439951" y="41200"/>
                      </a:lnTo>
                      <a:lnTo>
                        <a:pt x="422294" y="64742"/>
                      </a:lnTo>
                      <a:lnTo>
                        <a:pt x="469379" y="111827"/>
                      </a:lnTo>
                      <a:lnTo>
                        <a:pt x="467908" y="129484"/>
                      </a:lnTo>
                      <a:lnTo>
                        <a:pt x="478207" y="139784"/>
                      </a:lnTo>
                      <a:lnTo>
                        <a:pt x="528235" y="113298"/>
                      </a:lnTo>
                      <a:lnTo>
                        <a:pt x="550306" y="111827"/>
                      </a:lnTo>
                      <a:lnTo>
                        <a:pt x="560606" y="132427"/>
                      </a:lnTo>
                      <a:lnTo>
                        <a:pt x="548835" y="144198"/>
                      </a:lnTo>
                      <a:lnTo>
                        <a:pt x="554721" y="169212"/>
                      </a:lnTo>
                      <a:lnTo>
                        <a:pt x="567963" y="188340"/>
                      </a:lnTo>
                      <a:lnTo>
                        <a:pt x="563549" y="226597"/>
                      </a:lnTo>
                      <a:lnTo>
                        <a:pt x="547364" y="226597"/>
                      </a:lnTo>
                      <a:lnTo>
                        <a:pt x="523821" y="245725"/>
                      </a:lnTo>
                      <a:lnTo>
                        <a:pt x="519407" y="238368"/>
                      </a:lnTo>
                      <a:lnTo>
                        <a:pt x="487036" y="219240"/>
                      </a:lnTo>
                      <a:lnTo>
                        <a:pt x="476736" y="231011"/>
                      </a:lnTo>
                      <a:lnTo>
                        <a:pt x="473793" y="270739"/>
                      </a:lnTo>
                      <a:lnTo>
                        <a:pt x="466436" y="279568"/>
                      </a:lnTo>
                      <a:lnTo>
                        <a:pt x="475265" y="286925"/>
                      </a:lnTo>
                      <a:cubicBezTo>
                        <a:pt x="474774" y="294772"/>
                        <a:pt x="474284" y="302620"/>
                        <a:pt x="473793" y="310467"/>
                      </a:cubicBezTo>
                      <a:lnTo>
                        <a:pt x="534121" y="334010"/>
                      </a:lnTo>
                      <a:lnTo>
                        <a:pt x="541478" y="348724"/>
                      </a:lnTo>
                      <a:lnTo>
                        <a:pt x="565021" y="348724"/>
                      </a:lnTo>
                      <a:lnTo>
                        <a:pt x="582677" y="367852"/>
                      </a:lnTo>
                      <a:lnTo>
                        <a:pt x="607691" y="353138"/>
                      </a:lnTo>
                      <a:lnTo>
                        <a:pt x="641534" y="353138"/>
                      </a:lnTo>
                      <a:lnTo>
                        <a:pt x="645948" y="370795"/>
                      </a:lnTo>
                      <a:lnTo>
                        <a:pt x="634177" y="382566"/>
                      </a:lnTo>
                      <a:lnTo>
                        <a:pt x="659191" y="391395"/>
                      </a:lnTo>
                      <a:lnTo>
                        <a:pt x="668760" y="399768"/>
                      </a:lnTo>
                      <a:lnTo>
                        <a:pt x="668760" y="406832"/>
                      </a:lnTo>
                      <a:lnTo>
                        <a:pt x="662133" y="422294"/>
                      </a:lnTo>
                      <a:lnTo>
                        <a:pt x="668760" y="42892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" name="フリーフォーム: 図形 5">
                  <a:extLst>
                    <a:ext uri="{FF2B5EF4-FFF2-40B4-BE49-F238E27FC236}">
                      <a16:creationId xmlns:a16="http://schemas.microsoft.com/office/drawing/2014/main" id="{309FC817-D884-5AA3-8DC7-DC94705F6AE8}"/>
                    </a:ext>
                  </a:extLst>
                </p:cNvPr>
                <p:cNvSpPr/>
                <p:nvPr/>
              </p:nvSpPr>
              <p:spPr>
                <a:xfrm>
                  <a:off x="1558343" y="2469451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" name="フリーフォーム: 図形 6">
                  <a:extLst>
                    <a:ext uri="{FF2B5EF4-FFF2-40B4-BE49-F238E27FC236}">
                      <a16:creationId xmlns:a16="http://schemas.microsoft.com/office/drawing/2014/main" id="{3D8EE3D0-5335-26B0-D476-50CA31CA3644}"/>
                    </a:ext>
                  </a:extLst>
                </p:cNvPr>
                <p:cNvSpPr/>
                <p:nvPr/>
              </p:nvSpPr>
              <p:spPr>
                <a:xfrm>
                  <a:off x="2642035" y="188677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8" name="フリーフォーム: 図形 7">
                  <a:extLst>
                    <a:ext uri="{FF2B5EF4-FFF2-40B4-BE49-F238E27FC236}">
                      <a16:creationId xmlns:a16="http://schemas.microsoft.com/office/drawing/2014/main" id="{AC680D25-9DD1-37EF-17A1-BF5578DDE6B7}"/>
                    </a:ext>
                  </a:extLst>
                </p:cNvPr>
                <p:cNvSpPr/>
                <p:nvPr/>
              </p:nvSpPr>
              <p:spPr>
                <a:xfrm>
                  <a:off x="2304257" y="2160454"/>
                  <a:ext cx="759336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FAFF4659-2EAC-5790-1939-F91854004E0E}"/>
                    </a:ext>
                  </a:extLst>
                </p:cNvPr>
                <p:cNvSpPr/>
                <p:nvPr/>
              </p:nvSpPr>
              <p:spPr>
                <a:xfrm>
                  <a:off x="2233719" y="202655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E7D5D2F9-9608-7026-50C2-770AEF42A31E}"/>
                    </a:ext>
                  </a:extLst>
                </p:cNvPr>
                <p:cNvSpPr/>
                <p:nvPr/>
              </p:nvSpPr>
              <p:spPr>
                <a:xfrm>
                  <a:off x="1165476" y="2254624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C9FD6863-4A78-B50B-61D2-C99EAECD4AF3}"/>
                    </a:ext>
                  </a:extLst>
                </p:cNvPr>
                <p:cNvSpPr/>
                <p:nvPr/>
              </p:nvSpPr>
              <p:spPr>
                <a:xfrm>
                  <a:off x="1925312" y="981791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3C98643-4EE2-2DEA-F80F-7EBF1D6BF0CA}"/>
                    </a:ext>
                  </a:extLst>
                </p:cNvPr>
                <p:cNvSpPr/>
                <p:nvPr/>
              </p:nvSpPr>
              <p:spPr>
                <a:xfrm>
                  <a:off x="663981" y="1788484"/>
                  <a:ext cx="641575" cy="730995"/>
                </a:xfrm>
                <a:custGeom>
                  <a:avLst/>
                  <a:gdLst>
                    <a:gd name="connsiteX0" fmla="*/ 233700 w 641575"/>
                    <a:gd name="connsiteY0" fmla="*/ 0 h 730995"/>
                    <a:gd name="connsiteX1" fmla="*/ 246060 w 641575"/>
                    <a:gd name="connsiteY1" fmla="*/ 51205 h 730995"/>
                    <a:gd name="connsiteX2" fmla="*/ 260186 w 641575"/>
                    <a:gd name="connsiteY2" fmla="*/ 60034 h 730995"/>
                    <a:gd name="connsiteX3" fmla="*/ 265483 w 641575"/>
                    <a:gd name="connsiteY3" fmla="*/ 91816 h 730995"/>
                    <a:gd name="connsiteX4" fmla="*/ 249592 w 641575"/>
                    <a:gd name="connsiteY4" fmla="*/ 98879 h 730995"/>
                    <a:gd name="connsiteX5" fmla="*/ 251357 w 641575"/>
                    <a:gd name="connsiteY5" fmla="*/ 116536 h 730995"/>
                    <a:gd name="connsiteX6" fmla="*/ 230169 w 641575"/>
                    <a:gd name="connsiteY6" fmla="*/ 143021 h 730995"/>
                    <a:gd name="connsiteX7" fmla="*/ 237232 w 641575"/>
                    <a:gd name="connsiteY7" fmla="*/ 164209 h 730995"/>
                    <a:gd name="connsiteX8" fmla="*/ 246060 w 641575"/>
                    <a:gd name="connsiteY8" fmla="*/ 199523 h 730995"/>
                    <a:gd name="connsiteX9" fmla="*/ 260186 w 641575"/>
                    <a:gd name="connsiteY9" fmla="*/ 215414 h 730995"/>
                    <a:gd name="connsiteX10" fmla="*/ 274311 w 641575"/>
                    <a:gd name="connsiteY10" fmla="*/ 215414 h 730995"/>
                    <a:gd name="connsiteX11" fmla="*/ 281374 w 641575"/>
                    <a:gd name="connsiteY11" fmla="*/ 208351 h 730995"/>
                    <a:gd name="connsiteX12" fmla="*/ 314922 w 641575"/>
                    <a:gd name="connsiteY12" fmla="*/ 208351 h 730995"/>
                    <a:gd name="connsiteX13" fmla="*/ 314922 w 641575"/>
                    <a:gd name="connsiteY13" fmla="*/ 218945 h 730995"/>
                    <a:gd name="connsiteX14" fmla="*/ 295500 w 641575"/>
                    <a:gd name="connsiteY14" fmla="*/ 259556 h 730995"/>
                    <a:gd name="connsiteX15" fmla="*/ 293734 w 641575"/>
                    <a:gd name="connsiteY15" fmla="*/ 268385 h 730995"/>
                    <a:gd name="connsiteX16" fmla="*/ 300797 w 641575"/>
                    <a:gd name="connsiteY16" fmla="*/ 280745 h 730995"/>
                    <a:gd name="connsiteX17" fmla="*/ 304328 w 641575"/>
                    <a:gd name="connsiteY17" fmla="*/ 296636 h 730995"/>
                    <a:gd name="connsiteX18" fmla="*/ 329048 w 641575"/>
                    <a:gd name="connsiteY18" fmla="*/ 319590 h 730995"/>
                    <a:gd name="connsiteX19" fmla="*/ 380253 w 641575"/>
                    <a:gd name="connsiteY19" fmla="*/ 319590 h 730995"/>
                    <a:gd name="connsiteX20" fmla="*/ 378487 w 641575"/>
                    <a:gd name="connsiteY20" fmla="*/ 301933 h 730995"/>
                    <a:gd name="connsiteX21" fmla="*/ 403207 w 641575"/>
                    <a:gd name="connsiteY21" fmla="*/ 296636 h 730995"/>
                    <a:gd name="connsiteX22" fmla="*/ 431458 w 641575"/>
                    <a:gd name="connsiteY22" fmla="*/ 312527 h 730995"/>
                    <a:gd name="connsiteX23" fmla="*/ 456178 w 641575"/>
                    <a:gd name="connsiteY23" fmla="*/ 273682 h 730995"/>
                    <a:gd name="connsiteX24" fmla="*/ 468537 w 641575"/>
                    <a:gd name="connsiteY24" fmla="*/ 264853 h 730995"/>
                    <a:gd name="connsiteX25" fmla="*/ 473834 w 641575"/>
                    <a:gd name="connsiteY25" fmla="*/ 257791 h 730995"/>
                    <a:gd name="connsiteX26" fmla="*/ 452646 w 641575"/>
                    <a:gd name="connsiteY26" fmla="*/ 229540 h 730995"/>
                    <a:gd name="connsiteX27" fmla="*/ 459709 w 641575"/>
                    <a:gd name="connsiteY27" fmla="*/ 215414 h 730995"/>
                    <a:gd name="connsiteX28" fmla="*/ 475600 w 641575"/>
                    <a:gd name="connsiteY28" fmla="*/ 195991 h 730995"/>
                    <a:gd name="connsiteX29" fmla="*/ 482663 w 641575"/>
                    <a:gd name="connsiteY29" fmla="*/ 181866 h 730995"/>
                    <a:gd name="connsiteX30" fmla="*/ 510914 w 641575"/>
                    <a:gd name="connsiteY30" fmla="*/ 181866 h 730995"/>
                    <a:gd name="connsiteX31" fmla="*/ 512680 w 641575"/>
                    <a:gd name="connsiteY31" fmla="*/ 208351 h 730995"/>
                    <a:gd name="connsiteX32" fmla="*/ 512680 w 641575"/>
                    <a:gd name="connsiteY32" fmla="*/ 233071 h 730995"/>
                    <a:gd name="connsiteX33" fmla="*/ 512680 w 641575"/>
                    <a:gd name="connsiteY33" fmla="*/ 259556 h 730995"/>
                    <a:gd name="connsiteX34" fmla="*/ 512680 w 641575"/>
                    <a:gd name="connsiteY34" fmla="*/ 273682 h 730995"/>
                    <a:gd name="connsiteX35" fmla="*/ 532102 w 641575"/>
                    <a:gd name="connsiteY35" fmla="*/ 286042 h 730995"/>
                    <a:gd name="connsiteX36" fmla="*/ 533868 w 641575"/>
                    <a:gd name="connsiteY36" fmla="*/ 298402 h 730995"/>
                    <a:gd name="connsiteX37" fmla="*/ 551525 w 641575"/>
                    <a:gd name="connsiteY37" fmla="*/ 300167 h 730995"/>
                    <a:gd name="connsiteX38" fmla="*/ 546228 w 641575"/>
                    <a:gd name="connsiteY38" fmla="*/ 314293 h 730995"/>
                    <a:gd name="connsiteX39" fmla="*/ 558588 w 641575"/>
                    <a:gd name="connsiteY39" fmla="*/ 346075 h 730995"/>
                    <a:gd name="connsiteX40" fmla="*/ 558588 w 641575"/>
                    <a:gd name="connsiteY40" fmla="*/ 360201 h 730995"/>
                    <a:gd name="connsiteX41" fmla="*/ 563885 w 641575"/>
                    <a:gd name="connsiteY41" fmla="*/ 376092 h 730995"/>
                    <a:gd name="connsiteX42" fmla="*/ 565650 w 641575"/>
                    <a:gd name="connsiteY42" fmla="*/ 383155 h 730995"/>
                    <a:gd name="connsiteX43" fmla="*/ 579776 w 641575"/>
                    <a:gd name="connsiteY43" fmla="*/ 386686 h 730995"/>
                    <a:gd name="connsiteX44" fmla="*/ 600964 w 641575"/>
                    <a:gd name="connsiteY44" fmla="*/ 386686 h 730995"/>
                    <a:gd name="connsiteX45" fmla="*/ 600964 w 641575"/>
                    <a:gd name="connsiteY45" fmla="*/ 400811 h 730995"/>
                    <a:gd name="connsiteX46" fmla="*/ 632747 w 641575"/>
                    <a:gd name="connsiteY46" fmla="*/ 404343 h 730995"/>
                    <a:gd name="connsiteX47" fmla="*/ 625684 w 641575"/>
                    <a:gd name="connsiteY47" fmla="*/ 422000 h 730995"/>
                    <a:gd name="connsiteX48" fmla="*/ 634512 w 641575"/>
                    <a:gd name="connsiteY48" fmla="*/ 437891 h 730995"/>
                    <a:gd name="connsiteX49" fmla="*/ 641575 w 641575"/>
                    <a:gd name="connsiteY49" fmla="*/ 464376 h 730995"/>
                    <a:gd name="connsiteX50" fmla="*/ 606261 w 641575"/>
                    <a:gd name="connsiteY50" fmla="*/ 478502 h 730995"/>
                    <a:gd name="connsiteX51" fmla="*/ 613324 w 641575"/>
                    <a:gd name="connsiteY51" fmla="*/ 547364 h 730995"/>
                    <a:gd name="connsiteX52" fmla="*/ 608027 w 641575"/>
                    <a:gd name="connsiteY52" fmla="*/ 586209 h 730995"/>
                    <a:gd name="connsiteX53" fmla="*/ 593901 w 641575"/>
                    <a:gd name="connsiteY53" fmla="*/ 610928 h 730995"/>
                    <a:gd name="connsiteX54" fmla="*/ 553291 w 641575"/>
                    <a:gd name="connsiteY54" fmla="*/ 623288 h 730995"/>
                    <a:gd name="connsiteX55" fmla="*/ 560353 w 641575"/>
                    <a:gd name="connsiteY55" fmla="*/ 690384 h 730995"/>
                    <a:gd name="connsiteX56" fmla="*/ 565650 w 641575"/>
                    <a:gd name="connsiteY56" fmla="*/ 706276 h 730995"/>
                    <a:gd name="connsiteX57" fmla="*/ 565650 w 641575"/>
                    <a:gd name="connsiteY57" fmla="*/ 723932 h 730995"/>
                    <a:gd name="connsiteX58" fmla="*/ 555056 w 641575"/>
                    <a:gd name="connsiteY58" fmla="*/ 730995 h 730995"/>
                    <a:gd name="connsiteX59" fmla="*/ 539165 w 641575"/>
                    <a:gd name="connsiteY59" fmla="*/ 722167 h 730995"/>
                    <a:gd name="connsiteX60" fmla="*/ 540931 w 641575"/>
                    <a:gd name="connsiteY60" fmla="*/ 695681 h 730995"/>
                    <a:gd name="connsiteX61" fmla="*/ 503851 w 641575"/>
                    <a:gd name="connsiteY61" fmla="*/ 665665 h 730995"/>
                    <a:gd name="connsiteX62" fmla="*/ 487960 w 641575"/>
                    <a:gd name="connsiteY62" fmla="*/ 672727 h 730995"/>
                    <a:gd name="connsiteX63" fmla="*/ 452646 w 641575"/>
                    <a:gd name="connsiteY63" fmla="*/ 651539 h 730995"/>
                    <a:gd name="connsiteX64" fmla="*/ 442052 w 641575"/>
                    <a:gd name="connsiteY64" fmla="*/ 651539 h 730995"/>
                    <a:gd name="connsiteX65" fmla="*/ 434989 w 641575"/>
                    <a:gd name="connsiteY65" fmla="*/ 632117 h 730995"/>
                    <a:gd name="connsiteX66" fmla="*/ 422629 w 641575"/>
                    <a:gd name="connsiteY66" fmla="*/ 637414 h 730995"/>
                    <a:gd name="connsiteX67" fmla="*/ 382018 w 641575"/>
                    <a:gd name="connsiteY67" fmla="*/ 600334 h 730995"/>
                    <a:gd name="connsiteX68" fmla="*/ 362596 w 641575"/>
                    <a:gd name="connsiteY68" fmla="*/ 584443 h 730995"/>
                    <a:gd name="connsiteX69" fmla="*/ 343240 w 641575"/>
                    <a:gd name="connsiteY69" fmla="*/ 574120 h 730995"/>
                    <a:gd name="connsiteX70" fmla="*/ 328607 w 641575"/>
                    <a:gd name="connsiteY70" fmla="*/ 590844 h 730995"/>
                    <a:gd name="connsiteX71" fmla="*/ 308742 w 641575"/>
                    <a:gd name="connsiteY71" fmla="*/ 586429 h 730995"/>
                    <a:gd name="connsiteX72" fmla="*/ 328198 w 641575"/>
                    <a:gd name="connsiteY72" fmla="*/ 560207 h 730995"/>
                    <a:gd name="connsiteX73" fmla="*/ 304328 w 641575"/>
                    <a:gd name="connsiteY73" fmla="*/ 529707 h 730995"/>
                    <a:gd name="connsiteX74" fmla="*/ 295500 w 641575"/>
                    <a:gd name="connsiteY74" fmla="*/ 535004 h 730995"/>
                    <a:gd name="connsiteX75" fmla="*/ 279608 w 641575"/>
                    <a:gd name="connsiteY75" fmla="*/ 527941 h 730995"/>
                    <a:gd name="connsiteX76" fmla="*/ 253123 w 641575"/>
                    <a:gd name="connsiteY76" fmla="*/ 536769 h 730995"/>
                    <a:gd name="connsiteX77" fmla="*/ 214278 w 641575"/>
                    <a:gd name="connsiteY77" fmla="*/ 550895 h 730995"/>
                    <a:gd name="connsiteX78" fmla="*/ 191324 w 641575"/>
                    <a:gd name="connsiteY78" fmla="*/ 549129 h 730995"/>
                    <a:gd name="connsiteX79" fmla="*/ 147182 w 641575"/>
                    <a:gd name="connsiteY79" fmla="*/ 579146 h 730995"/>
                    <a:gd name="connsiteX80" fmla="*/ 115399 w 641575"/>
                    <a:gd name="connsiteY80" fmla="*/ 572083 h 730995"/>
                    <a:gd name="connsiteX81" fmla="*/ 85382 w 641575"/>
                    <a:gd name="connsiteY81" fmla="*/ 556192 h 730995"/>
                    <a:gd name="connsiteX82" fmla="*/ 85382 w 641575"/>
                    <a:gd name="connsiteY82" fmla="*/ 573849 h 730995"/>
                    <a:gd name="connsiteX83" fmla="*/ 80085 w 641575"/>
                    <a:gd name="connsiteY83" fmla="*/ 582677 h 730995"/>
                    <a:gd name="connsiteX84" fmla="*/ 57131 w 641575"/>
                    <a:gd name="connsiteY84" fmla="*/ 596803 h 730995"/>
                    <a:gd name="connsiteX85" fmla="*/ 50069 w 641575"/>
                    <a:gd name="connsiteY85" fmla="*/ 577380 h 730995"/>
                    <a:gd name="connsiteX86" fmla="*/ 41240 w 641575"/>
                    <a:gd name="connsiteY86" fmla="*/ 556192 h 730995"/>
                    <a:gd name="connsiteX87" fmla="*/ 32412 w 641575"/>
                    <a:gd name="connsiteY87" fmla="*/ 556192 h 730995"/>
                    <a:gd name="connsiteX88" fmla="*/ 18286 w 641575"/>
                    <a:gd name="connsiteY88" fmla="*/ 584443 h 730995"/>
                    <a:gd name="connsiteX89" fmla="*/ 2395 w 641575"/>
                    <a:gd name="connsiteY89" fmla="*/ 603866 h 730995"/>
                    <a:gd name="connsiteX90" fmla="*/ 0 w 641575"/>
                    <a:gd name="connsiteY90" fmla="*/ 609853 h 730995"/>
                    <a:gd name="connsiteX91" fmla="*/ 0 w 641575"/>
                    <a:gd name="connsiteY91" fmla="*/ 220082 h 730995"/>
                    <a:gd name="connsiteX92" fmla="*/ 9458 w 641575"/>
                    <a:gd name="connsiteY92" fmla="*/ 229540 h 730995"/>
                    <a:gd name="connsiteX93" fmla="*/ 30646 w 641575"/>
                    <a:gd name="connsiteY93" fmla="*/ 218945 h 730995"/>
                    <a:gd name="connsiteX94" fmla="*/ 50069 w 641575"/>
                    <a:gd name="connsiteY94" fmla="*/ 213648 h 730995"/>
                    <a:gd name="connsiteX95" fmla="*/ 53600 w 641575"/>
                    <a:gd name="connsiteY95" fmla="*/ 194226 h 730995"/>
                    <a:gd name="connsiteX96" fmla="*/ 62428 w 641575"/>
                    <a:gd name="connsiteY96" fmla="*/ 169506 h 730995"/>
                    <a:gd name="connsiteX97" fmla="*/ 76554 w 641575"/>
                    <a:gd name="connsiteY97" fmla="*/ 162443 h 730995"/>
                    <a:gd name="connsiteX98" fmla="*/ 71257 w 641575"/>
                    <a:gd name="connsiteY98" fmla="*/ 135958 h 730995"/>
                    <a:gd name="connsiteX99" fmla="*/ 83617 w 641575"/>
                    <a:gd name="connsiteY99" fmla="*/ 123598 h 730995"/>
                    <a:gd name="connsiteX100" fmla="*/ 111868 w 641575"/>
                    <a:gd name="connsiteY100" fmla="*/ 125364 h 730995"/>
                    <a:gd name="connsiteX101" fmla="*/ 117165 w 641575"/>
                    <a:gd name="connsiteY101" fmla="*/ 109473 h 730995"/>
                    <a:gd name="connsiteX102" fmla="*/ 133056 w 641575"/>
                    <a:gd name="connsiteY102" fmla="*/ 104176 h 730995"/>
                    <a:gd name="connsiteX103" fmla="*/ 138353 w 641575"/>
                    <a:gd name="connsiteY103" fmla="*/ 90050 h 730995"/>
                    <a:gd name="connsiteX104" fmla="*/ 147182 w 641575"/>
                    <a:gd name="connsiteY104" fmla="*/ 56502 h 730995"/>
                    <a:gd name="connsiteX105" fmla="*/ 154244 w 641575"/>
                    <a:gd name="connsiteY105" fmla="*/ 49439 h 730995"/>
                    <a:gd name="connsiteX106" fmla="*/ 173667 w 641575"/>
                    <a:gd name="connsiteY106" fmla="*/ 49439 h 730995"/>
                    <a:gd name="connsiteX107" fmla="*/ 173667 w 641575"/>
                    <a:gd name="connsiteY107" fmla="*/ 26486 h 730995"/>
                    <a:gd name="connsiteX108" fmla="*/ 187792 w 641575"/>
                    <a:gd name="connsiteY108" fmla="*/ 10594 h 730995"/>
                    <a:gd name="connsiteX109" fmla="*/ 201918 w 641575"/>
                    <a:gd name="connsiteY109" fmla="*/ 17657 h 730995"/>
                    <a:gd name="connsiteX110" fmla="*/ 208981 w 641575"/>
                    <a:gd name="connsiteY110" fmla="*/ 26486 h 730995"/>
                    <a:gd name="connsiteX111" fmla="*/ 221341 w 641575"/>
                    <a:gd name="connsiteY111" fmla="*/ 22954 h 730995"/>
                    <a:gd name="connsiteX0" fmla="*/ 707181 w 1115056"/>
                    <a:gd name="connsiteY0" fmla="*/ 0 h 730995"/>
                    <a:gd name="connsiteX1" fmla="*/ 719541 w 1115056"/>
                    <a:gd name="connsiteY1" fmla="*/ 51205 h 730995"/>
                    <a:gd name="connsiteX2" fmla="*/ 733667 w 1115056"/>
                    <a:gd name="connsiteY2" fmla="*/ 60034 h 730995"/>
                    <a:gd name="connsiteX3" fmla="*/ 738964 w 1115056"/>
                    <a:gd name="connsiteY3" fmla="*/ 91816 h 730995"/>
                    <a:gd name="connsiteX4" fmla="*/ 723073 w 1115056"/>
                    <a:gd name="connsiteY4" fmla="*/ 98879 h 730995"/>
                    <a:gd name="connsiteX5" fmla="*/ 724838 w 1115056"/>
                    <a:gd name="connsiteY5" fmla="*/ 116536 h 730995"/>
                    <a:gd name="connsiteX6" fmla="*/ 703650 w 1115056"/>
                    <a:gd name="connsiteY6" fmla="*/ 143021 h 730995"/>
                    <a:gd name="connsiteX7" fmla="*/ 710713 w 1115056"/>
                    <a:gd name="connsiteY7" fmla="*/ 164209 h 730995"/>
                    <a:gd name="connsiteX8" fmla="*/ 719541 w 1115056"/>
                    <a:gd name="connsiteY8" fmla="*/ 199523 h 730995"/>
                    <a:gd name="connsiteX9" fmla="*/ 733667 w 1115056"/>
                    <a:gd name="connsiteY9" fmla="*/ 215414 h 730995"/>
                    <a:gd name="connsiteX10" fmla="*/ 747792 w 1115056"/>
                    <a:gd name="connsiteY10" fmla="*/ 215414 h 730995"/>
                    <a:gd name="connsiteX11" fmla="*/ 754855 w 1115056"/>
                    <a:gd name="connsiteY11" fmla="*/ 208351 h 730995"/>
                    <a:gd name="connsiteX12" fmla="*/ 788403 w 1115056"/>
                    <a:gd name="connsiteY12" fmla="*/ 208351 h 730995"/>
                    <a:gd name="connsiteX13" fmla="*/ 788403 w 1115056"/>
                    <a:gd name="connsiteY13" fmla="*/ 218945 h 730995"/>
                    <a:gd name="connsiteX14" fmla="*/ 768981 w 1115056"/>
                    <a:gd name="connsiteY14" fmla="*/ 259556 h 730995"/>
                    <a:gd name="connsiteX15" fmla="*/ 767215 w 1115056"/>
                    <a:gd name="connsiteY15" fmla="*/ 268385 h 730995"/>
                    <a:gd name="connsiteX16" fmla="*/ 774278 w 1115056"/>
                    <a:gd name="connsiteY16" fmla="*/ 280745 h 730995"/>
                    <a:gd name="connsiteX17" fmla="*/ 777809 w 1115056"/>
                    <a:gd name="connsiteY17" fmla="*/ 296636 h 730995"/>
                    <a:gd name="connsiteX18" fmla="*/ 802529 w 1115056"/>
                    <a:gd name="connsiteY18" fmla="*/ 319590 h 730995"/>
                    <a:gd name="connsiteX19" fmla="*/ 853734 w 1115056"/>
                    <a:gd name="connsiteY19" fmla="*/ 319590 h 730995"/>
                    <a:gd name="connsiteX20" fmla="*/ 851968 w 1115056"/>
                    <a:gd name="connsiteY20" fmla="*/ 301933 h 730995"/>
                    <a:gd name="connsiteX21" fmla="*/ 876688 w 1115056"/>
                    <a:gd name="connsiteY21" fmla="*/ 296636 h 730995"/>
                    <a:gd name="connsiteX22" fmla="*/ 904939 w 1115056"/>
                    <a:gd name="connsiteY22" fmla="*/ 312527 h 730995"/>
                    <a:gd name="connsiteX23" fmla="*/ 929659 w 1115056"/>
                    <a:gd name="connsiteY23" fmla="*/ 273682 h 730995"/>
                    <a:gd name="connsiteX24" fmla="*/ 942018 w 1115056"/>
                    <a:gd name="connsiteY24" fmla="*/ 264853 h 730995"/>
                    <a:gd name="connsiteX25" fmla="*/ 947315 w 1115056"/>
                    <a:gd name="connsiteY25" fmla="*/ 257791 h 730995"/>
                    <a:gd name="connsiteX26" fmla="*/ 926127 w 1115056"/>
                    <a:gd name="connsiteY26" fmla="*/ 229540 h 730995"/>
                    <a:gd name="connsiteX27" fmla="*/ 933190 w 1115056"/>
                    <a:gd name="connsiteY27" fmla="*/ 215414 h 730995"/>
                    <a:gd name="connsiteX28" fmla="*/ 949081 w 1115056"/>
                    <a:gd name="connsiteY28" fmla="*/ 195991 h 730995"/>
                    <a:gd name="connsiteX29" fmla="*/ 956144 w 1115056"/>
                    <a:gd name="connsiteY29" fmla="*/ 181866 h 730995"/>
                    <a:gd name="connsiteX30" fmla="*/ 984395 w 1115056"/>
                    <a:gd name="connsiteY30" fmla="*/ 181866 h 730995"/>
                    <a:gd name="connsiteX31" fmla="*/ 986161 w 1115056"/>
                    <a:gd name="connsiteY31" fmla="*/ 208351 h 730995"/>
                    <a:gd name="connsiteX32" fmla="*/ 986161 w 1115056"/>
                    <a:gd name="connsiteY32" fmla="*/ 233071 h 730995"/>
                    <a:gd name="connsiteX33" fmla="*/ 986161 w 1115056"/>
                    <a:gd name="connsiteY33" fmla="*/ 259556 h 730995"/>
                    <a:gd name="connsiteX34" fmla="*/ 986161 w 1115056"/>
                    <a:gd name="connsiteY34" fmla="*/ 273682 h 730995"/>
                    <a:gd name="connsiteX35" fmla="*/ 1005583 w 1115056"/>
                    <a:gd name="connsiteY35" fmla="*/ 286042 h 730995"/>
                    <a:gd name="connsiteX36" fmla="*/ 1007349 w 1115056"/>
                    <a:gd name="connsiteY36" fmla="*/ 298402 h 730995"/>
                    <a:gd name="connsiteX37" fmla="*/ 1025006 w 1115056"/>
                    <a:gd name="connsiteY37" fmla="*/ 300167 h 730995"/>
                    <a:gd name="connsiteX38" fmla="*/ 1019709 w 1115056"/>
                    <a:gd name="connsiteY38" fmla="*/ 314293 h 730995"/>
                    <a:gd name="connsiteX39" fmla="*/ 1032069 w 1115056"/>
                    <a:gd name="connsiteY39" fmla="*/ 346075 h 730995"/>
                    <a:gd name="connsiteX40" fmla="*/ 1032069 w 1115056"/>
                    <a:gd name="connsiteY40" fmla="*/ 360201 h 730995"/>
                    <a:gd name="connsiteX41" fmla="*/ 1037366 w 1115056"/>
                    <a:gd name="connsiteY41" fmla="*/ 376092 h 730995"/>
                    <a:gd name="connsiteX42" fmla="*/ 1039131 w 1115056"/>
                    <a:gd name="connsiteY42" fmla="*/ 383155 h 730995"/>
                    <a:gd name="connsiteX43" fmla="*/ 1053257 w 1115056"/>
                    <a:gd name="connsiteY43" fmla="*/ 386686 h 730995"/>
                    <a:gd name="connsiteX44" fmla="*/ 1074445 w 1115056"/>
                    <a:gd name="connsiteY44" fmla="*/ 386686 h 730995"/>
                    <a:gd name="connsiteX45" fmla="*/ 1074445 w 1115056"/>
                    <a:gd name="connsiteY45" fmla="*/ 400811 h 730995"/>
                    <a:gd name="connsiteX46" fmla="*/ 1106228 w 1115056"/>
                    <a:gd name="connsiteY46" fmla="*/ 404343 h 730995"/>
                    <a:gd name="connsiteX47" fmla="*/ 1099165 w 1115056"/>
                    <a:gd name="connsiteY47" fmla="*/ 422000 h 730995"/>
                    <a:gd name="connsiteX48" fmla="*/ 1107993 w 1115056"/>
                    <a:gd name="connsiteY48" fmla="*/ 437891 h 730995"/>
                    <a:gd name="connsiteX49" fmla="*/ 1115056 w 1115056"/>
                    <a:gd name="connsiteY49" fmla="*/ 464376 h 730995"/>
                    <a:gd name="connsiteX50" fmla="*/ 1079742 w 1115056"/>
                    <a:gd name="connsiteY50" fmla="*/ 478502 h 730995"/>
                    <a:gd name="connsiteX51" fmla="*/ 1086805 w 1115056"/>
                    <a:gd name="connsiteY51" fmla="*/ 547364 h 730995"/>
                    <a:gd name="connsiteX52" fmla="*/ 1081508 w 1115056"/>
                    <a:gd name="connsiteY52" fmla="*/ 586209 h 730995"/>
                    <a:gd name="connsiteX53" fmla="*/ 1067382 w 1115056"/>
                    <a:gd name="connsiteY53" fmla="*/ 610928 h 730995"/>
                    <a:gd name="connsiteX54" fmla="*/ 1026772 w 1115056"/>
                    <a:gd name="connsiteY54" fmla="*/ 623288 h 730995"/>
                    <a:gd name="connsiteX55" fmla="*/ 1033834 w 1115056"/>
                    <a:gd name="connsiteY55" fmla="*/ 690384 h 730995"/>
                    <a:gd name="connsiteX56" fmla="*/ 1039131 w 1115056"/>
                    <a:gd name="connsiteY56" fmla="*/ 706276 h 730995"/>
                    <a:gd name="connsiteX57" fmla="*/ 1039131 w 1115056"/>
                    <a:gd name="connsiteY57" fmla="*/ 723932 h 730995"/>
                    <a:gd name="connsiteX58" fmla="*/ 1028537 w 1115056"/>
                    <a:gd name="connsiteY58" fmla="*/ 730995 h 730995"/>
                    <a:gd name="connsiteX59" fmla="*/ 1012646 w 1115056"/>
                    <a:gd name="connsiteY59" fmla="*/ 722167 h 730995"/>
                    <a:gd name="connsiteX60" fmla="*/ 1014412 w 1115056"/>
                    <a:gd name="connsiteY60" fmla="*/ 695681 h 730995"/>
                    <a:gd name="connsiteX61" fmla="*/ 977332 w 1115056"/>
                    <a:gd name="connsiteY61" fmla="*/ 665665 h 730995"/>
                    <a:gd name="connsiteX62" fmla="*/ 961441 w 1115056"/>
                    <a:gd name="connsiteY62" fmla="*/ 672727 h 730995"/>
                    <a:gd name="connsiteX63" fmla="*/ 926127 w 1115056"/>
                    <a:gd name="connsiteY63" fmla="*/ 651539 h 730995"/>
                    <a:gd name="connsiteX64" fmla="*/ 915533 w 1115056"/>
                    <a:gd name="connsiteY64" fmla="*/ 651539 h 730995"/>
                    <a:gd name="connsiteX65" fmla="*/ 908470 w 1115056"/>
                    <a:gd name="connsiteY65" fmla="*/ 632117 h 730995"/>
                    <a:gd name="connsiteX66" fmla="*/ 896110 w 1115056"/>
                    <a:gd name="connsiteY66" fmla="*/ 637414 h 730995"/>
                    <a:gd name="connsiteX67" fmla="*/ 855499 w 1115056"/>
                    <a:gd name="connsiteY67" fmla="*/ 600334 h 730995"/>
                    <a:gd name="connsiteX68" fmla="*/ 836077 w 1115056"/>
                    <a:gd name="connsiteY68" fmla="*/ 584443 h 730995"/>
                    <a:gd name="connsiteX69" fmla="*/ 816721 w 1115056"/>
                    <a:gd name="connsiteY69" fmla="*/ 574120 h 730995"/>
                    <a:gd name="connsiteX70" fmla="*/ 802088 w 1115056"/>
                    <a:gd name="connsiteY70" fmla="*/ 590844 h 730995"/>
                    <a:gd name="connsiteX71" fmla="*/ 782223 w 1115056"/>
                    <a:gd name="connsiteY71" fmla="*/ 586429 h 730995"/>
                    <a:gd name="connsiteX72" fmla="*/ 801679 w 1115056"/>
                    <a:gd name="connsiteY72" fmla="*/ 560207 h 730995"/>
                    <a:gd name="connsiteX73" fmla="*/ 777809 w 1115056"/>
                    <a:gd name="connsiteY73" fmla="*/ 529707 h 730995"/>
                    <a:gd name="connsiteX74" fmla="*/ 768981 w 1115056"/>
                    <a:gd name="connsiteY74" fmla="*/ 535004 h 730995"/>
                    <a:gd name="connsiteX75" fmla="*/ 753089 w 1115056"/>
                    <a:gd name="connsiteY75" fmla="*/ 527941 h 730995"/>
                    <a:gd name="connsiteX76" fmla="*/ 726604 w 1115056"/>
                    <a:gd name="connsiteY76" fmla="*/ 536769 h 730995"/>
                    <a:gd name="connsiteX77" fmla="*/ 687759 w 1115056"/>
                    <a:gd name="connsiteY77" fmla="*/ 550895 h 730995"/>
                    <a:gd name="connsiteX78" fmla="*/ 664805 w 1115056"/>
                    <a:gd name="connsiteY78" fmla="*/ 549129 h 730995"/>
                    <a:gd name="connsiteX79" fmla="*/ 620663 w 1115056"/>
                    <a:gd name="connsiteY79" fmla="*/ 579146 h 730995"/>
                    <a:gd name="connsiteX80" fmla="*/ 588880 w 1115056"/>
                    <a:gd name="connsiteY80" fmla="*/ 572083 h 730995"/>
                    <a:gd name="connsiteX81" fmla="*/ 558863 w 1115056"/>
                    <a:gd name="connsiteY81" fmla="*/ 556192 h 730995"/>
                    <a:gd name="connsiteX82" fmla="*/ 558863 w 1115056"/>
                    <a:gd name="connsiteY82" fmla="*/ 573849 h 730995"/>
                    <a:gd name="connsiteX83" fmla="*/ 553566 w 1115056"/>
                    <a:gd name="connsiteY83" fmla="*/ 582677 h 730995"/>
                    <a:gd name="connsiteX84" fmla="*/ 530612 w 1115056"/>
                    <a:gd name="connsiteY84" fmla="*/ 596803 h 730995"/>
                    <a:gd name="connsiteX85" fmla="*/ 523550 w 1115056"/>
                    <a:gd name="connsiteY85" fmla="*/ 577380 h 730995"/>
                    <a:gd name="connsiteX86" fmla="*/ 514721 w 1115056"/>
                    <a:gd name="connsiteY86" fmla="*/ 556192 h 730995"/>
                    <a:gd name="connsiteX87" fmla="*/ 505893 w 1115056"/>
                    <a:gd name="connsiteY87" fmla="*/ 556192 h 730995"/>
                    <a:gd name="connsiteX88" fmla="*/ 491767 w 1115056"/>
                    <a:gd name="connsiteY88" fmla="*/ 584443 h 730995"/>
                    <a:gd name="connsiteX89" fmla="*/ 475876 w 1115056"/>
                    <a:gd name="connsiteY89" fmla="*/ 603866 h 730995"/>
                    <a:gd name="connsiteX90" fmla="*/ 473481 w 1115056"/>
                    <a:gd name="connsiteY90" fmla="*/ 609853 h 730995"/>
                    <a:gd name="connsiteX91" fmla="*/ 0 w 1115056"/>
                    <a:gd name="connsiteY91" fmla="*/ 368929 h 730995"/>
                    <a:gd name="connsiteX92" fmla="*/ 473481 w 1115056"/>
                    <a:gd name="connsiteY92" fmla="*/ 220082 h 730995"/>
                    <a:gd name="connsiteX93" fmla="*/ 482939 w 1115056"/>
                    <a:gd name="connsiteY93" fmla="*/ 229540 h 730995"/>
                    <a:gd name="connsiteX94" fmla="*/ 504127 w 1115056"/>
                    <a:gd name="connsiteY94" fmla="*/ 218945 h 730995"/>
                    <a:gd name="connsiteX95" fmla="*/ 523550 w 1115056"/>
                    <a:gd name="connsiteY95" fmla="*/ 213648 h 730995"/>
                    <a:gd name="connsiteX96" fmla="*/ 527081 w 1115056"/>
                    <a:gd name="connsiteY96" fmla="*/ 194226 h 730995"/>
                    <a:gd name="connsiteX97" fmla="*/ 535909 w 1115056"/>
                    <a:gd name="connsiteY97" fmla="*/ 169506 h 730995"/>
                    <a:gd name="connsiteX98" fmla="*/ 550035 w 1115056"/>
                    <a:gd name="connsiteY98" fmla="*/ 162443 h 730995"/>
                    <a:gd name="connsiteX99" fmla="*/ 544738 w 1115056"/>
                    <a:gd name="connsiteY99" fmla="*/ 135958 h 730995"/>
                    <a:gd name="connsiteX100" fmla="*/ 557098 w 1115056"/>
                    <a:gd name="connsiteY100" fmla="*/ 123598 h 730995"/>
                    <a:gd name="connsiteX101" fmla="*/ 585349 w 1115056"/>
                    <a:gd name="connsiteY101" fmla="*/ 125364 h 730995"/>
                    <a:gd name="connsiteX102" fmla="*/ 590646 w 1115056"/>
                    <a:gd name="connsiteY102" fmla="*/ 109473 h 730995"/>
                    <a:gd name="connsiteX103" fmla="*/ 606537 w 1115056"/>
                    <a:gd name="connsiteY103" fmla="*/ 104176 h 730995"/>
                    <a:gd name="connsiteX104" fmla="*/ 611834 w 1115056"/>
                    <a:gd name="connsiteY104" fmla="*/ 90050 h 730995"/>
                    <a:gd name="connsiteX105" fmla="*/ 620663 w 1115056"/>
                    <a:gd name="connsiteY105" fmla="*/ 56502 h 730995"/>
                    <a:gd name="connsiteX106" fmla="*/ 627725 w 1115056"/>
                    <a:gd name="connsiteY106" fmla="*/ 49439 h 730995"/>
                    <a:gd name="connsiteX107" fmla="*/ 647148 w 1115056"/>
                    <a:gd name="connsiteY107" fmla="*/ 49439 h 730995"/>
                    <a:gd name="connsiteX108" fmla="*/ 647148 w 1115056"/>
                    <a:gd name="connsiteY108" fmla="*/ 26486 h 730995"/>
                    <a:gd name="connsiteX109" fmla="*/ 661273 w 1115056"/>
                    <a:gd name="connsiteY109" fmla="*/ 10594 h 730995"/>
                    <a:gd name="connsiteX110" fmla="*/ 675399 w 1115056"/>
                    <a:gd name="connsiteY110" fmla="*/ 17657 h 730995"/>
                    <a:gd name="connsiteX111" fmla="*/ 682462 w 1115056"/>
                    <a:gd name="connsiteY111" fmla="*/ 26486 h 730995"/>
                    <a:gd name="connsiteX112" fmla="*/ 694822 w 1115056"/>
                    <a:gd name="connsiteY112" fmla="*/ 22954 h 730995"/>
                    <a:gd name="connsiteX113" fmla="*/ 707181 w 1115056"/>
                    <a:gd name="connsiteY113" fmla="*/ 0 h 730995"/>
                    <a:gd name="connsiteX0" fmla="*/ 0 w 1115056"/>
                    <a:gd name="connsiteY0" fmla="*/ 368929 h 730995"/>
                    <a:gd name="connsiteX1" fmla="*/ 473481 w 1115056"/>
                    <a:gd name="connsiteY1" fmla="*/ 220082 h 730995"/>
                    <a:gd name="connsiteX2" fmla="*/ 482939 w 1115056"/>
                    <a:gd name="connsiteY2" fmla="*/ 229540 h 730995"/>
                    <a:gd name="connsiteX3" fmla="*/ 504127 w 1115056"/>
                    <a:gd name="connsiteY3" fmla="*/ 218945 h 730995"/>
                    <a:gd name="connsiteX4" fmla="*/ 523550 w 1115056"/>
                    <a:gd name="connsiteY4" fmla="*/ 213648 h 730995"/>
                    <a:gd name="connsiteX5" fmla="*/ 527081 w 1115056"/>
                    <a:gd name="connsiteY5" fmla="*/ 194226 h 730995"/>
                    <a:gd name="connsiteX6" fmla="*/ 535909 w 1115056"/>
                    <a:gd name="connsiteY6" fmla="*/ 169506 h 730995"/>
                    <a:gd name="connsiteX7" fmla="*/ 550035 w 1115056"/>
                    <a:gd name="connsiteY7" fmla="*/ 162443 h 730995"/>
                    <a:gd name="connsiteX8" fmla="*/ 544738 w 1115056"/>
                    <a:gd name="connsiteY8" fmla="*/ 135958 h 730995"/>
                    <a:gd name="connsiteX9" fmla="*/ 557098 w 1115056"/>
                    <a:gd name="connsiteY9" fmla="*/ 123598 h 730995"/>
                    <a:gd name="connsiteX10" fmla="*/ 585349 w 1115056"/>
                    <a:gd name="connsiteY10" fmla="*/ 125364 h 730995"/>
                    <a:gd name="connsiteX11" fmla="*/ 590646 w 1115056"/>
                    <a:gd name="connsiteY11" fmla="*/ 109473 h 730995"/>
                    <a:gd name="connsiteX12" fmla="*/ 606537 w 1115056"/>
                    <a:gd name="connsiteY12" fmla="*/ 104176 h 730995"/>
                    <a:gd name="connsiteX13" fmla="*/ 611834 w 1115056"/>
                    <a:gd name="connsiteY13" fmla="*/ 90050 h 730995"/>
                    <a:gd name="connsiteX14" fmla="*/ 620663 w 1115056"/>
                    <a:gd name="connsiteY14" fmla="*/ 56502 h 730995"/>
                    <a:gd name="connsiteX15" fmla="*/ 627725 w 1115056"/>
                    <a:gd name="connsiteY15" fmla="*/ 49439 h 730995"/>
                    <a:gd name="connsiteX16" fmla="*/ 647148 w 1115056"/>
                    <a:gd name="connsiteY16" fmla="*/ 49439 h 730995"/>
                    <a:gd name="connsiteX17" fmla="*/ 647148 w 1115056"/>
                    <a:gd name="connsiteY17" fmla="*/ 26486 h 730995"/>
                    <a:gd name="connsiteX18" fmla="*/ 661273 w 1115056"/>
                    <a:gd name="connsiteY18" fmla="*/ 10594 h 730995"/>
                    <a:gd name="connsiteX19" fmla="*/ 675399 w 1115056"/>
                    <a:gd name="connsiteY19" fmla="*/ 17657 h 730995"/>
                    <a:gd name="connsiteX20" fmla="*/ 682462 w 1115056"/>
                    <a:gd name="connsiteY20" fmla="*/ 26486 h 730995"/>
                    <a:gd name="connsiteX21" fmla="*/ 694822 w 1115056"/>
                    <a:gd name="connsiteY21" fmla="*/ 22954 h 730995"/>
                    <a:gd name="connsiteX22" fmla="*/ 707181 w 1115056"/>
                    <a:gd name="connsiteY22" fmla="*/ 0 h 730995"/>
                    <a:gd name="connsiteX23" fmla="*/ 719541 w 1115056"/>
                    <a:gd name="connsiteY23" fmla="*/ 51205 h 730995"/>
                    <a:gd name="connsiteX24" fmla="*/ 733667 w 1115056"/>
                    <a:gd name="connsiteY24" fmla="*/ 60034 h 730995"/>
                    <a:gd name="connsiteX25" fmla="*/ 738964 w 1115056"/>
                    <a:gd name="connsiteY25" fmla="*/ 91816 h 730995"/>
                    <a:gd name="connsiteX26" fmla="*/ 723073 w 1115056"/>
                    <a:gd name="connsiteY26" fmla="*/ 98879 h 730995"/>
                    <a:gd name="connsiteX27" fmla="*/ 724838 w 1115056"/>
                    <a:gd name="connsiteY27" fmla="*/ 116536 h 730995"/>
                    <a:gd name="connsiteX28" fmla="*/ 703650 w 1115056"/>
                    <a:gd name="connsiteY28" fmla="*/ 143021 h 730995"/>
                    <a:gd name="connsiteX29" fmla="*/ 710713 w 1115056"/>
                    <a:gd name="connsiteY29" fmla="*/ 164209 h 730995"/>
                    <a:gd name="connsiteX30" fmla="*/ 719541 w 1115056"/>
                    <a:gd name="connsiteY30" fmla="*/ 199523 h 730995"/>
                    <a:gd name="connsiteX31" fmla="*/ 733667 w 1115056"/>
                    <a:gd name="connsiteY31" fmla="*/ 215414 h 730995"/>
                    <a:gd name="connsiteX32" fmla="*/ 747792 w 1115056"/>
                    <a:gd name="connsiteY32" fmla="*/ 215414 h 730995"/>
                    <a:gd name="connsiteX33" fmla="*/ 754855 w 1115056"/>
                    <a:gd name="connsiteY33" fmla="*/ 208351 h 730995"/>
                    <a:gd name="connsiteX34" fmla="*/ 788403 w 1115056"/>
                    <a:gd name="connsiteY34" fmla="*/ 208351 h 730995"/>
                    <a:gd name="connsiteX35" fmla="*/ 788403 w 1115056"/>
                    <a:gd name="connsiteY35" fmla="*/ 218945 h 730995"/>
                    <a:gd name="connsiteX36" fmla="*/ 768981 w 1115056"/>
                    <a:gd name="connsiteY36" fmla="*/ 259556 h 730995"/>
                    <a:gd name="connsiteX37" fmla="*/ 767215 w 1115056"/>
                    <a:gd name="connsiteY37" fmla="*/ 268385 h 730995"/>
                    <a:gd name="connsiteX38" fmla="*/ 774278 w 1115056"/>
                    <a:gd name="connsiteY38" fmla="*/ 280745 h 730995"/>
                    <a:gd name="connsiteX39" fmla="*/ 777809 w 1115056"/>
                    <a:gd name="connsiteY39" fmla="*/ 296636 h 730995"/>
                    <a:gd name="connsiteX40" fmla="*/ 802529 w 1115056"/>
                    <a:gd name="connsiteY40" fmla="*/ 319590 h 730995"/>
                    <a:gd name="connsiteX41" fmla="*/ 853734 w 1115056"/>
                    <a:gd name="connsiteY41" fmla="*/ 319590 h 730995"/>
                    <a:gd name="connsiteX42" fmla="*/ 851968 w 1115056"/>
                    <a:gd name="connsiteY42" fmla="*/ 301933 h 730995"/>
                    <a:gd name="connsiteX43" fmla="*/ 876688 w 1115056"/>
                    <a:gd name="connsiteY43" fmla="*/ 296636 h 730995"/>
                    <a:gd name="connsiteX44" fmla="*/ 904939 w 1115056"/>
                    <a:gd name="connsiteY44" fmla="*/ 312527 h 730995"/>
                    <a:gd name="connsiteX45" fmla="*/ 929659 w 1115056"/>
                    <a:gd name="connsiteY45" fmla="*/ 273682 h 730995"/>
                    <a:gd name="connsiteX46" fmla="*/ 942018 w 1115056"/>
                    <a:gd name="connsiteY46" fmla="*/ 264853 h 730995"/>
                    <a:gd name="connsiteX47" fmla="*/ 947315 w 1115056"/>
                    <a:gd name="connsiteY47" fmla="*/ 257791 h 730995"/>
                    <a:gd name="connsiteX48" fmla="*/ 926127 w 1115056"/>
                    <a:gd name="connsiteY48" fmla="*/ 229540 h 730995"/>
                    <a:gd name="connsiteX49" fmla="*/ 933190 w 1115056"/>
                    <a:gd name="connsiteY49" fmla="*/ 215414 h 730995"/>
                    <a:gd name="connsiteX50" fmla="*/ 949081 w 1115056"/>
                    <a:gd name="connsiteY50" fmla="*/ 195991 h 730995"/>
                    <a:gd name="connsiteX51" fmla="*/ 956144 w 1115056"/>
                    <a:gd name="connsiteY51" fmla="*/ 181866 h 730995"/>
                    <a:gd name="connsiteX52" fmla="*/ 984395 w 1115056"/>
                    <a:gd name="connsiteY52" fmla="*/ 181866 h 730995"/>
                    <a:gd name="connsiteX53" fmla="*/ 986161 w 1115056"/>
                    <a:gd name="connsiteY53" fmla="*/ 208351 h 730995"/>
                    <a:gd name="connsiteX54" fmla="*/ 986161 w 1115056"/>
                    <a:gd name="connsiteY54" fmla="*/ 233071 h 730995"/>
                    <a:gd name="connsiteX55" fmla="*/ 986161 w 1115056"/>
                    <a:gd name="connsiteY55" fmla="*/ 259556 h 730995"/>
                    <a:gd name="connsiteX56" fmla="*/ 986161 w 1115056"/>
                    <a:gd name="connsiteY56" fmla="*/ 273682 h 730995"/>
                    <a:gd name="connsiteX57" fmla="*/ 1005583 w 1115056"/>
                    <a:gd name="connsiteY57" fmla="*/ 286042 h 730995"/>
                    <a:gd name="connsiteX58" fmla="*/ 1007349 w 1115056"/>
                    <a:gd name="connsiteY58" fmla="*/ 298402 h 730995"/>
                    <a:gd name="connsiteX59" fmla="*/ 1025006 w 1115056"/>
                    <a:gd name="connsiteY59" fmla="*/ 300167 h 730995"/>
                    <a:gd name="connsiteX60" fmla="*/ 1019709 w 1115056"/>
                    <a:gd name="connsiteY60" fmla="*/ 314293 h 730995"/>
                    <a:gd name="connsiteX61" fmla="*/ 1032069 w 1115056"/>
                    <a:gd name="connsiteY61" fmla="*/ 346075 h 730995"/>
                    <a:gd name="connsiteX62" fmla="*/ 1032069 w 1115056"/>
                    <a:gd name="connsiteY62" fmla="*/ 360201 h 730995"/>
                    <a:gd name="connsiteX63" fmla="*/ 1037366 w 1115056"/>
                    <a:gd name="connsiteY63" fmla="*/ 376092 h 730995"/>
                    <a:gd name="connsiteX64" fmla="*/ 1039131 w 1115056"/>
                    <a:gd name="connsiteY64" fmla="*/ 383155 h 730995"/>
                    <a:gd name="connsiteX65" fmla="*/ 1053257 w 1115056"/>
                    <a:gd name="connsiteY65" fmla="*/ 386686 h 730995"/>
                    <a:gd name="connsiteX66" fmla="*/ 1074445 w 1115056"/>
                    <a:gd name="connsiteY66" fmla="*/ 386686 h 730995"/>
                    <a:gd name="connsiteX67" fmla="*/ 1074445 w 1115056"/>
                    <a:gd name="connsiteY67" fmla="*/ 400811 h 730995"/>
                    <a:gd name="connsiteX68" fmla="*/ 1106228 w 1115056"/>
                    <a:gd name="connsiteY68" fmla="*/ 404343 h 730995"/>
                    <a:gd name="connsiteX69" fmla="*/ 1099165 w 1115056"/>
                    <a:gd name="connsiteY69" fmla="*/ 422000 h 730995"/>
                    <a:gd name="connsiteX70" fmla="*/ 1107993 w 1115056"/>
                    <a:gd name="connsiteY70" fmla="*/ 437891 h 730995"/>
                    <a:gd name="connsiteX71" fmla="*/ 1115056 w 1115056"/>
                    <a:gd name="connsiteY71" fmla="*/ 464376 h 730995"/>
                    <a:gd name="connsiteX72" fmla="*/ 1079742 w 1115056"/>
                    <a:gd name="connsiteY72" fmla="*/ 478502 h 730995"/>
                    <a:gd name="connsiteX73" fmla="*/ 1086805 w 1115056"/>
                    <a:gd name="connsiteY73" fmla="*/ 547364 h 730995"/>
                    <a:gd name="connsiteX74" fmla="*/ 1081508 w 1115056"/>
                    <a:gd name="connsiteY74" fmla="*/ 586209 h 730995"/>
                    <a:gd name="connsiteX75" fmla="*/ 1067382 w 1115056"/>
                    <a:gd name="connsiteY75" fmla="*/ 610928 h 730995"/>
                    <a:gd name="connsiteX76" fmla="*/ 1026772 w 1115056"/>
                    <a:gd name="connsiteY76" fmla="*/ 623288 h 730995"/>
                    <a:gd name="connsiteX77" fmla="*/ 1033834 w 1115056"/>
                    <a:gd name="connsiteY77" fmla="*/ 690384 h 730995"/>
                    <a:gd name="connsiteX78" fmla="*/ 1039131 w 1115056"/>
                    <a:gd name="connsiteY78" fmla="*/ 706276 h 730995"/>
                    <a:gd name="connsiteX79" fmla="*/ 1039131 w 1115056"/>
                    <a:gd name="connsiteY79" fmla="*/ 723932 h 730995"/>
                    <a:gd name="connsiteX80" fmla="*/ 1028537 w 1115056"/>
                    <a:gd name="connsiteY80" fmla="*/ 730995 h 730995"/>
                    <a:gd name="connsiteX81" fmla="*/ 1012646 w 1115056"/>
                    <a:gd name="connsiteY81" fmla="*/ 722167 h 730995"/>
                    <a:gd name="connsiteX82" fmla="*/ 1014412 w 1115056"/>
                    <a:gd name="connsiteY82" fmla="*/ 695681 h 730995"/>
                    <a:gd name="connsiteX83" fmla="*/ 977332 w 1115056"/>
                    <a:gd name="connsiteY83" fmla="*/ 665665 h 730995"/>
                    <a:gd name="connsiteX84" fmla="*/ 961441 w 1115056"/>
                    <a:gd name="connsiteY84" fmla="*/ 672727 h 730995"/>
                    <a:gd name="connsiteX85" fmla="*/ 926127 w 1115056"/>
                    <a:gd name="connsiteY85" fmla="*/ 651539 h 730995"/>
                    <a:gd name="connsiteX86" fmla="*/ 915533 w 1115056"/>
                    <a:gd name="connsiteY86" fmla="*/ 651539 h 730995"/>
                    <a:gd name="connsiteX87" fmla="*/ 908470 w 1115056"/>
                    <a:gd name="connsiteY87" fmla="*/ 632117 h 730995"/>
                    <a:gd name="connsiteX88" fmla="*/ 896110 w 1115056"/>
                    <a:gd name="connsiteY88" fmla="*/ 637414 h 730995"/>
                    <a:gd name="connsiteX89" fmla="*/ 855499 w 1115056"/>
                    <a:gd name="connsiteY89" fmla="*/ 600334 h 730995"/>
                    <a:gd name="connsiteX90" fmla="*/ 836077 w 1115056"/>
                    <a:gd name="connsiteY90" fmla="*/ 584443 h 730995"/>
                    <a:gd name="connsiteX91" fmla="*/ 816721 w 1115056"/>
                    <a:gd name="connsiteY91" fmla="*/ 574120 h 730995"/>
                    <a:gd name="connsiteX92" fmla="*/ 802088 w 1115056"/>
                    <a:gd name="connsiteY92" fmla="*/ 590844 h 730995"/>
                    <a:gd name="connsiteX93" fmla="*/ 782223 w 1115056"/>
                    <a:gd name="connsiteY93" fmla="*/ 586429 h 730995"/>
                    <a:gd name="connsiteX94" fmla="*/ 801679 w 1115056"/>
                    <a:gd name="connsiteY94" fmla="*/ 560207 h 730995"/>
                    <a:gd name="connsiteX95" fmla="*/ 777809 w 1115056"/>
                    <a:gd name="connsiteY95" fmla="*/ 529707 h 730995"/>
                    <a:gd name="connsiteX96" fmla="*/ 768981 w 1115056"/>
                    <a:gd name="connsiteY96" fmla="*/ 535004 h 730995"/>
                    <a:gd name="connsiteX97" fmla="*/ 753089 w 1115056"/>
                    <a:gd name="connsiteY97" fmla="*/ 527941 h 730995"/>
                    <a:gd name="connsiteX98" fmla="*/ 726604 w 1115056"/>
                    <a:gd name="connsiteY98" fmla="*/ 536769 h 730995"/>
                    <a:gd name="connsiteX99" fmla="*/ 687759 w 1115056"/>
                    <a:gd name="connsiteY99" fmla="*/ 550895 h 730995"/>
                    <a:gd name="connsiteX100" fmla="*/ 664805 w 1115056"/>
                    <a:gd name="connsiteY100" fmla="*/ 549129 h 730995"/>
                    <a:gd name="connsiteX101" fmla="*/ 620663 w 1115056"/>
                    <a:gd name="connsiteY101" fmla="*/ 579146 h 730995"/>
                    <a:gd name="connsiteX102" fmla="*/ 588880 w 1115056"/>
                    <a:gd name="connsiteY102" fmla="*/ 572083 h 730995"/>
                    <a:gd name="connsiteX103" fmla="*/ 558863 w 1115056"/>
                    <a:gd name="connsiteY103" fmla="*/ 556192 h 730995"/>
                    <a:gd name="connsiteX104" fmla="*/ 558863 w 1115056"/>
                    <a:gd name="connsiteY104" fmla="*/ 573849 h 730995"/>
                    <a:gd name="connsiteX105" fmla="*/ 553566 w 1115056"/>
                    <a:gd name="connsiteY105" fmla="*/ 582677 h 730995"/>
                    <a:gd name="connsiteX106" fmla="*/ 530612 w 1115056"/>
                    <a:gd name="connsiteY106" fmla="*/ 596803 h 730995"/>
                    <a:gd name="connsiteX107" fmla="*/ 523550 w 1115056"/>
                    <a:gd name="connsiteY107" fmla="*/ 577380 h 730995"/>
                    <a:gd name="connsiteX108" fmla="*/ 514721 w 1115056"/>
                    <a:gd name="connsiteY108" fmla="*/ 556192 h 730995"/>
                    <a:gd name="connsiteX109" fmla="*/ 505893 w 1115056"/>
                    <a:gd name="connsiteY109" fmla="*/ 556192 h 730995"/>
                    <a:gd name="connsiteX110" fmla="*/ 491767 w 1115056"/>
                    <a:gd name="connsiteY110" fmla="*/ 584443 h 730995"/>
                    <a:gd name="connsiteX111" fmla="*/ 475876 w 1115056"/>
                    <a:gd name="connsiteY111" fmla="*/ 603866 h 730995"/>
                    <a:gd name="connsiteX112" fmla="*/ 473481 w 1115056"/>
                    <a:gd name="connsiteY112" fmla="*/ 609853 h 730995"/>
                    <a:gd name="connsiteX113" fmla="*/ 91440 w 1115056"/>
                    <a:gd name="connsiteY113" fmla="*/ 460369 h 730995"/>
                    <a:gd name="connsiteX0" fmla="*/ 393009 w 1034584"/>
                    <a:gd name="connsiteY0" fmla="*/ 220082 h 730995"/>
                    <a:gd name="connsiteX1" fmla="*/ 402467 w 1034584"/>
                    <a:gd name="connsiteY1" fmla="*/ 229540 h 730995"/>
                    <a:gd name="connsiteX2" fmla="*/ 423655 w 1034584"/>
                    <a:gd name="connsiteY2" fmla="*/ 218945 h 730995"/>
                    <a:gd name="connsiteX3" fmla="*/ 443078 w 1034584"/>
                    <a:gd name="connsiteY3" fmla="*/ 213648 h 730995"/>
                    <a:gd name="connsiteX4" fmla="*/ 446609 w 1034584"/>
                    <a:gd name="connsiteY4" fmla="*/ 194226 h 730995"/>
                    <a:gd name="connsiteX5" fmla="*/ 455437 w 1034584"/>
                    <a:gd name="connsiteY5" fmla="*/ 169506 h 730995"/>
                    <a:gd name="connsiteX6" fmla="*/ 469563 w 1034584"/>
                    <a:gd name="connsiteY6" fmla="*/ 162443 h 730995"/>
                    <a:gd name="connsiteX7" fmla="*/ 464266 w 1034584"/>
                    <a:gd name="connsiteY7" fmla="*/ 135958 h 730995"/>
                    <a:gd name="connsiteX8" fmla="*/ 476626 w 1034584"/>
                    <a:gd name="connsiteY8" fmla="*/ 123598 h 730995"/>
                    <a:gd name="connsiteX9" fmla="*/ 504877 w 1034584"/>
                    <a:gd name="connsiteY9" fmla="*/ 125364 h 730995"/>
                    <a:gd name="connsiteX10" fmla="*/ 510174 w 1034584"/>
                    <a:gd name="connsiteY10" fmla="*/ 109473 h 730995"/>
                    <a:gd name="connsiteX11" fmla="*/ 526065 w 1034584"/>
                    <a:gd name="connsiteY11" fmla="*/ 104176 h 730995"/>
                    <a:gd name="connsiteX12" fmla="*/ 531362 w 1034584"/>
                    <a:gd name="connsiteY12" fmla="*/ 90050 h 730995"/>
                    <a:gd name="connsiteX13" fmla="*/ 540191 w 1034584"/>
                    <a:gd name="connsiteY13" fmla="*/ 56502 h 730995"/>
                    <a:gd name="connsiteX14" fmla="*/ 547253 w 1034584"/>
                    <a:gd name="connsiteY14" fmla="*/ 49439 h 730995"/>
                    <a:gd name="connsiteX15" fmla="*/ 566676 w 1034584"/>
                    <a:gd name="connsiteY15" fmla="*/ 49439 h 730995"/>
                    <a:gd name="connsiteX16" fmla="*/ 566676 w 1034584"/>
                    <a:gd name="connsiteY16" fmla="*/ 26486 h 730995"/>
                    <a:gd name="connsiteX17" fmla="*/ 580801 w 1034584"/>
                    <a:gd name="connsiteY17" fmla="*/ 10594 h 730995"/>
                    <a:gd name="connsiteX18" fmla="*/ 594927 w 1034584"/>
                    <a:gd name="connsiteY18" fmla="*/ 17657 h 730995"/>
                    <a:gd name="connsiteX19" fmla="*/ 601990 w 1034584"/>
                    <a:gd name="connsiteY19" fmla="*/ 26486 h 730995"/>
                    <a:gd name="connsiteX20" fmla="*/ 614350 w 1034584"/>
                    <a:gd name="connsiteY20" fmla="*/ 22954 h 730995"/>
                    <a:gd name="connsiteX21" fmla="*/ 626709 w 1034584"/>
                    <a:gd name="connsiteY21" fmla="*/ 0 h 730995"/>
                    <a:gd name="connsiteX22" fmla="*/ 639069 w 1034584"/>
                    <a:gd name="connsiteY22" fmla="*/ 51205 h 730995"/>
                    <a:gd name="connsiteX23" fmla="*/ 653195 w 1034584"/>
                    <a:gd name="connsiteY23" fmla="*/ 60034 h 730995"/>
                    <a:gd name="connsiteX24" fmla="*/ 658492 w 1034584"/>
                    <a:gd name="connsiteY24" fmla="*/ 91816 h 730995"/>
                    <a:gd name="connsiteX25" fmla="*/ 642601 w 1034584"/>
                    <a:gd name="connsiteY25" fmla="*/ 98879 h 730995"/>
                    <a:gd name="connsiteX26" fmla="*/ 644366 w 1034584"/>
                    <a:gd name="connsiteY26" fmla="*/ 116536 h 730995"/>
                    <a:gd name="connsiteX27" fmla="*/ 623178 w 1034584"/>
                    <a:gd name="connsiteY27" fmla="*/ 143021 h 730995"/>
                    <a:gd name="connsiteX28" fmla="*/ 630241 w 1034584"/>
                    <a:gd name="connsiteY28" fmla="*/ 164209 h 730995"/>
                    <a:gd name="connsiteX29" fmla="*/ 639069 w 1034584"/>
                    <a:gd name="connsiteY29" fmla="*/ 199523 h 730995"/>
                    <a:gd name="connsiteX30" fmla="*/ 653195 w 1034584"/>
                    <a:gd name="connsiteY30" fmla="*/ 215414 h 730995"/>
                    <a:gd name="connsiteX31" fmla="*/ 667320 w 1034584"/>
                    <a:gd name="connsiteY31" fmla="*/ 215414 h 730995"/>
                    <a:gd name="connsiteX32" fmla="*/ 674383 w 1034584"/>
                    <a:gd name="connsiteY32" fmla="*/ 208351 h 730995"/>
                    <a:gd name="connsiteX33" fmla="*/ 707931 w 1034584"/>
                    <a:gd name="connsiteY33" fmla="*/ 208351 h 730995"/>
                    <a:gd name="connsiteX34" fmla="*/ 707931 w 1034584"/>
                    <a:gd name="connsiteY34" fmla="*/ 218945 h 730995"/>
                    <a:gd name="connsiteX35" fmla="*/ 688509 w 1034584"/>
                    <a:gd name="connsiteY35" fmla="*/ 259556 h 730995"/>
                    <a:gd name="connsiteX36" fmla="*/ 686743 w 1034584"/>
                    <a:gd name="connsiteY36" fmla="*/ 268385 h 730995"/>
                    <a:gd name="connsiteX37" fmla="*/ 693806 w 1034584"/>
                    <a:gd name="connsiteY37" fmla="*/ 280745 h 730995"/>
                    <a:gd name="connsiteX38" fmla="*/ 697337 w 1034584"/>
                    <a:gd name="connsiteY38" fmla="*/ 296636 h 730995"/>
                    <a:gd name="connsiteX39" fmla="*/ 722057 w 1034584"/>
                    <a:gd name="connsiteY39" fmla="*/ 319590 h 730995"/>
                    <a:gd name="connsiteX40" fmla="*/ 773262 w 1034584"/>
                    <a:gd name="connsiteY40" fmla="*/ 319590 h 730995"/>
                    <a:gd name="connsiteX41" fmla="*/ 771496 w 1034584"/>
                    <a:gd name="connsiteY41" fmla="*/ 301933 h 730995"/>
                    <a:gd name="connsiteX42" fmla="*/ 796216 w 1034584"/>
                    <a:gd name="connsiteY42" fmla="*/ 296636 h 730995"/>
                    <a:gd name="connsiteX43" fmla="*/ 824467 w 1034584"/>
                    <a:gd name="connsiteY43" fmla="*/ 312527 h 730995"/>
                    <a:gd name="connsiteX44" fmla="*/ 849187 w 1034584"/>
                    <a:gd name="connsiteY44" fmla="*/ 273682 h 730995"/>
                    <a:gd name="connsiteX45" fmla="*/ 861546 w 1034584"/>
                    <a:gd name="connsiteY45" fmla="*/ 264853 h 730995"/>
                    <a:gd name="connsiteX46" fmla="*/ 866843 w 1034584"/>
                    <a:gd name="connsiteY46" fmla="*/ 257791 h 730995"/>
                    <a:gd name="connsiteX47" fmla="*/ 845655 w 1034584"/>
                    <a:gd name="connsiteY47" fmla="*/ 229540 h 730995"/>
                    <a:gd name="connsiteX48" fmla="*/ 852718 w 1034584"/>
                    <a:gd name="connsiteY48" fmla="*/ 215414 h 730995"/>
                    <a:gd name="connsiteX49" fmla="*/ 868609 w 1034584"/>
                    <a:gd name="connsiteY49" fmla="*/ 195991 h 730995"/>
                    <a:gd name="connsiteX50" fmla="*/ 875672 w 1034584"/>
                    <a:gd name="connsiteY50" fmla="*/ 181866 h 730995"/>
                    <a:gd name="connsiteX51" fmla="*/ 903923 w 1034584"/>
                    <a:gd name="connsiteY51" fmla="*/ 181866 h 730995"/>
                    <a:gd name="connsiteX52" fmla="*/ 905689 w 1034584"/>
                    <a:gd name="connsiteY52" fmla="*/ 208351 h 730995"/>
                    <a:gd name="connsiteX53" fmla="*/ 905689 w 1034584"/>
                    <a:gd name="connsiteY53" fmla="*/ 233071 h 730995"/>
                    <a:gd name="connsiteX54" fmla="*/ 905689 w 1034584"/>
                    <a:gd name="connsiteY54" fmla="*/ 259556 h 730995"/>
                    <a:gd name="connsiteX55" fmla="*/ 905689 w 1034584"/>
                    <a:gd name="connsiteY55" fmla="*/ 273682 h 730995"/>
                    <a:gd name="connsiteX56" fmla="*/ 925111 w 1034584"/>
                    <a:gd name="connsiteY56" fmla="*/ 286042 h 730995"/>
                    <a:gd name="connsiteX57" fmla="*/ 926877 w 1034584"/>
                    <a:gd name="connsiteY57" fmla="*/ 298402 h 730995"/>
                    <a:gd name="connsiteX58" fmla="*/ 944534 w 1034584"/>
                    <a:gd name="connsiteY58" fmla="*/ 300167 h 730995"/>
                    <a:gd name="connsiteX59" fmla="*/ 939237 w 1034584"/>
                    <a:gd name="connsiteY59" fmla="*/ 314293 h 730995"/>
                    <a:gd name="connsiteX60" fmla="*/ 951597 w 1034584"/>
                    <a:gd name="connsiteY60" fmla="*/ 346075 h 730995"/>
                    <a:gd name="connsiteX61" fmla="*/ 951597 w 1034584"/>
                    <a:gd name="connsiteY61" fmla="*/ 360201 h 730995"/>
                    <a:gd name="connsiteX62" fmla="*/ 956894 w 1034584"/>
                    <a:gd name="connsiteY62" fmla="*/ 376092 h 730995"/>
                    <a:gd name="connsiteX63" fmla="*/ 958659 w 1034584"/>
                    <a:gd name="connsiteY63" fmla="*/ 383155 h 730995"/>
                    <a:gd name="connsiteX64" fmla="*/ 972785 w 1034584"/>
                    <a:gd name="connsiteY64" fmla="*/ 386686 h 730995"/>
                    <a:gd name="connsiteX65" fmla="*/ 993973 w 1034584"/>
                    <a:gd name="connsiteY65" fmla="*/ 386686 h 730995"/>
                    <a:gd name="connsiteX66" fmla="*/ 993973 w 1034584"/>
                    <a:gd name="connsiteY66" fmla="*/ 400811 h 730995"/>
                    <a:gd name="connsiteX67" fmla="*/ 1025756 w 1034584"/>
                    <a:gd name="connsiteY67" fmla="*/ 404343 h 730995"/>
                    <a:gd name="connsiteX68" fmla="*/ 1018693 w 1034584"/>
                    <a:gd name="connsiteY68" fmla="*/ 422000 h 730995"/>
                    <a:gd name="connsiteX69" fmla="*/ 1027521 w 1034584"/>
                    <a:gd name="connsiteY69" fmla="*/ 437891 h 730995"/>
                    <a:gd name="connsiteX70" fmla="*/ 1034584 w 1034584"/>
                    <a:gd name="connsiteY70" fmla="*/ 464376 h 730995"/>
                    <a:gd name="connsiteX71" fmla="*/ 999270 w 1034584"/>
                    <a:gd name="connsiteY71" fmla="*/ 478502 h 730995"/>
                    <a:gd name="connsiteX72" fmla="*/ 1006333 w 1034584"/>
                    <a:gd name="connsiteY72" fmla="*/ 547364 h 730995"/>
                    <a:gd name="connsiteX73" fmla="*/ 1001036 w 1034584"/>
                    <a:gd name="connsiteY73" fmla="*/ 586209 h 730995"/>
                    <a:gd name="connsiteX74" fmla="*/ 986910 w 1034584"/>
                    <a:gd name="connsiteY74" fmla="*/ 610928 h 730995"/>
                    <a:gd name="connsiteX75" fmla="*/ 946300 w 1034584"/>
                    <a:gd name="connsiteY75" fmla="*/ 623288 h 730995"/>
                    <a:gd name="connsiteX76" fmla="*/ 953362 w 1034584"/>
                    <a:gd name="connsiteY76" fmla="*/ 690384 h 730995"/>
                    <a:gd name="connsiteX77" fmla="*/ 958659 w 1034584"/>
                    <a:gd name="connsiteY77" fmla="*/ 706276 h 730995"/>
                    <a:gd name="connsiteX78" fmla="*/ 958659 w 1034584"/>
                    <a:gd name="connsiteY78" fmla="*/ 723932 h 730995"/>
                    <a:gd name="connsiteX79" fmla="*/ 948065 w 1034584"/>
                    <a:gd name="connsiteY79" fmla="*/ 730995 h 730995"/>
                    <a:gd name="connsiteX80" fmla="*/ 932174 w 1034584"/>
                    <a:gd name="connsiteY80" fmla="*/ 722167 h 730995"/>
                    <a:gd name="connsiteX81" fmla="*/ 933940 w 1034584"/>
                    <a:gd name="connsiteY81" fmla="*/ 695681 h 730995"/>
                    <a:gd name="connsiteX82" fmla="*/ 896860 w 1034584"/>
                    <a:gd name="connsiteY82" fmla="*/ 665665 h 730995"/>
                    <a:gd name="connsiteX83" fmla="*/ 880969 w 1034584"/>
                    <a:gd name="connsiteY83" fmla="*/ 672727 h 730995"/>
                    <a:gd name="connsiteX84" fmla="*/ 845655 w 1034584"/>
                    <a:gd name="connsiteY84" fmla="*/ 651539 h 730995"/>
                    <a:gd name="connsiteX85" fmla="*/ 835061 w 1034584"/>
                    <a:gd name="connsiteY85" fmla="*/ 651539 h 730995"/>
                    <a:gd name="connsiteX86" fmla="*/ 827998 w 1034584"/>
                    <a:gd name="connsiteY86" fmla="*/ 632117 h 730995"/>
                    <a:gd name="connsiteX87" fmla="*/ 815638 w 1034584"/>
                    <a:gd name="connsiteY87" fmla="*/ 637414 h 730995"/>
                    <a:gd name="connsiteX88" fmla="*/ 775027 w 1034584"/>
                    <a:gd name="connsiteY88" fmla="*/ 600334 h 730995"/>
                    <a:gd name="connsiteX89" fmla="*/ 755605 w 1034584"/>
                    <a:gd name="connsiteY89" fmla="*/ 584443 h 730995"/>
                    <a:gd name="connsiteX90" fmla="*/ 736249 w 1034584"/>
                    <a:gd name="connsiteY90" fmla="*/ 574120 h 730995"/>
                    <a:gd name="connsiteX91" fmla="*/ 721616 w 1034584"/>
                    <a:gd name="connsiteY91" fmla="*/ 590844 h 730995"/>
                    <a:gd name="connsiteX92" fmla="*/ 701751 w 1034584"/>
                    <a:gd name="connsiteY92" fmla="*/ 586429 h 730995"/>
                    <a:gd name="connsiteX93" fmla="*/ 721207 w 1034584"/>
                    <a:gd name="connsiteY93" fmla="*/ 560207 h 730995"/>
                    <a:gd name="connsiteX94" fmla="*/ 697337 w 1034584"/>
                    <a:gd name="connsiteY94" fmla="*/ 529707 h 730995"/>
                    <a:gd name="connsiteX95" fmla="*/ 688509 w 1034584"/>
                    <a:gd name="connsiteY95" fmla="*/ 535004 h 730995"/>
                    <a:gd name="connsiteX96" fmla="*/ 672617 w 1034584"/>
                    <a:gd name="connsiteY96" fmla="*/ 527941 h 730995"/>
                    <a:gd name="connsiteX97" fmla="*/ 646132 w 1034584"/>
                    <a:gd name="connsiteY97" fmla="*/ 536769 h 730995"/>
                    <a:gd name="connsiteX98" fmla="*/ 607287 w 1034584"/>
                    <a:gd name="connsiteY98" fmla="*/ 550895 h 730995"/>
                    <a:gd name="connsiteX99" fmla="*/ 584333 w 1034584"/>
                    <a:gd name="connsiteY99" fmla="*/ 549129 h 730995"/>
                    <a:gd name="connsiteX100" fmla="*/ 540191 w 1034584"/>
                    <a:gd name="connsiteY100" fmla="*/ 579146 h 730995"/>
                    <a:gd name="connsiteX101" fmla="*/ 508408 w 1034584"/>
                    <a:gd name="connsiteY101" fmla="*/ 572083 h 730995"/>
                    <a:gd name="connsiteX102" fmla="*/ 478391 w 1034584"/>
                    <a:gd name="connsiteY102" fmla="*/ 556192 h 730995"/>
                    <a:gd name="connsiteX103" fmla="*/ 478391 w 1034584"/>
                    <a:gd name="connsiteY103" fmla="*/ 573849 h 730995"/>
                    <a:gd name="connsiteX104" fmla="*/ 473094 w 1034584"/>
                    <a:gd name="connsiteY104" fmla="*/ 582677 h 730995"/>
                    <a:gd name="connsiteX105" fmla="*/ 450140 w 1034584"/>
                    <a:gd name="connsiteY105" fmla="*/ 596803 h 730995"/>
                    <a:gd name="connsiteX106" fmla="*/ 443078 w 1034584"/>
                    <a:gd name="connsiteY106" fmla="*/ 577380 h 730995"/>
                    <a:gd name="connsiteX107" fmla="*/ 434249 w 1034584"/>
                    <a:gd name="connsiteY107" fmla="*/ 556192 h 730995"/>
                    <a:gd name="connsiteX108" fmla="*/ 425421 w 1034584"/>
                    <a:gd name="connsiteY108" fmla="*/ 556192 h 730995"/>
                    <a:gd name="connsiteX109" fmla="*/ 411295 w 1034584"/>
                    <a:gd name="connsiteY109" fmla="*/ 584443 h 730995"/>
                    <a:gd name="connsiteX110" fmla="*/ 395404 w 1034584"/>
                    <a:gd name="connsiteY110" fmla="*/ 603866 h 730995"/>
                    <a:gd name="connsiteX111" fmla="*/ 393009 w 1034584"/>
                    <a:gd name="connsiteY111" fmla="*/ 609853 h 730995"/>
                    <a:gd name="connsiteX112" fmla="*/ 10968 w 1034584"/>
                    <a:gd name="connsiteY112" fmla="*/ 460369 h 730995"/>
                    <a:gd name="connsiteX0" fmla="*/ 0 w 641575"/>
                    <a:gd name="connsiteY0" fmla="*/ 220082 h 730995"/>
                    <a:gd name="connsiteX1" fmla="*/ 9458 w 641575"/>
                    <a:gd name="connsiteY1" fmla="*/ 229540 h 730995"/>
                    <a:gd name="connsiteX2" fmla="*/ 30646 w 641575"/>
                    <a:gd name="connsiteY2" fmla="*/ 218945 h 730995"/>
                    <a:gd name="connsiteX3" fmla="*/ 50069 w 641575"/>
                    <a:gd name="connsiteY3" fmla="*/ 213648 h 730995"/>
                    <a:gd name="connsiteX4" fmla="*/ 53600 w 641575"/>
                    <a:gd name="connsiteY4" fmla="*/ 194226 h 730995"/>
                    <a:gd name="connsiteX5" fmla="*/ 62428 w 641575"/>
                    <a:gd name="connsiteY5" fmla="*/ 169506 h 730995"/>
                    <a:gd name="connsiteX6" fmla="*/ 76554 w 641575"/>
                    <a:gd name="connsiteY6" fmla="*/ 162443 h 730995"/>
                    <a:gd name="connsiteX7" fmla="*/ 71257 w 641575"/>
                    <a:gd name="connsiteY7" fmla="*/ 135958 h 730995"/>
                    <a:gd name="connsiteX8" fmla="*/ 83617 w 641575"/>
                    <a:gd name="connsiteY8" fmla="*/ 123598 h 730995"/>
                    <a:gd name="connsiteX9" fmla="*/ 111868 w 641575"/>
                    <a:gd name="connsiteY9" fmla="*/ 125364 h 730995"/>
                    <a:gd name="connsiteX10" fmla="*/ 117165 w 641575"/>
                    <a:gd name="connsiteY10" fmla="*/ 109473 h 730995"/>
                    <a:gd name="connsiteX11" fmla="*/ 133056 w 641575"/>
                    <a:gd name="connsiteY11" fmla="*/ 104176 h 730995"/>
                    <a:gd name="connsiteX12" fmla="*/ 138353 w 641575"/>
                    <a:gd name="connsiteY12" fmla="*/ 90050 h 730995"/>
                    <a:gd name="connsiteX13" fmla="*/ 147182 w 641575"/>
                    <a:gd name="connsiteY13" fmla="*/ 56502 h 730995"/>
                    <a:gd name="connsiteX14" fmla="*/ 154244 w 641575"/>
                    <a:gd name="connsiteY14" fmla="*/ 49439 h 730995"/>
                    <a:gd name="connsiteX15" fmla="*/ 173667 w 641575"/>
                    <a:gd name="connsiteY15" fmla="*/ 49439 h 730995"/>
                    <a:gd name="connsiteX16" fmla="*/ 173667 w 641575"/>
                    <a:gd name="connsiteY16" fmla="*/ 26486 h 730995"/>
                    <a:gd name="connsiteX17" fmla="*/ 187792 w 641575"/>
                    <a:gd name="connsiteY17" fmla="*/ 10594 h 730995"/>
                    <a:gd name="connsiteX18" fmla="*/ 201918 w 641575"/>
                    <a:gd name="connsiteY18" fmla="*/ 17657 h 730995"/>
                    <a:gd name="connsiteX19" fmla="*/ 208981 w 641575"/>
                    <a:gd name="connsiteY19" fmla="*/ 26486 h 730995"/>
                    <a:gd name="connsiteX20" fmla="*/ 221341 w 641575"/>
                    <a:gd name="connsiteY20" fmla="*/ 22954 h 730995"/>
                    <a:gd name="connsiteX21" fmla="*/ 233700 w 641575"/>
                    <a:gd name="connsiteY21" fmla="*/ 0 h 730995"/>
                    <a:gd name="connsiteX22" fmla="*/ 246060 w 641575"/>
                    <a:gd name="connsiteY22" fmla="*/ 51205 h 730995"/>
                    <a:gd name="connsiteX23" fmla="*/ 260186 w 641575"/>
                    <a:gd name="connsiteY23" fmla="*/ 60034 h 730995"/>
                    <a:gd name="connsiteX24" fmla="*/ 265483 w 641575"/>
                    <a:gd name="connsiteY24" fmla="*/ 91816 h 730995"/>
                    <a:gd name="connsiteX25" fmla="*/ 249592 w 641575"/>
                    <a:gd name="connsiteY25" fmla="*/ 98879 h 730995"/>
                    <a:gd name="connsiteX26" fmla="*/ 251357 w 641575"/>
                    <a:gd name="connsiteY26" fmla="*/ 116536 h 730995"/>
                    <a:gd name="connsiteX27" fmla="*/ 230169 w 641575"/>
                    <a:gd name="connsiteY27" fmla="*/ 143021 h 730995"/>
                    <a:gd name="connsiteX28" fmla="*/ 237232 w 641575"/>
                    <a:gd name="connsiteY28" fmla="*/ 164209 h 730995"/>
                    <a:gd name="connsiteX29" fmla="*/ 246060 w 641575"/>
                    <a:gd name="connsiteY29" fmla="*/ 199523 h 730995"/>
                    <a:gd name="connsiteX30" fmla="*/ 260186 w 641575"/>
                    <a:gd name="connsiteY30" fmla="*/ 215414 h 730995"/>
                    <a:gd name="connsiteX31" fmla="*/ 274311 w 641575"/>
                    <a:gd name="connsiteY31" fmla="*/ 215414 h 730995"/>
                    <a:gd name="connsiteX32" fmla="*/ 281374 w 641575"/>
                    <a:gd name="connsiteY32" fmla="*/ 208351 h 730995"/>
                    <a:gd name="connsiteX33" fmla="*/ 314922 w 641575"/>
                    <a:gd name="connsiteY33" fmla="*/ 208351 h 730995"/>
                    <a:gd name="connsiteX34" fmla="*/ 314922 w 641575"/>
                    <a:gd name="connsiteY34" fmla="*/ 218945 h 730995"/>
                    <a:gd name="connsiteX35" fmla="*/ 295500 w 641575"/>
                    <a:gd name="connsiteY35" fmla="*/ 259556 h 730995"/>
                    <a:gd name="connsiteX36" fmla="*/ 293734 w 641575"/>
                    <a:gd name="connsiteY36" fmla="*/ 268385 h 730995"/>
                    <a:gd name="connsiteX37" fmla="*/ 300797 w 641575"/>
                    <a:gd name="connsiteY37" fmla="*/ 280745 h 730995"/>
                    <a:gd name="connsiteX38" fmla="*/ 304328 w 641575"/>
                    <a:gd name="connsiteY38" fmla="*/ 296636 h 730995"/>
                    <a:gd name="connsiteX39" fmla="*/ 329048 w 641575"/>
                    <a:gd name="connsiteY39" fmla="*/ 319590 h 730995"/>
                    <a:gd name="connsiteX40" fmla="*/ 380253 w 641575"/>
                    <a:gd name="connsiteY40" fmla="*/ 319590 h 730995"/>
                    <a:gd name="connsiteX41" fmla="*/ 378487 w 641575"/>
                    <a:gd name="connsiteY41" fmla="*/ 301933 h 730995"/>
                    <a:gd name="connsiteX42" fmla="*/ 403207 w 641575"/>
                    <a:gd name="connsiteY42" fmla="*/ 296636 h 730995"/>
                    <a:gd name="connsiteX43" fmla="*/ 431458 w 641575"/>
                    <a:gd name="connsiteY43" fmla="*/ 312527 h 730995"/>
                    <a:gd name="connsiteX44" fmla="*/ 456178 w 641575"/>
                    <a:gd name="connsiteY44" fmla="*/ 273682 h 730995"/>
                    <a:gd name="connsiteX45" fmla="*/ 468537 w 641575"/>
                    <a:gd name="connsiteY45" fmla="*/ 264853 h 730995"/>
                    <a:gd name="connsiteX46" fmla="*/ 473834 w 641575"/>
                    <a:gd name="connsiteY46" fmla="*/ 257791 h 730995"/>
                    <a:gd name="connsiteX47" fmla="*/ 452646 w 641575"/>
                    <a:gd name="connsiteY47" fmla="*/ 229540 h 730995"/>
                    <a:gd name="connsiteX48" fmla="*/ 459709 w 641575"/>
                    <a:gd name="connsiteY48" fmla="*/ 215414 h 730995"/>
                    <a:gd name="connsiteX49" fmla="*/ 475600 w 641575"/>
                    <a:gd name="connsiteY49" fmla="*/ 195991 h 730995"/>
                    <a:gd name="connsiteX50" fmla="*/ 482663 w 641575"/>
                    <a:gd name="connsiteY50" fmla="*/ 181866 h 730995"/>
                    <a:gd name="connsiteX51" fmla="*/ 510914 w 641575"/>
                    <a:gd name="connsiteY51" fmla="*/ 181866 h 730995"/>
                    <a:gd name="connsiteX52" fmla="*/ 512680 w 641575"/>
                    <a:gd name="connsiteY52" fmla="*/ 208351 h 730995"/>
                    <a:gd name="connsiteX53" fmla="*/ 512680 w 641575"/>
                    <a:gd name="connsiteY53" fmla="*/ 233071 h 730995"/>
                    <a:gd name="connsiteX54" fmla="*/ 512680 w 641575"/>
                    <a:gd name="connsiteY54" fmla="*/ 259556 h 730995"/>
                    <a:gd name="connsiteX55" fmla="*/ 512680 w 641575"/>
                    <a:gd name="connsiteY55" fmla="*/ 273682 h 730995"/>
                    <a:gd name="connsiteX56" fmla="*/ 532102 w 641575"/>
                    <a:gd name="connsiteY56" fmla="*/ 286042 h 730995"/>
                    <a:gd name="connsiteX57" fmla="*/ 533868 w 641575"/>
                    <a:gd name="connsiteY57" fmla="*/ 298402 h 730995"/>
                    <a:gd name="connsiteX58" fmla="*/ 551525 w 641575"/>
                    <a:gd name="connsiteY58" fmla="*/ 300167 h 730995"/>
                    <a:gd name="connsiteX59" fmla="*/ 546228 w 641575"/>
                    <a:gd name="connsiteY59" fmla="*/ 314293 h 730995"/>
                    <a:gd name="connsiteX60" fmla="*/ 558588 w 641575"/>
                    <a:gd name="connsiteY60" fmla="*/ 346075 h 730995"/>
                    <a:gd name="connsiteX61" fmla="*/ 558588 w 641575"/>
                    <a:gd name="connsiteY61" fmla="*/ 360201 h 730995"/>
                    <a:gd name="connsiteX62" fmla="*/ 563885 w 641575"/>
                    <a:gd name="connsiteY62" fmla="*/ 376092 h 730995"/>
                    <a:gd name="connsiteX63" fmla="*/ 565650 w 641575"/>
                    <a:gd name="connsiteY63" fmla="*/ 383155 h 730995"/>
                    <a:gd name="connsiteX64" fmla="*/ 579776 w 641575"/>
                    <a:gd name="connsiteY64" fmla="*/ 386686 h 730995"/>
                    <a:gd name="connsiteX65" fmla="*/ 600964 w 641575"/>
                    <a:gd name="connsiteY65" fmla="*/ 386686 h 730995"/>
                    <a:gd name="connsiteX66" fmla="*/ 600964 w 641575"/>
                    <a:gd name="connsiteY66" fmla="*/ 400811 h 730995"/>
                    <a:gd name="connsiteX67" fmla="*/ 632747 w 641575"/>
                    <a:gd name="connsiteY67" fmla="*/ 404343 h 730995"/>
                    <a:gd name="connsiteX68" fmla="*/ 625684 w 641575"/>
                    <a:gd name="connsiteY68" fmla="*/ 422000 h 730995"/>
                    <a:gd name="connsiteX69" fmla="*/ 634512 w 641575"/>
                    <a:gd name="connsiteY69" fmla="*/ 437891 h 730995"/>
                    <a:gd name="connsiteX70" fmla="*/ 641575 w 641575"/>
                    <a:gd name="connsiteY70" fmla="*/ 464376 h 730995"/>
                    <a:gd name="connsiteX71" fmla="*/ 606261 w 641575"/>
                    <a:gd name="connsiteY71" fmla="*/ 478502 h 730995"/>
                    <a:gd name="connsiteX72" fmla="*/ 613324 w 641575"/>
                    <a:gd name="connsiteY72" fmla="*/ 547364 h 730995"/>
                    <a:gd name="connsiteX73" fmla="*/ 608027 w 641575"/>
                    <a:gd name="connsiteY73" fmla="*/ 586209 h 730995"/>
                    <a:gd name="connsiteX74" fmla="*/ 593901 w 641575"/>
                    <a:gd name="connsiteY74" fmla="*/ 610928 h 730995"/>
                    <a:gd name="connsiteX75" fmla="*/ 553291 w 641575"/>
                    <a:gd name="connsiteY75" fmla="*/ 623288 h 730995"/>
                    <a:gd name="connsiteX76" fmla="*/ 560353 w 641575"/>
                    <a:gd name="connsiteY76" fmla="*/ 690384 h 730995"/>
                    <a:gd name="connsiteX77" fmla="*/ 565650 w 641575"/>
                    <a:gd name="connsiteY77" fmla="*/ 706276 h 730995"/>
                    <a:gd name="connsiteX78" fmla="*/ 565650 w 641575"/>
                    <a:gd name="connsiteY78" fmla="*/ 723932 h 730995"/>
                    <a:gd name="connsiteX79" fmla="*/ 555056 w 641575"/>
                    <a:gd name="connsiteY79" fmla="*/ 730995 h 730995"/>
                    <a:gd name="connsiteX80" fmla="*/ 539165 w 641575"/>
                    <a:gd name="connsiteY80" fmla="*/ 722167 h 730995"/>
                    <a:gd name="connsiteX81" fmla="*/ 540931 w 641575"/>
                    <a:gd name="connsiteY81" fmla="*/ 695681 h 730995"/>
                    <a:gd name="connsiteX82" fmla="*/ 503851 w 641575"/>
                    <a:gd name="connsiteY82" fmla="*/ 665665 h 730995"/>
                    <a:gd name="connsiteX83" fmla="*/ 487960 w 641575"/>
                    <a:gd name="connsiteY83" fmla="*/ 672727 h 730995"/>
                    <a:gd name="connsiteX84" fmla="*/ 452646 w 641575"/>
                    <a:gd name="connsiteY84" fmla="*/ 651539 h 730995"/>
                    <a:gd name="connsiteX85" fmla="*/ 442052 w 641575"/>
                    <a:gd name="connsiteY85" fmla="*/ 651539 h 730995"/>
                    <a:gd name="connsiteX86" fmla="*/ 434989 w 641575"/>
                    <a:gd name="connsiteY86" fmla="*/ 632117 h 730995"/>
                    <a:gd name="connsiteX87" fmla="*/ 422629 w 641575"/>
                    <a:gd name="connsiteY87" fmla="*/ 637414 h 730995"/>
                    <a:gd name="connsiteX88" fmla="*/ 382018 w 641575"/>
                    <a:gd name="connsiteY88" fmla="*/ 600334 h 730995"/>
                    <a:gd name="connsiteX89" fmla="*/ 362596 w 641575"/>
                    <a:gd name="connsiteY89" fmla="*/ 584443 h 730995"/>
                    <a:gd name="connsiteX90" fmla="*/ 343240 w 641575"/>
                    <a:gd name="connsiteY90" fmla="*/ 574120 h 730995"/>
                    <a:gd name="connsiteX91" fmla="*/ 328607 w 641575"/>
                    <a:gd name="connsiteY91" fmla="*/ 590844 h 730995"/>
                    <a:gd name="connsiteX92" fmla="*/ 308742 w 641575"/>
                    <a:gd name="connsiteY92" fmla="*/ 586429 h 730995"/>
                    <a:gd name="connsiteX93" fmla="*/ 328198 w 641575"/>
                    <a:gd name="connsiteY93" fmla="*/ 560207 h 730995"/>
                    <a:gd name="connsiteX94" fmla="*/ 304328 w 641575"/>
                    <a:gd name="connsiteY94" fmla="*/ 529707 h 730995"/>
                    <a:gd name="connsiteX95" fmla="*/ 295500 w 641575"/>
                    <a:gd name="connsiteY95" fmla="*/ 535004 h 730995"/>
                    <a:gd name="connsiteX96" fmla="*/ 279608 w 641575"/>
                    <a:gd name="connsiteY96" fmla="*/ 527941 h 730995"/>
                    <a:gd name="connsiteX97" fmla="*/ 253123 w 641575"/>
                    <a:gd name="connsiteY97" fmla="*/ 536769 h 730995"/>
                    <a:gd name="connsiteX98" fmla="*/ 214278 w 641575"/>
                    <a:gd name="connsiteY98" fmla="*/ 550895 h 730995"/>
                    <a:gd name="connsiteX99" fmla="*/ 191324 w 641575"/>
                    <a:gd name="connsiteY99" fmla="*/ 549129 h 730995"/>
                    <a:gd name="connsiteX100" fmla="*/ 147182 w 641575"/>
                    <a:gd name="connsiteY100" fmla="*/ 579146 h 730995"/>
                    <a:gd name="connsiteX101" fmla="*/ 115399 w 641575"/>
                    <a:gd name="connsiteY101" fmla="*/ 572083 h 730995"/>
                    <a:gd name="connsiteX102" fmla="*/ 85382 w 641575"/>
                    <a:gd name="connsiteY102" fmla="*/ 556192 h 730995"/>
                    <a:gd name="connsiteX103" fmla="*/ 85382 w 641575"/>
                    <a:gd name="connsiteY103" fmla="*/ 573849 h 730995"/>
                    <a:gd name="connsiteX104" fmla="*/ 80085 w 641575"/>
                    <a:gd name="connsiteY104" fmla="*/ 582677 h 730995"/>
                    <a:gd name="connsiteX105" fmla="*/ 57131 w 641575"/>
                    <a:gd name="connsiteY105" fmla="*/ 596803 h 730995"/>
                    <a:gd name="connsiteX106" fmla="*/ 50069 w 641575"/>
                    <a:gd name="connsiteY106" fmla="*/ 577380 h 730995"/>
                    <a:gd name="connsiteX107" fmla="*/ 41240 w 641575"/>
                    <a:gd name="connsiteY107" fmla="*/ 556192 h 730995"/>
                    <a:gd name="connsiteX108" fmla="*/ 32412 w 641575"/>
                    <a:gd name="connsiteY108" fmla="*/ 556192 h 730995"/>
                    <a:gd name="connsiteX109" fmla="*/ 18286 w 641575"/>
                    <a:gd name="connsiteY109" fmla="*/ 584443 h 730995"/>
                    <a:gd name="connsiteX110" fmla="*/ 2395 w 641575"/>
                    <a:gd name="connsiteY110" fmla="*/ 603866 h 730995"/>
                    <a:gd name="connsiteX111" fmla="*/ 0 w 641575"/>
                    <a:gd name="connsiteY111" fmla="*/ 609853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641575" h="730995">
                      <a:moveTo>
                        <a:pt x="0" y="220082"/>
                      </a:moveTo>
                      <a:lnTo>
                        <a:pt x="9458" y="229540"/>
                      </a:lnTo>
                      <a:lnTo>
                        <a:pt x="30646" y="218945"/>
                      </a:lnTo>
                      <a:lnTo>
                        <a:pt x="50069" y="213648"/>
                      </a:lnTo>
                      <a:lnTo>
                        <a:pt x="53600" y="194226"/>
                      </a:lnTo>
                      <a:lnTo>
                        <a:pt x="62428" y="169506"/>
                      </a:lnTo>
                      <a:lnTo>
                        <a:pt x="76554" y="162443"/>
                      </a:lnTo>
                      <a:lnTo>
                        <a:pt x="71257" y="135958"/>
                      </a:lnTo>
                      <a:lnTo>
                        <a:pt x="83617" y="123598"/>
                      </a:lnTo>
                      <a:lnTo>
                        <a:pt x="111868" y="125364"/>
                      </a:lnTo>
                      <a:lnTo>
                        <a:pt x="117165" y="109473"/>
                      </a:lnTo>
                      <a:lnTo>
                        <a:pt x="133056" y="104176"/>
                      </a:lnTo>
                      <a:lnTo>
                        <a:pt x="138353" y="90050"/>
                      </a:lnTo>
                      <a:lnTo>
                        <a:pt x="147182" y="56502"/>
                      </a:lnTo>
                      <a:lnTo>
                        <a:pt x="154244" y="49439"/>
                      </a:lnTo>
                      <a:lnTo>
                        <a:pt x="173667" y="49439"/>
                      </a:lnTo>
                      <a:lnTo>
                        <a:pt x="173667" y="26486"/>
                      </a:lnTo>
                      <a:lnTo>
                        <a:pt x="187792" y="10594"/>
                      </a:lnTo>
                      <a:lnTo>
                        <a:pt x="201918" y="17657"/>
                      </a:lnTo>
                      <a:lnTo>
                        <a:pt x="208981" y="26486"/>
                      </a:lnTo>
                      <a:lnTo>
                        <a:pt x="221341" y="22954"/>
                      </a:lnTo>
                      <a:lnTo>
                        <a:pt x="233700" y="0"/>
                      </a:lnTo>
                      <a:lnTo>
                        <a:pt x="246060" y="51205"/>
                      </a:lnTo>
                      <a:lnTo>
                        <a:pt x="260186" y="60034"/>
                      </a:lnTo>
                      <a:lnTo>
                        <a:pt x="265483" y="91816"/>
                      </a:lnTo>
                      <a:lnTo>
                        <a:pt x="249592" y="98879"/>
                      </a:lnTo>
                      <a:lnTo>
                        <a:pt x="251357" y="116536"/>
                      </a:lnTo>
                      <a:lnTo>
                        <a:pt x="230169" y="143021"/>
                      </a:lnTo>
                      <a:lnTo>
                        <a:pt x="237232" y="164209"/>
                      </a:lnTo>
                      <a:lnTo>
                        <a:pt x="246060" y="199523"/>
                      </a:lnTo>
                      <a:lnTo>
                        <a:pt x="260186" y="215414"/>
                      </a:lnTo>
                      <a:lnTo>
                        <a:pt x="274311" y="215414"/>
                      </a:lnTo>
                      <a:lnTo>
                        <a:pt x="281374" y="208351"/>
                      </a:lnTo>
                      <a:lnTo>
                        <a:pt x="314922" y="208351"/>
                      </a:lnTo>
                      <a:lnTo>
                        <a:pt x="314922" y="218945"/>
                      </a:lnTo>
                      <a:lnTo>
                        <a:pt x="295500" y="259556"/>
                      </a:lnTo>
                      <a:lnTo>
                        <a:pt x="293734" y="268385"/>
                      </a:lnTo>
                      <a:lnTo>
                        <a:pt x="300797" y="280745"/>
                      </a:lnTo>
                      <a:lnTo>
                        <a:pt x="304328" y="296636"/>
                      </a:lnTo>
                      <a:lnTo>
                        <a:pt x="329048" y="319590"/>
                      </a:lnTo>
                      <a:lnTo>
                        <a:pt x="380253" y="319590"/>
                      </a:lnTo>
                      <a:lnTo>
                        <a:pt x="378487" y="301933"/>
                      </a:lnTo>
                      <a:lnTo>
                        <a:pt x="403207" y="296636"/>
                      </a:lnTo>
                      <a:lnTo>
                        <a:pt x="431458" y="312527"/>
                      </a:lnTo>
                      <a:lnTo>
                        <a:pt x="456178" y="273682"/>
                      </a:lnTo>
                      <a:lnTo>
                        <a:pt x="468537" y="264853"/>
                      </a:lnTo>
                      <a:lnTo>
                        <a:pt x="473834" y="257791"/>
                      </a:lnTo>
                      <a:lnTo>
                        <a:pt x="452646" y="229540"/>
                      </a:lnTo>
                      <a:lnTo>
                        <a:pt x="459709" y="215414"/>
                      </a:lnTo>
                      <a:lnTo>
                        <a:pt x="475600" y="195991"/>
                      </a:lnTo>
                      <a:lnTo>
                        <a:pt x="482663" y="181866"/>
                      </a:lnTo>
                      <a:lnTo>
                        <a:pt x="510914" y="181866"/>
                      </a:lnTo>
                      <a:lnTo>
                        <a:pt x="512680" y="208351"/>
                      </a:lnTo>
                      <a:lnTo>
                        <a:pt x="512680" y="233071"/>
                      </a:lnTo>
                      <a:lnTo>
                        <a:pt x="512680" y="259556"/>
                      </a:lnTo>
                      <a:lnTo>
                        <a:pt x="512680" y="273682"/>
                      </a:lnTo>
                      <a:lnTo>
                        <a:pt x="532102" y="286042"/>
                      </a:lnTo>
                      <a:lnTo>
                        <a:pt x="533868" y="298402"/>
                      </a:lnTo>
                      <a:lnTo>
                        <a:pt x="551525" y="300167"/>
                      </a:lnTo>
                      <a:lnTo>
                        <a:pt x="546228" y="314293"/>
                      </a:lnTo>
                      <a:lnTo>
                        <a:pt x="558588" y="346075"/>
                      </a:lnTo>
                      <a:lnTo>
                        <a:pt x="558588" y="360201"/>
                      </a:lnTo>
                      <a:lnTo>
                        <a:pt x="563885" y="376092"/>
                      </a:lnTo>
                      <a:lnTo>
                        <a:pt x="565650" y="383155"/>
                      </a:lnTo>
                      <a:lnTo>
                        <a:pt x="579776" y="386686"/>
                      </a:lnTo>
                      <a:lnTo>
                        <a:pt x="600964" y="386686"/>
                      </a:lnTo>
                      <a:lnTo>
                        <a:pt x="600964" y="400811"/>
                      </a:lnTo>
                      <a:lnTo>
                        <a:pt x="632747" y="404343"/>
                      </a:lnTo>
                      <a:lnTo>
                        <a:pt x="625684" y="422000"/>
                      </a:lnTo>
                      <a:lnTo>
                        <a:pt x="634512" y="437891"/>
                      </a:lnTo>
                      <a:lnTo>
                        <a:pt x="641575" y="464376"/>
                      </a:lnTo>
                      <a:lnTo>
                        <a:pt x="606261" y="478502"/>
                      </a:lnTo>
                      <a:lnTo>
                        <a:pt x="613324" y="547364"/>
                      </a:lnTo>
                      <a:lnTo>
                        <a:pt x="608027" y="586209"/>
                      </a:lnTo>
                      <a:lnTo>
                        <a:pt x="593901" y="610928"/>
                      </a:lnTo>
                      <a:lnTo>
                        <a:pt x="553291" y="623288"/>
                      </a:lnTo>
                      <a:lnTo>
                        <a:pt x="560353" y="690384"/>
                      </a:lnTo>
                      <a:lnTo>
                        <a:pt x="565650" y="706276"/>
                      </a:lnTo>
                      <a:lnTo>
                        <a:pt x="565650" y="723932"/>
                      </a:lnTo>
                      <a:lnTo>
                        <a:pt x="555056" y="730995"/>
                      </a:lnTo>
                      <a:lnTo>
                        <a:pt x="539165" y="722167"/>
                      </a:lnTo>
                      <a:lnTo>
                        <a:pt x="540931" y="695681"/>
                      </a:lnTo>
                      <a:lnTo>
                        <a:pt x="503851" y="665665"/>
                      </a:lnTo>
                      <a:lnTo>
                        <a:pt x="487960" y="672727"/>
                      </a:lnTo>
                      <a:lnTo>
                        <a:pt x="452646" y="651539"/>
                      </a:lnTo>
                      <a:lnTo>
                        <a:pt x="442052" y="651539"/>
                      </a:lnTo>
                      <a:lnTo>
                        <a:pt x="434989" y="632117"/>
                      </a:lnTo>
                      <a:lnTo>
                        <a:pt x="422629" y="637414"/>
                      </a:lnTo>
                      <a:lnTo>
                        <a:pt x="382018" y="600334"/>
                      </a:lnTo>
                      <a:lnTo>
                        <a:pt x="362596" y="584443"/>
                      </a:lnTo>
                      <a:lnTo>
                        <a:pt x="343240" y="574120"/>
                      </a:lnTo>
                      <a:lnTo>
                        <a:pt x="328607" y="590844"/>
                      </a:lnTo>
                      <a:lnTo>
                        <a:pt x="308742" y="586429"/>
                      </a:lnTo>
                      <a:lnTo>
                        <a:pt x="328198" y="560207"/>
                      </a:lnTo>
                      <a:lnTo>
                        <a:pt x="304328" y="529707"/>
                      </a:lnTo>
                      <a:lnTo>
                        <a:pt x="295500" y="535004"/>
                      </a:lnTo>
                      <a:lnTo>
                        <a:pt x="279608" y="527941"/>
                      </a:lnTo>
                      <a:lnTo>
                        <a:pt x="253123" y="536769"/>
                      </a:lnTo>
                      <a:lnTo>
                        <a:pt x="214278" y="550895"/>
                      </a:lnTo>
                      <a:lnTo>
                        <a:pt x="191324" y="549129"/>
                      </a:lnTo>
                      <a:lnTo>
                        <a:pt x="147182" y="579146"/>
                      </a:lnTo>
                      <a:lnTo>
                        <a:pt x="115399" y="572083"/>
                      </a:lnTo>
                      <a:lnTo>
                        <a:pt x="85382" y="556192"/>
                      </a:lnTo>
                      <a:lnTo>
                        <a:pt x="85382" y="573849"/>
                      </a:lnTo>
                      <a:lnTo>
                        <a:pt x="80085" y="582677"/>
                      </a:lnTo>
                      <a:lnTo>
                        <a:pt x="57131" y="596803"/>
                      </a:lnTo>
                      <a:lnTo>
                        <a:pt x="50069" y="577380"/>
                      </a:lnTo>
                      <a:lnTo>
                        <a:pt x="41240" y="556192"/>
                      </a:lnTo>
                      <a:lnTo>
                        <a:pt x="32412" y="556192"/>
                      </a:lnTo>
                      <a:lnTo>
                        <a:pt x="18286" y="584443"/>
                      </a:lnTo>
                      <a:lnTo>
                        <a:pt x="2395" y="603866"/>
                      </a:lnTo>
                      <a:lnTo>
                        <a:pt x="0" y="609853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BDFF39B1-50F1-A822-C277-E85AC9F712BB}"/>
                    </a:ext>
                  </a:extLst>
                </p:cNvPr>
                <p:cNvSpPr/>
                <p:nvPr/>
              </p:nvSpPr>
              <p:spPr>
                <a:xfrm>
                  <a:off x="3290191" y="2098655"/>
                  <a:ext cx="99326" cy="426713"/>
                </a:xfrm>
                <a:custGeom>
                  <a:avLst/>
                  <a:gdLst>
                    <a:gd name="connsiteX0" fmla="*/ 27957 w 99326"/>
                    <a:gd name="connsiteY0" fmla="*/ 0 h 426713"/>
                    <a:gd name="connsiteX1" fmla="*/ 30900 w 99326"/>
                    <a:gd name="connsiteY1" fmla="*/ 22072 h 426713"/>
                    <a:gd name="connsiteX2" fmla="*/ 54442 w 99326"/>
                    <a:gd name="connsiteY2" fmla="*/ 32371 h 426713"/>
                    <a:gd name="connsiteX3" fmla="*/ 72099 w 99326"/>
                    <a:gd name="connsiteY3" fmla="*/ 29429 h 426713"/>
                    <a:gd name="connsiteX4" fmla="*/ 88285 w 99326"/>
                    <a:gd name="connsiteY4" fmla="*/ 36786 h 426713"/>
                    <a:gd name="connsiteX5" fmla="*/ 99326 w 99326"/>
                    <a:gd name="connsiteY5" fmla="*/ 29687 h 426713"/>
                    <a:gd name="connsiteX6" fmla="*/ 99326 w 99326"/>
                    <a:gd name="connsiteY6" fmla="*/ 426713 h 426713"/>
                    <a:gd name="connsiteX7" fmla="*/ 77985 w 99326"/>
                    <a:gd name="connsiteY7" fmla="*/ 410523 h 426713"/>
                    <a:gd name="connsiteX8" fmla="*/ 55914 w 99326"/>
                    <a:gd name="connsiteY8" fmla="*/ 370795 h 426713"/>
                    <a:gd name="connsiteX9" fmla="*/ 0 w 99326"/>
                    <a:gd name="connsiteY9" fmla="*/ 373738 h 426713"/>
                    <a:gd name="connsiteX10" fmla="*/ 2943 w 99326"/>
                    <a:gd name="connsiteY10" fmla="*/ 360495 h 426713"/>
                    <a:gd name="connsiteX11" fmla="*/ 2943 w 99326"/>
                    <a:gd name="connsiteY11" fmla="*/ 351667 h 426713"/>
                    <a:gd name="connsiteX12" fmla="*/ 10300 w 99326"/>
                    <a:gd name="connsiteY12" fmla="*/ 345781 h 426713"/>
                    <a:gd name="connsiteX13" fmla="*/ 17657 w 99326"/>
                    <a:gd name="connsiteY13" fmla="*/ 325182 h 426713"/>
                    <a:gd name="connsiteX14" fmla="*/ 32371 w 99326"/>
                    <a:gd name="connsiteY14" fmla="*/ 310467 h 426713"/>
                    <a:gd name="connsiteX15" fmla="*/ 11771 w 99326"/>
                    <a:gd name="connsiteY15" fmla="*/ 298696 h 426713"/>
                    <a:gd name="connsiteX16" fmla="*/ 27957 w 99326"/>
                    <a:gd name="connsiteY16" fmla="*/ 273682 h 426713"/>
                    <a:gd name="connsiteX17" fmla="*/ 60328 w 99326"/>
                    <a:gd name="connsiteY17" fmla="*/ 267797 h 426713"/>
                    <a:gd name="connsiteX18" fmla="*/ 72099 w 99326"/>
                    <a:gd name="connsiteY18" fmla="*/ 245726 h 426713"/>
                    <a:gd name="connsiteX19" fmla="*/ 64742 w 99326"/>
                    <a:gd name="connsiteY19" fmla="*/ 235426 h 426713"/>
                    <a:gd name="connsiteX20" fmla="*/ 55914 w 99326"/>
                    <a:gd name="connsiteY20" fmla="*/ 217769 h 426713"/>
                    <a:gd name="connsiteX21" fmla="*/ 20600 w 99326"/>
                    <a:gd name="connsiteY21" fmla="*/ 211883 h 426713"/>
                    <a:gd name="connsiteX22" fmla="*/ 29428 w 99326"/>
                    <a:gd name="connsiteY22" fmla="*/ 198640 h 426713"/>
                    <a:gd name="connsiteX23" fmla="*/ 60328 w 99326"/>
                    <a:gd name="connsiteY23" fmla="*/ 175098 h 426713"/>
                    <a:gd name="connsiteX24" fmla="*/ 50028 w 99326"/>
                    <a:gd name="connsiteY24" fmla="*/ 150084 h 426713"/>
                    <a:gd name="connsiteX25" fmla="*/ 79456 w 99326"/>
                    <a:gd name="connsiteY25" fmla="*/ 155970 h 426713"/>
                    <a:gd name="connsiteX26" fmla="*/ 94170 w 99326"/>
                    <a:gd name="connsiteY26" fmla="*/ 148613 h 426713"/>
                    <a:gd name="connsiteX27" fmla="*/ 86813 w 99326"/>
                    <a:gd name="connsiteY27" fmla="*/ 138313 h 426713"/>
                    <a:gd name="connsiteX28" fmla="*/ 92699 w 99326"/>
                    <a:gd name="connsiteY28" fmla="*/ 132427 h 426713"/>
                    <a:gd name="connsiteX29" fmla="*/ 88285 w 99326"/>
                    <a:gd name="connsiteY29" fmla="*/ 117713 h 426713"/>
                    <a:gd name="connsiteX30" fmla="*/ 58856 w 99326"/>
                    <a:gd name="connsiteY30" fmla="*/ 104470 h 426713"/>
                    <a:gd name="connsiteX31" fmla="*/ 60328 w 99326"/>
                    <a:gd name="connsiteY31" fmla="*/ 86813 h 426713"/>
                    <a:gd name="connsiteX32" fmla="*/ 48557 w 99326"/>
                    <a:gd name="connsiteY32" fmla="*/ 67685 h 426713"/>
                    <a:gd name="connsiteX33" fmla="*/ 33842 w 99326"/>
                    <a:gd name="connsiteY33" fmla="*/ 54443 h 426713"/>
                    <a:gd name="connsiteX34" fmla="*/ 5886 w 99326"/>
                    <a:gd name="connsiteY34" fmla="*/ 36786 h 426713"/>
                    <a:gd name="connsiteX35" fmla="*/ 13243 w 99326"/>
                    <a:gd name="connsiteY35" fmla="*/ 8829 h 426713"/>
                    <a:gd name="connsiteX0" fmla="*/ 27957 w 405513"/>
                    <a:gd name="connsiteY0" fmla="*/ 0 h 426713"/>
                    <a:gd name="connsiteX1" fmla="*/ 30900 w 405513"/>
                    <a:gd name="connsiteY1" fmla="*/ 22072 h 426713"/>
                    <a:gd name="connsiteX2" fmla="*/ 54442 w 405513"/>
                    <a:gd name="connsiteY2" fmla="*/ 32371 h 426713"/>
                    <a:gd name="connsiteX3" fmla="*/ 72099 w 405513"/>
                    <a:gd name="connsiteY3" fmla="*/ 29429 h 426713"/>
                    <a:gd name="connsiteX4" fmla="*/ 88285 w 405513"/>
                    <a:gd name="connsiteY4" fmla="*/ 36786 h 426713"/>
                    <a:gd name="connsiteX5" fmla="*/ 99326 w 405513"/>
                    <a:gd name="connsiteY5" fmla="*/ 29687 h 426713"/>
                    <a:gd name="connsiteX6" fmla="*/ 405510 w 405513"/>
                    <a:gd name="connsiteY6" fmla="*/ 284976 h 426713"/>
                    <a:gd name="connsiteX7" fmla="*/ 99326 w 405513"/>
                    <a:gd name="connsiteY7" fmla="*/ 426713 h 426713"/>
                    <a:gd name="connsiteX8" fmla="*/ 77985 w 405513"/>
                    <a:gd name="connsiteY8" fmla="*/ 410523 h 426713"/>
                    <a:gd name="connsiteX9" fmla="*/ 55914 w 405513"/>
                    <a:gd name="connsiteY9" fmla="*/ 370795 h 426713"/>
                    <a:gd name="connsiteX10" fmla="*/ 0 w 405513"/>
                    <a:gd name="connsiteY10" fmla="*/ 373738 h 426713"/>
                    <a:gd name="connsiteX11" fmla="*/ 2943 w 405513"/>
                    <a:gd name="connsiteY11" fmla="*/ 360495 h 426713"/>
                    <a:gd name="connsiteX12" fmla="*/ 2943 w 405513"/>
                    <a:gd name="connsiteY12" fmla="*/ 351667 h 426713"/>
                    <a:gd name="connsiteX13" fmla="*/ 10300 w 405513"/>
                    <a:gd name="connsiteY13" fmla="*/ 345781 h 426713"/>
                    <a:gd name="connsiteX14" fmla="*/ 17657 w 405513"/>
                    <a:gd name="connsiteY14" fmla="*/ 325182 h 426713"/>
                    <a:gd name="connsiteX15" fmla="*/ 32371 w 405513"/>
                    <a:gd name="connsiteY15" fmla="*/ 310467 h 426713"/>
                    <a:gd name="connsiteX16" fmla="*/ 11771 w 405513"/>
                    <a:gd name="connsiteY16" fmla="*/ 298696 h 426713"/>
                    <a:gd name="connsiteX17" fmla="*/ 27957 w 405513"/>
                    <a:gd name="connsiteY17" fmla="*/ 273682 h 426713"/>
                    <a:gd name="connsiteX18" fmla="*/ 60328 w 405513"/>
                    <a:gd name="connsiteY18" fmla="*/ 267797 h 426713"/>
                    <a:gd name="connsiteX19" fmla="*/ 72099 w 405513"/>
                    <a:gd name="connsiteY19" fmla="*/ 245726 h 426713"/>
                    <a:gd name="connsiteX20" fmla="*/ 64742 w 405513"/>
                    <a:gd name="connsiteY20" fmla="*/ 235426 h 426713"/>
                    <a:gd name="connsiteX21" fmla="*/ 55914 w 405513"/>
                    <a:gd name="connsiteY21" fmla="*/ 217769 h 426713"/>
                    <a:gd name="connsiteX22" fmla="*/ 20600 w 405513"/>
                    <a:gd name="connsiteY22" fmla="*/ 211883 h 426713"/>
                    <a:gd name="connsiteX23" fmla="*/ 29428 w 405513"/>
                    <a:gd name="connsiteY23" fmla="*/ 198640 h 426713"/>
                    <a:gd name="connsiteX24" fmla="*/ 60328 w 405513"/>
                    <a:gd name="connsiteY24" fmla="*/ 175098 h 426713"/>
                    <a:gd name="connsiteX25" fmla="*/ 50028 w 405513"/>
                    <a:gd name="connsiteY25" fmla="*/ 150084 h 426713"/>
                    <a:gd name="connsiteX26" fmla="*/ 79456 w 405513"/>
                    <a:gd name="connsiteY26" fmla="*/ 155970 h 426713"/>
                    <a:gd name="connsiteX27" fmla="*/ 94170 w 405513"/>
                    <a:gd name="connsiteY27" fmla="*/ 148613 h 426713"/>
                    <a:gd name="connsiteX28" fmla="*/ 86813 w 405513"/>
                    <a:gd name="connsiteY28" fmla="*/ 138313 h 426713"/>
                    <a:gd name="connsiteX29" fmla="*/ 92699 w 405513"/>
                    <a:gd name="connsiteY29" fmla="*/ 132427 h 426713"/>
                    <a:gd name="connsiteX30" fmla="*/ 88285 w 405513"/>
                    <a:gd name="connsiteY30" fmla="*/ 117713 h 426713"/>
                    <a:gd name="connsiteX31" fmla="*/ 58856 w 405513"/>
                    <a:gd name="connsiteY31" fmla="*/ 104470 h 426713"/>
                    <a:gd name="connsiteX32" fmla="*/ 60328 w 405513"/>
                    <a:gd name="connsiteY32" fmla="*/ 86813 h 426713"/>
                    <a:gd name="connsiteX33" fmla="*/ 48557 w 405513"/>
                    <a:gd name="connsiteY33" fmla="*/ 67685 h 426713"/>
                    <a:gd name="connsiteX34" fmla="*/ 33842 w 405513"/>
                    <a:gd name="connsiteY34" fmla="*/ 54443 h 426713"/>
                    <a:gd name="connsiteX35" fmla="*/ 5886 w 405513"/>
                    <a:gd name="connsiteY35" fmla="*/ 36786 h 426713"/>
                    <a:gd name="connsiteX36" fmla="*/ 13243 w 405513"/>
                    <a:gd name="connsiteY36" fmla="*/ 8829 h 426713"/>
                    <a:gd name="connsiteX37" fmla="*/ 27957 w 405513"/>
                    <a:gd name="connsiteY37" fmla="*/ 0 h 426713"/>
                    <a:gd name="connsiteX0" fmla="*/ 405510 w 496950"/>
                    <a:gd name="connsiteY0" fmla="*/ 284976 h 426713"/>
                    <a:gd name="connsiteX1" fmla="*/ 99326 w 496950"/>
                    <a:gd name="connsiteY1" fmla="*/ 426713 h 426713"/>
                    <a:gd name="connsiteX2" fmla="*/ 77985 w 496950"/>
                    <a:gd name="connsiteY2" fmla="*/ 410523 h 426713"/>
                    <a:gd name="connsiteX3" fmla="*/ 55914 w 496950"/>
                    <a:gd name="connsiteY3" fmla="*/ 370795 h 426713"/>
                    <a:gd name="connsiteX4" fmla="*/ 0 w 496950"/>
                    <a:gd name="connsiteY4" fmla="*/ 373738 h 426713"/>
                    <a:gd name="connsiteX5" fmla="*/ 2943 w 496950"/>
                    <a:gd name="connsiteY5" fmla="*/ 360495 h 426713"/>
                    <a:gd name="connsiteX6" fmla="*/ 2943 w 496950"/>
                    <a:gd name="connsiteY6" fmla="*/ 351667 h 426713"/>
                    <a:gd name="connsiteX7" fmla="*/ 10300 w 496950"/>
                    <a:gd name="connsiteY7" fmla="*/ 345781 h 426713"/>
                    <a:gd name="connsiteX8" fmla="*/ 17657 w 496950"/>
                    <a:gd name="connsiteY8" fmla="*/ 325182 h 426713"/>
                    <a:gd name="connsiteX9" fmla="*/ 32371 w 496950"/>
                    <a:gd name="connsiteY9" fmla="*/ 310467 h 426713"/>
                    <a:gd name="connsiteX10" fmla="*/ 11771 w 496950"/>
                    <a:gd name="connsiteY10" fmla="*/ 298696 h 426713"/>
                    <a:gd name="connsiteX11" fmla="*/ 27957 w 496950"/>
                    <a:gd name="connsiteY11" fmla="*/ 273682 h 426713"/>
                    <a:gd name="connsiteX12" fmla="*/ 60328 w 496950"/>
                    <a:gd name="connsiteY12" fmla="*/ 267797 h 426713"/>
                    <a:gd name="connsiteX13" fmla="*/ 72099 w 496950"/>
                    <a:gd name="connsiteY13" fmla="*/ 245726 h 426713"/>
                    <a:gd name="connsiteX14" fmla="*/ 64742 w 496950"/>
                    <a:gd name="connsiteY14" fmla="*/ 235426 h 426713"/>
                    <a:gd name="connsiteX15" fmla="*/ 55914 w 496950"/>
                    <a:gd name="connsiteY15" fmla="*/ 217769 h 426713"/>
                    <a:gd name="connsiteX16" fmla="*/ 20600 w 496950"/>
                    <a:gd name="connsiteY16" fmla="*/ 211883 h 426713"/>
                    <a:gd name="connsiteX17" fmla="*/ 29428 w 496950"/>
                    <a:gd name="connsiteY17" fmla="*/ 198640 h 426713"/>
                    <a:gd name="connsiteX18" fmla="*/ 60328 w 496950"/>
                    <a:gd name="connsiteY18" fmla="*/ 175098 h 426713"/>
                    <a:gd name="connsiteX19" fmla="*/ 50028 w 496950"/>
                    <a:gd name="connsiteY19" fmla="*/ 150084 h 426713"/>
                    <a:gd name="connsiteX20" fmla="*/ 79456 w 496950"/>
                    <a:gd name="connsiteY20" fmla="*/ 155970 h 426713"/>
                    <a:gd name="connsiteX21" fmla="*/ 94170 w 496950"/>
                    <a:gd name="connsiteY21" fmla="*/ 148613 h 426713"/>
                    <a:gd name="connsiteX22" fmla="*/ 86813 w 496950"/>
                    <a:gd name="connsiteY22" fmla="*/ 138313 h 426713"/>
                    <a:gd name="connsiteX23" fmla="*/ 92699 w 496950"/>
                    <a:gd name="connsiteY23" fmla="*/ 132427 h 426713"/>
                    <a:gd name="connsiteX24" fmla="*/ 88285 w 496950"/>
                    <a:gd name="connsiteY24" fmla="*/ 117713 h 426713"/>
                    <a:gd name="connsiteX25" fmla="*/ 58856 w 496950"/>
                    <a:gd name="connsiteY25" fmla="*/ 104470 h 426713"/>
                    <a:gd name="connsiteX26" fmla="*/ 60328 w 496950"/>
                    <a:gd name="connsiteY26" fmla="*/ 86813 h 426713"/>
                    <a:gd name="connsiteX27" fmla="*/ 48557 w 496950"/>
                    <a:gd name="connsiteY27" fmla="*/ 67685 h 426713"/>
                    <a:gd name="connsiteX28" fmla="*/ 33842 w 496950"/>
                    <a:gd name="connsiteY28" fmla="*/ 54443 h 426713"/>
                    <a:gd name="connsiteX29" fmla="*/ 5886 w 496950"/>
                    <a:gd name="connsiteY29" fmla="*/ 36786 h 426713"/>
                    <a:gd name="connsiteX30" fmla="*/ 13243 w 496950"/>
                    <a:gd name="connsiteY30" fmla="*/ 8829 h 426713"/>
                    <a:gd name="connsiteX31" fmla="*/ 27957 w 496950"/>
                    <a:gd name="connsiteY31" fmla="*/ 0 h 426713"/>
                    <a:gd name="connsiteX32" fmla="*/ 30900 w 496950"/>
                    <a:gd name="connsiteY32" fmla="*/ 22072 h 426713"/>
                    <a:gd name="connsiteX33" fmla="*/ 54442 w 496950"/>
                    <a:gd name="connsiteY33" fmla="*/ 32371 h 426713"/>
                    <a:gd name="connsiteX34" fmla="*/ 72099 w 496950"/>
                    <a:gd name="connsiteY34" fmla="*/ 29429 h 426713"/>
                    <a:gd name="connsiteX35" fmla="*/ 88285 w 496950"/>
                    <a:gd name="connsiteY35" fmla="*/ 36786 h 426713"/>
                    <a:gd name="connsiteX36" fmla="*/ 99326 w 496950"/>
                    <a:gd name="connsiteY36" fmla="*/ 29687 h 426713"/>
                    <a:gd name="connsiteX37" fmla="*/ 496950 w 496950"/>
                    <a:gd name="connsiteY37" fmla="*/ 376416 h 426713"/>
                    <a:gd name="connsiteX0" fmla="*/ 99326 w 496950"/>
                    <a:gd name="connsiteY0" fmla="*/ 426713 h 426713"/>
                    <a:gd name="connsiteX1" fmla="*/ 77985 w 496950"/>
                    <a:gd name="connsiteY1" fmla="*/ 410523 h 426713"/>
                    <a:gd name="connsiteX2" fmla="*/ 55914 w 496950"/>
                    <a:gd name="connsiteY2" fmla="*/ 370795 h 426713"/>
                    <a:gd name="connsiteX3" fmla="*/ 0 w 496950"/>
                    <a:gd name="connsiteY3" fmla="*/ 373738 h 426713"/>
                    <a:gd name="connsiteX4" fmla="*/ 2943 w 496950"/>
                    <a:gd name="connsiteY4" fmla="*/ 360495 h 426713"/>
                    <a:gd name="connsiteX5" fmla="*/ 2943 w 496950"/>
                    <a:gd name="connsiteY5" fmla="*/ 351667 h 426713"/>
                    <a:gd name="connsiteX6" fmla="*/ 10300 w 496950"/>
                    <a:gd name="connsiteY6" fmla="*/ 345781 h 426713"/>
                    <a:gd name="connsiteX7" fmla="*/ 17657 w 496950"/>
                    <a:gd name="connsiteY7" fmla="*/ 325182 h 426713"/>
                    <a:gd name="connsiteX8" fmla="*/ 32371 w 496950"/>
                    <a:gd name="connsiteY8" fmla="*/ 310467 h 426713"/>
                    <a:gd name="connsiteX9" fmla="*/ 11771 w 496950"/>
                    <a:gd name="connsiteY9" fmla="*/ 298696 h 426713"/>
                    <a:gd name="connsiteX10" fmla="*/ 27957 w 496950"/>
                    <a:gd name="connsiteY10" fmla="*/ 273682 h 426713"/>
                    <a:gd name="connsiteX11" fmla="*/ 60328 w 496950"/>
                    <a:gd name="connsiteY11" fmla="*/ 267797 h 426713"/>
                    <a:gd name="connsiteX12" fmla="*/ 72099 w 496950"/>
                    <a:gd name="connsiteY12" fmla="*/ 245726 h 426713"/>
                    <a:gd name="connsiteX13" fmla="*/ 64742 w 496950"/>
                    <a:gd name="connsiteY13" fmla="*/ 235426 h 426713"/>
                    <a:gd name="connsiteX14" fmla="*/ 55914 w 496950"/>
                    <a:gd name="connsiteY14" fmla="*/ 217769 h 426713"/>
                    <a:gd name="connsiteX15" fmla="*/ 20600 w 496950"/>
                    <a:gd name="connsiteY15" fmla="*/ 211883 h 426713"/>
                    <a:gd name="connsiteX16" fmla="*/ 29428 w 496950"/>
                    <a:gd name="connsiteY16" fmla="*/ 198640 h 426713"/>
                    <a:gd name="connsiteX17" fmla="*/ 60328 w 496950"/>
                    <a:gd name="connsiteY17" fmla="*/ 175098 h 426713"/>
                    <a:gd name="connsiteX18" fmla="*/ 50028 w 496950"/>
                    <a:gd name="connsiteY18" fmla="*/ 150084 h 426713"/>
                    <a:gd name="connsiteX19" fmla="*/ 79456 w 496950"/>
                    <a:gd name="connsiteY19" fmla="*/ 155970 h 426713"/>
                    <a:gd name="connsiteX20" fmla="*/ 94170 w 496950"/>
                    <a:gd name="connsiteY20" fmla="*/ 148613 h 426713"/>
                    <a:gd name="connsiteX21" fmla="*/ 86813 w 496950"/>
                    <a:gd name="connsiteY21" fmla="*/ 138313 h 426713"/>
                    <a:gd name="connsiteX22" fmla="*/ 92699 w 496950"/>
                    <a:gd name="connsiteY22" fmla="*/ 132427 h 426713"/>
                    <a:gd name="connsiteX23" fmla="*/ 88285 w 496950"/>
                    <a:gd name="connsiteY23" fmla="*/ 117713 h 426713"/>
                    <a:gd name="connsiteX24" fmla="*/ 58856 w 496950"/>
                    <a:gd name="connsiteY24" fmla="*/ 104470 h 426713"/>
                    <a:gd name="connsiteX25" fmla="*/ 60328 w 496950"/>
                    <a:gd name="connsiteY25" fmla="*/ 86813 h 426713"/>
                    <a:gd name="connsiteX26" fmla="*/ 48557 w 496950"/>
                    <a:gd name="connsiteY26" fmla="*/ 67685 h 426713"/>
                    <a:gd name="connsiteX27" fmla="*/ 33842 w 496950"/>
                    <a:gd name="connsiteY27" fmla="*/ 54443 h 426713"/>
                    <a:gd name="connsiteX28" fmla="*/ 5886 w 496950"/>
                    <a:gd name="connsiteY28" fmla="*/ 36786 h 426713"/>
                    <a:gd name="connsiteX29" fmla="*/ 13243 w 496950"/>
                    <a:gd name="connsiteY29" fmla="*/ 8829 h 426713"/>
                    <a:gd name="connsiteX30" fmla="*/ 27957 w 496950"/>
                    <a:gd name="connsiteY30" fmla="*/ 0 h 426713"/>
                    <a:gd name="connsiteX31" fmla="*/ 30900 w 496950"/>
                    <a:gd name="connsiteY31" fmla="*/ 22072 h 426713"/>
                    <a:gd name="connsiteX32" fmla="*/ 54442 w 496950"/>
                    <a:gd name="connsiteY32" fmla="*/ 32371 h 426713"/>
                    <a:gd name="connsiteX33" fmla="*/ 72099 w 496950"/>
                    <a:gd name="connsiteY33" fmla="*/ 29429 h 426713"/>
                    <a:gd name="connsiteX34" fmla="*/ 88285 w 496950"/>
                    <a:gd name="connsiteY34" fmla="*/ 36786 h 426713"/>
                    <a:gd name="connsiteX35" fmla="*/ 99326 w 496950"/>
                    <a:gd name="connsiteY35" fmla="*/ 29687 h 426713"/>
                    <a:gd name="connsiteX36" fmla="*/ 496950 w 496950"/>
                    <a:gd name="connsiteY36" fmla="*/ 376416 h 426713"/>
                    <a:gd name="connsiteX0" fmla="*/ 99326 w 99326"/>
                    <a:gd name="connsiteY0" fmla="*/ 426713 h 426713"/>
                    <a:gd name="connsiteX1" fmla="*/ 77985 w 99326"/>
                    <a:gd name="connsiteY1" fmla="*/ 410523 h 426713"/>
                    <a:gd name="connsiteX2" fmla="*/ 55914 w 99326"/>
                    <a:gd name="connsiteY2" fmla="*/ 370795 h 426713"/>
                    <a:gd name="connsiteX3" fmla="*/ 0 w 99326"/>
                    <a:gd name="connsiteY3" fmla="*/ 373738 h 426713"/>
                    <a:gd name="connsiteX4" fmla="*/ 2943 w 99326"/>
                    <a:gd name="connsiteY4" fmla="*/ 360495 h 426713"/>
                    <a:gd name="connsiteX5" fmla="*/ 2943 w 99326"/>
                    <a:gd name="connsiteY5" fmla="*/ 351667 h 426713"/>
                    <a:gd name="connsiteX6" fmla="*/ 10300 w 99326"/>
                    <a:gd name="connsiteY6" fmla="*/ 345781 h 426713"/>
                    <a:gd name="connsiteX7" fmla="*/ 17657 w 99326"/>
                    <a:gd name="connsiteY7" fmla="*/ 325182 h 426713"/>
                    <a:gd name="connsiteX8" fmla="*/ 32371 w 99326"/>
                    <a:gd name="connsiteY8" fmla="*/ 310467 h 426713"/>
                    <a:gd name="connsiteX9" fmla="*/ 11771 w 99326"/>
                    <a:gd name="connsiteY9" fmla="*/ 298696 h 426713"/>
                    <a:gd name="connsiteX10" fmla="*/ 27957 w 99326"/>
                    <a:gd name="connsiteY10" fmla="*/ 273682 h 426713"/>
                    <a:gd name="connsiteX11" fmla="*/ 60328 w 99326"/>
                    <a:gd name="connsiteY11" fmla="*/ 267797 h 426713"/>
                    <a:gd name="connsiteX12" fmla="*/ 72099 w 99326"/>
                    <a:gd name="connsiteY12" fmla="*/ 245726 h 426713"/>
                    <a:gd name="connsiteX13" fmla="*/ 64742 w 99326"/>
                    <a:gd name="connsiteY13" fmla="*/ 235426 h 426713"/>
                    <a:gd name="connsiteX14" fmla="*/ 55914 w 99326"/>
                    <a:gd name="connsiteY14" fmla="*/ 217769 h 426713"/>
                    <a:gd name="connsiteX15" fmla="*/ 20600 w 99326"/>
                    <a:gd name="connsiteY15" fmla="*/ 211883 h 426713"/>
                    <a:gd name="connsiteX16" fmla="*/ 29428 w 99326"/>
                    <a:gd name="connsiteY16" fmla="*/ 198640 h 426713"/>
                    <a:gd name="connsiteX17" fmla="*/ 60328 w 99326"/>
                    <a:gd name="connsiteY17" fmla="*/ 175098 h 426713"/>
                    <a:gd name="connsiteX18" fmla="*/ 50028 w 99326"/>
                    <a:gd name="connsiteY18" fmla="*/ 150084 h 426713"/>
                    <a:gd name="connsiteX19" fmla="*/ 79456 w 99326"/>
                    <a:gd name="connsiteY19" fmla="*/ 155970 h 426713"/>
                    <a:gd name="connsiteX20" fmla="*/ 94170 w 99326"/>
                    <a:gd name="connsiteY20" fmla="*/ 148613 h 426713"/>
                    <a:gd name="connsiteX21" fmla="*/ 86813 w 99326"/>
                    <a:gd name="connsiteY21" fmla="*/ 138313 h 426713"/>
                    <a:gd name="connsiteX22" fmla="*/ 92699 w 99326"/>
                    <a:gd name="connsiteY22" fmla="*/ 132427 h 426713"/>
                    <a:gd name="connsiteX23" fmla="*/ 88285 w 99326"/>
                    <a:gd name="connsiteY23" fmla="*/ 117713 h 426713"/>
                    <a:gd name="connsiteX24" fmla="*/ 58856 w 99326"/>
                    <a:gd name="connsiteY24" fmla="*/ 104470 h 426713"/>
                    <a:gd name="connsiteX25" fmla="*/ 60328 w 99326"/>
                    <a:gd name="connsiteY25" fmla="*/ 86813 h 426713"/>
                    <a:gd name="connsiteX26" fmla="*/ 48557 w 99326"/>
                    <a:gd name="connsiteY26" fmla="*/ 67685 h 426713"/>
                    <a:gd name="connsiteX27" fmla="*/ 33842 w 99326"/>
                    <a:gd name="connsiteY27" fmla="*/ 54443 h 426713"/>
                    <a:gd name="connsiteX28" fmla="*/ 5886 w 99326"/>
                    <a:gd name="connsiteY28" fmla="*/ 36786 h 426713"/>
                    <a:gd name="connsiteX29" fmla="*/ 13243 w 99326"/>
                    <a:gd name="connsiteY29" fmla="*/ 8829 h 426713"/>
                    <a:gd name="connsiteX30" fmla="*/ 27957 w 99326"/>
                    <a:gd name="connsiteY30" fmla="*/ 0 h 426713"/>
                    <a:gd name="connsiteX31" fmla="*/ 30900 w 99326"/>
                    <a:gd name="connsiteY31" fmla="*/ 22072 h 426713"/>
                    <a:gd name="connsiteX32" fmla="*/ 54442 w 99326"/>
                    <a:gd name="connsiteY32" fmla="*/ 32371 h 426713"/>
                    <a:gd name="connsiteX33" fmla="*/ 72099 w 99326"/>
                    <a:gd name="connsiteY33" fmla="*/ 29429 h 426713"/>
                    <a:gd name="connsiteX34" fmla="*/ 88285 w 99326"/>
                    <a:gd name="connsiteY34" fmla="*/ 36786 h 426713"/>
                    <a:gd name="connsiteX35" fmla="*/ 99326 w 99326"/>
                    <a:gd name="connsiteY35" fmla="*/ 29687 h 42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9326" h="426713">
                      <a:moveTo>
                        <a:pt x="99326" y="426713"/>
                      </a:moveTo>
                      <a:lnTo>
                        <a:pt x="77985" y="410523"/>
                      </a:lnTo>
                      <a:lnTo>
                        <a:pt x="55914" y="370795"/>
                      </a:lnTo>
                      <a:lnTo>
                        <a:pt x="0" y="373738"/>
                      </a:lnTo>
                      <a:lnTo>
                        <a:pt x="2943" y="360495"/>
                      </a:lnTo>
                      <a:lnTo>
                        <a:pt x="2943" y="351667"/>
                      </a:lnTo>
                      <a:lnTo>
                        <a:pt x="10300" y="345781"/>
                      </a:lnTo>
                      <a:lnTo>
                        <a:pt x="17657" y="325182"/>
                      </a:lnTo>
                      <a:lnTo>
                        <a:pt x="32371" y="310467"/>
                      </a:lnTo>
                      <a:lnTo>
                        <a:pt x="11771" y="298696"/>
                      </a:lnTo>
                      <a:lnTo>
                        <a:pt x="27957" y="273682"/>
                      </a:lnTo>
                      <a:lnTo>
                        <a:pt x="60328" y="267797"/>
                      </a:lnTo>
                      <a:lnTo>
                        <a:pt x="72099" y="245726"/>
                      </a:lnTo>
                      <a:lnTo>
                        <a:pt x="64742" y="235426"/>
                      </a:lnTo>
                      <a:lnTo>
                        <a:pt x="55914" y="217769"/>
                      </a:lnTo>
                      <a:lnTo>
                        <a:pt x="20600" y="211883"/>
                      </a:lnTo>
                      <a:lnTo>
                        <a:pt x="29428" y="198640"/>
                      </a:lnTo>
                      <a:lnTo>
                        <a:pt x="60328" y="175098"/>
                      </a:lnTo>
                      <a:lnTo>
                        <a:pt x="50028" y="150084"/>
                      </a:lnTo>
                      <a:lnTo>
                        <a:pt x="79456" y="155970"/>
                      </a:lnTo>
                      <a:lnTo>
                        <a:pt x="94170" y="148613"/>
                      </a:lnTo>
                      <a:lnTo>
                        <a:pt x="86813" y="138313"/>
                      </a:lnTo>
                      <a:lnTo>
                        <a:pt x="92699" y="132427"/>
                      </a:lnTo>
                      <a:lnTo>
                        <a:pt x="88285" y="117713"/>
                      </a:lnTo>
                      <a:lnTo>
                        <a:pt x="58856" y="104470"/>
                      </a:lnTo>
                      <a:lnTo>
                        <a:pt x="60328" y="86813"/>
                      </a:lnTo>
                      <a:lnTo>
                        <a:pt x="48557" y="67685"/>
                      </a:lnTo>
                      <a:lnTo>
                        <a:pt x="33842" y="54443"/>
                      </a:lnTo>
                      <a:lnTo>
                        <a:pt x="5886" y="36786"/>
                      </a:lnTo>
                      <a:lnTo>
                        <a:pt x="13243" y="8829"/>
                      </a:lnTo>
                      <a:lnTo>
                        <a:pt x="27957" y="0"/>
                      </a:lnTo>
                      <a:lnTo>
                        <a:pt x="30900" y="22072"/>
                      </a:lnTo>
                      <a:lnTo>
                        <a:pt x="54442" y="32371"/>
                      </a:lnTo>
                      <a:lnTo>
                        <a:pt x="72099" y="29429"/>
                      </a:lnTo>
                      <a:lnTo>
                        <a:pt x="88285" y="36786"/>
                      </a:lnTo>
                      <a:lnTo>
                        <a:pt x="99326" y="29687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F1E8E687-9BFE-D946-8556-2F35BFD4CA1F}"/>
                    </a:ext>
                  </a:extLst>
                </p:cNvPr>
                <p:cNvSpPr/>
                <p:nvPr/>
              </p:nvSpPr>
              <p:spPr>
                <a:xfrm>
                  <a:off x="663981" y="2631305"/>
                  <a:ext cx="479425" cy="822592"/>
                </a:xfrm>
                <a:custGeom>
                  <a:avLst/>
                  <a:gdLst>
                    <a:gd name="connsiteX0" fmla="*/ 167487 w 479425"/>
                    <a:gd name="connsiteY0" fmla="*/ 0 h 822592"/>
                    <a:gd name="connsiteX1" fmla="*/ 189558 w 479425"/>
                    <a:gd name="connsiteY1" fmla="*/ 10300 h 822592"/>
                    <a:gd name="connsiteX2" fmla="*/ 211629 w 479425"/>
                    <a:gd name="connsiteY2" fmla="*/ 20600 h 822592"/>
                    <a:gd name="connsiteX3" fmla="*/ 251357 w 479425"/>
                    <a:gd name="connsiteY3" fmla="*/ 52971 h 822592"/>
                    <a:gd name="connsiteX4" fmla="*/ 257242 w 479425"/>
                    <a:gd name="connsiteY4" fmla="*/ 73570 h 822592"/>
                    <a:gd name="connsiteX5" fmla="*/ 273428 w 479425"/>
                    <a:gd name="connsiteY5" fmla="*/ 89755 h 822592"/>
                    <a:gd name="connsiteX6" fmla="*/ 274899 w 479425"/>
                    <a:gd name="connsiteY6" fmla="*/ 130955 h 822592"/>
                    <a:gd name="connsiteX7" fmla="*/ 261657 w 479425"/>
                    <a:gd name="connsiteY7" fmla="*/ 157441 h 822592"/>
                    <a:gd name="connsiteX8" fmla="*/ 273428 w 479425"/>
                    <a:gd name="connsiteY8" fmla="*/ 179512 h 822592"/>
                    <a:gd name="connsiteX9" fmla="*/ 273428 w 479425"/>
                    <a:gd name="connsiteY9" fmla="*/ 194226 h 822592"/>
                    <a:gd name="connsiteX10" fmla="*/ 258714 w 479425"/>
                    <a:gd name="connsiteY10" fmla="*/ 203054 h 822592"/>
                    <a:gd name="connsiteX11" fmla="*/ 248414 w 479425"/>
                    <a:gd name="connsiteY11" fmla="*/ 244253 h 822592"/>
                    <a:gd name="connsiteX12" fmla="*/ 227814 w 479425"/>
                    <a:gd name="connsiteY12" fmla="*/ 244253 h 822592"/>
                    <a:gd name="connsiteX13" fmla="*/ 214572 w 479425"/>
                    <a:gd name="connsiteY13" fmla="*/ 235425 h 822592"/>
                    <a:gd name="connsiteX14" fmla="*/ 202800 w 479425"/>
                    <a:gd name="connsiteY14" fmla="*/ 232482 h 822592"/>
                    <a:gd name="connsiteX15" fmla="*/ 196915 w 479425"/>
                    <a:gd name="connsiteY15" fmla="*/ 236896 h 822592"/>
                    <a:gd name="connsiteX16" fmla="*/ 211629 w 479425"/>
                    <a:gd name="connsiteY16" fmla="*/ 264853 h 822592"/>
                    <a:gd name="connsiteX17" fmla="*/ 204272 w 479425"/>
                    <a:gd name="connsiteY17" fmla="*/ 275153 h 822592"/>
                    <a:gd name="connsiteX18" fmla="*/ 174844 w 479425"/>
                    <a:gd name="connsiteY18" fmla="*/ 279567 h 822592"/>
                    <a:gd name="connsiteX19" fmla="*/ 174844 w 479425"/>
                    <a:gd name="connsiteY19" fmla="*/ 300167 h 822592"/>
                    <a:gd name="connsiteX20" fmla="*/ 142473 w 479425"/>
                    <a:gd name="connsiteY20" fmla="*/ 289867 h 822592"/>
                    <a:gd name="connsiteX21" fmla="*/ 133644 w 479425"/>
                    <a:gd name="connsiteY21" fmla="*/ 278095 h 822592"/>
                    <a:gd name="connsiteX22" fmla="*/ 107159 w 479425"/>
                    <a:gd name="connsiteY22" fmla="*/ 285453 h 822592"/>
                    <a:gd name="connsiteX23" fmla="*/ 113045 w 479425"/>
                    <a:gd name="connsiteY23" fmla="*/ 332538 h 822592"/>
                    <a:gd name="connsiteX24" fmla="*/ 113045 w 479425"/>
                    <a:gd name="connsiteY24" fmla="*/ 356080 h 822592"/>
                    <a:gd name="connsiteX25" fmla="*/ 123344 w 479425"/>
                    <a:gd name="connsiteY25" fmla="*/ 361966 h 822592"/>
                    <a:gd name="connsiteX26" fmla="*/ 167487 w 479425"/>
                    <a:gd name="connsiteY26" fmla="*/ 376680 h 822592"/>
                    <a:gd name="connsiteX27" fmla="*/ 173372 w 479425"/>
                    <a:gd name="connsiteY27" fmla="*/ 375209 h 822592"/>
                    <a:gd name="connsiteX28" fmla="*/ 208686 w 479425"/>
                    <a:gd name="connsiteY28" fmla="*/ 367851 h 822592"/>
                    <a:gd name="connsiteX29" fmla="*/ 218986 w 479425"/>
                    <a:gd name="connsiteY29" fmla="*/ 361966 h 822592"/>
                    <a:gd name="connsiteX30" fmla="*/ 235171 w 479425"/>
                    <a:gd name="connsiteY30" fmla="*/ 356080 h 822592"/>
                    <a:gd name="connsiteX31" fmla="*/ 249885 w 479425"/>
                    <a:gd name="connsiteY31" fmla="*/ 356080 h 822592"/>
                    <a:gd name="connsiteX32" fmla="*/ 266071 w 479425"/>
                    <a:gd name="connsiteY32" fmla="*/ 361966 h 822592"/>
                    <a:gd name="connsiteX33" fmla="*/ 282256 w 479425"/>
                    <a:gd name="connsiteY33" fmla="*/ 376680 h 822592"/>
                    <a:gd name="connsiteX34" fmla="*/ 298442 w 479425"/>
                    <a:gd name="connsiteY34" fmla="*/ 373737 h 822592"/>
                    <a:gd name="connsiteX35" fmla="*/ 323456 w 479425"/>
                    <a:gd name="connsiteY35" fmla="*/ 382566 h 822592"/>
                    <a:gd name="connsiteX36" fmla="*/ 360241 w 479425"/>
                    <a:gd name="connsiteY36" fmla="*/ 375209 h 822592"/>
                    <a:gd name="connsiteX37" fmla="*/ 376427 w 479425"/>
                    <a:gd name="connsiteY37" fmla="*/ 361966 h 822592"/>
                    <a:gd name="connsiteX38" fmla="*/ 389669 w 479425"/>
                    <a:gd name="connsiteY38" fmla="*/ 364909 h 822592"/>
                    <a:gd name="connsiteX39" fmla="*/ 372012 w 479425"/>
                    <a:gd name="connsiteY39" fmla="*/ 388451 h 822592"/>
                    <a:gd name="connsiteX40" fmla="*/ 372012 w 479425"/>
                    <a:gd name="connsiteY40" fmla="*/ 404637 h 822592"/>
                    <a:gd name="connsiteX41" fmla="*/ 364655 w 479425"/>
                    <a:gd name="connsiteY41" fmla="*/ 417879 h 822592"/>
                    <a:gd name="connsiteX42" fmla="*/ 366127 w 479425"/>
                    <a:gd name="connsiteY42" fmla="*/ 431121 h 822592"/>
                    <a:gd name="connsiteX43" fmla="*/ 346998 w 479425"/>
                    <a:gd name="connsiteY43" fmla="*/ 434065 h 822592"/>
                    <a:gd name="connsiteX44" fmla="*/ 339641 w 479425"/>
                    <a:gd name="connsiteY44" fmla="*/ 445836 h 822592"/>
                    <a:gd name="connsiteX45" fmla="*/ 341113 w 479425"/>
                    <a:gd name="connsiteY45" fmla="*/ 466435 h 822592"/>
                    <a:gd name="connsiteX46" fmla="*/ 319042 w 479425"/>
                    <a:gd name="connsiteY46" fmla="*/ 481150 h 822592"/>
                    <a:gd name="connsiteX47" fmla="*/ 355827 w 479425"/>
                    <a:gd name="connsiteY47" fmla="*/ 485564 h 822592"/>
                    <a:gd name="connsiteX48" fmla="*/ 367598 w 479425"/>
                    <a:gd name="connsiteY48" fmla="*/ 481150 h 822592"/>
                    <a:gd name="connsiteX49" fmla="*/ 380841 w 479425"/>
                    <a:gd name="connsiteY49" fmla="*/ 478206 h 822592"/>
                    <a:gd name="connsiteX50" fmla="*/ 386726 w 479425"/>
                    <a:gd name="connsiteY50" fmla="*/ 473793 h 822592"/>
                    <a:gd name="connsiteX51" fmla="*/ 394083 w 479425"/>
                    <a:gd name="connsiteY51" fmla="*/ 485564 h 822592"/>
                    <a:gd name="connsiteX52" fmla="*/ 388198 w 479425"/>
                    <a:gd name="connsiteY52" fmla="*/ 498807 h 822592"/>
                    <a:gd name="connsiteX53" fmla="*/ 377898 w 479425"/>
                    <a:gd name="connsiteY53" fmla="*/ 503221 h 822592"/>
                    <a:gd name="connsiteX54" fmla="*/ 367598 w 479425"/>
                    <a:gd name="connsiteY54" fmla="*/ 519406 h 822592"/>
                    <a:gd name="connsiteX55" fmla="*/ 376427 w 479425"/>
                    <a:gd name="connsiteY55" fmla="*/ 522349 h 822592"/>
                    <a:gd name="connsiteX56" fmla="*/ 388198 w 479425"/>
                    <a:gd name="connsiteY56" fmla="*/ 525291 h 822592"/>
                    <a:gd name="connsiteX57" fmla="*/ 404383 w 479425"/>
                    <a:gd name="connsiteY57" fmla="*/ 531177 h 822592"/>
                    <a:gd name="connsiteX58" fmla="*/ 426454 w 479425"/>
                    <a:gd name="connsiteY58" fmla="*/ 529706 h 822592"/>
                    <a:gd name="connsiteX59" fmla="*/ 445583 w 479425"/>
                    <a:gd name="connsiteY59" fmla="*/ 532649 h 822592"/>
                    <a:gd name="connsiteX60" fmla="*/ 457354 w 479425"/>
                    <a:gd name="connsiteY60" fmla="*/ 526763 h 822592"/>
                    <a:gd name="connsiteX61" fmla="*/ 466182 w 479425"/>
                    <a:gd name="connsiteY61" fmla="*/ 540006 h 822592"/>
                    <a:gd name="connsiteX62" fmla="*/ 404383 w 479425"/>
                    <a:gd name="connsiteY62" fmla="*/ 553249 h 822592"/>
                    <a:gd name="connsiteX63" fmla="*/ 404383 w 479425"/>
                    <a:gd name="connsiteY63" fmla="*/ 573848 h 822592"/>
                    <a:gd name="connsiteX64" fmla="*/ 413212 w 479425"/>
                    <a:gd name="connsiteY64" fmla="*/ 582677 h 822592"/>
                    <a:gd name="connsiteX65" fmla="*/ 404383 w 479425"/>
                    <a:gd name="connsiteY65" fmla="*/ 598863 h 822592"/>
                    <a:gd name="connsiteX66" fmla="*/ 405855 w 479425"/>
                    <a:gd name="connsiteY66" fmla="*/ 610634 h 822592"/>
                    <a:gd name="connsiteX67" fmla="*/ 426454 w 479425"/>
                    <a:gd name="connsiteY67" fmla="*/ 615048 h 822592"/>
                    <a:gd name="connsiteX68" fmla="*/ 426454 w 479425"/>
                    <a:gd name="connsiteY68" fmla="*/ 629762 h 822592"/>
                    <a:gd name="connsiteX69" fmla="*/ 447054 w 479425"/>
                    <a:gd name="connsiteY69" fmla="*/ 632704 h 822592"/>
                    <a:gd name="connsiteX70" fmla="*/ 457354 w 479425"/>
                    <a:gd name="connsiteY70" fmla="*/ 644476 h 822592"/>
                    <a:gd name="connsiteX71" fmla="*/ 479425 w 479425"/>
                    <a:gd name="connsiteY71" fmla="*/ 644476 h 822592"/>
                    <a:gd name="connsiteX72" fmla="*/ 473539 w 479425"/>
                    <a:gd name="connsiteY72" fmla="*/ 656247 h 822592"/>
                    <a:gd name="connsiteX73" fmla="*/ 469125 w 479425"/>
                    <a:gd name="connsiteY73" fmla="*/ 672432 h 822592"/>
                    <a:gd name="connsiteX74" fmla="*/ 452940 w 479425"/>
                    <a:gd name="connsiteY74" fmla="*/ 673904 h 822592"/>
                    <a:gd name="connsiteX75" fmla="*/ 461768 w 479425"/>
                    <a:gd name="connsiteY75" fmla="*/ 687147 h 822592"/>
                    <a:gd name="connsiteX76" fmla="*/ 436754 w 479425"/>
                    <a:gd name="connsiteY76" fmla="*/ 719517 h 822592"/>
                    <a:gd name="connsiteX77" fmla="*/ 455883 w 479425"/>
                    <a:gd name="connsiteY77" fmla="*/ 726874 h 822592"/>
                    <a:gd name="connsiteX78" fmla="*/ 457354 w 479425"/>
                    <a:gd name="connsiteY78" fmla="*/ 737174 h 822592"/>
                    <a:gd name="connsiteX79" fmla="*/ 435283 w 479425"/>
                    <a:gd name="connsiteY79" fmla="*/ 753360 h 822592"/>
                    <a:gd name="connsiteX80" fmla="*/ 417626 w 479425"/>
                    <a:gd name="connsiteY80" fmla="*/ 768074 h 822592"/>
                    <a:gd name="connsiteX81" fmla="*/ 404383 w 479425"/>
                    <a:gd name="connsiteY81" fmla="*/ 769546 h 822592"/>
                    <a:gd name="connsiteX82" fmla="*/ 398498 w 479425"/>
                    <a:gd name="connsiteY82" fmla="*/ 784259 h 822592"/>
                    <a:gd name="connsiteX83" fmla="*/ 373484 w 479425"/>
                    <a:gd name="connsiteY83" fmla="*/ 785731 h 822592"/>
                    <a:gd name="connsiteX84" fmla="*/ 373484 w 479425"/>
                    <a:gd name="connsiteY84" fmla="*/ 800445 h 822592"/>
                    <a:gd name="connsiteX85" fmla="*/ 370541 w 479425"/>
                    <a:gd name="connsiteY85" fmla="*/ 821044 h 822592"/>
                    <a:gd name="connsiteX86" fmla="*/ 354028 w 479425"/>
                    <a:gd name="connsiteY86" fmla="*/ 822592 h 822592"/>
                    <a:gd name="connsiteX87" fmla="*/ 360830 w 479425"/>
                    <a:gd name="connsiteY87" fmla="*/ 816924 h 822592"/>
                    <a:gd name="connsiteX88" fmla="*/ 348470 w 479425"/>
                    <a:gd name="connsiteY88" fmla="*/ 808096 h 822592"/>
                    <a:gd name="connsiteX89" fmla="*/ 348470 w 479425"/>
                    <a:gd name="connsiteY89" fmla="*/ 769251 h 822592"/>
                    <a:gd name="connsiteX90" fmla="*/ 362595 w 479425"/>
                    <a:gd name="connsiteY90" fmla="*/ 742766 h 822592"/>
                    <a:gd name="connsiteX91" fmla="*/ 346704 w 479425"/>
                    <a:gd name="connsiteY91" fmla="*/ 741000 h 822592"/>
                    <a:gd name="connsiteX92" fmla="*/ 330813 w 479425"/>
                    <a:gd name="connsiteY92" fmla="*/ 735703 h 822592"/>
                    <a:gd name="connsiteX93" fmla="*/ 313156 w 479425"/>
                    <a:gd name="connsiteY93" fmla="*/ 737468 h 822592"/>
                    <a:gd name="connsiteX94" fmla="*/ 302562 w 479425"/>
                    <a:gd name="connsiteY94" fmla="*/ 730406 h 822592"/>
                    <a:gd name="connsiteX95" fmla="*/ 274311 w 479425"/>
                    <a:gd name="connsiteY95" fmla="*/ 732171 h 822592"/>
                    <a:gd name="connsiteX96" fmla="*/ 261951 w 479425"/>
                    <a:gd name="connsiteY96" fmla="*/ 765719 h 822592"/>
                    <a:gd name="connsiteX97" fmla="*/ 249591 w 479425"/>
                    <a:gd name="connsiteY97" fmla="*/ 783376 h 822592"/>
                    <a:gd name="connsiteX98" fmla="*/ 224872 w 479425"/>
                    <a:gd name="connsiteY98" fmla="*/ 783376 h 822592"/>
                    <a:gd name="connsiteX99" fmla="*/ 187792 w 479425"/>
                    <a:gd name="connsiteY99" fmla="*/ 783376 h 822592"/>
                    <a:gd name="connsiteX100" fmla="*/ 171901 w 479425"/>
                    <a:gd name="connsiteY100" fmla="*/ 783376 h 822592"/>
                    <a:gd name="connsiteX101" fmla="*/ 163072 w 479425"/>
                    <a:gd name="connsiteY101" fmla="*/ 799267 h 822592"/>
                    <a:gd name="connsiteX102" fmla="*/ 134821 w 479425"/>
                    <a:gd name="connsiteY102" fmla="*/ 790439 h 822592"/>
                    <a:gd name="connsiteX103" fmla="*/ 111867 w 479425"/>
                    <a:gd name="connsiteY103" fmla="*/ 778079 h 822592"/>
                    <a:gd name="connsiteX104" fmla="*/ 120696 w 479425"/>
                    <a:gd name="connsiteY104" fmla="*/ 763954 h 822592"/>
                    <a:gd name="connsiteX105" fmla="*/ 104805 w 479425"/>
                    <a:gd name="connsiteY105" fmla="*/ 746297 h 822592"/>
                    <a:gd name="connsiteX106" fmla="*/ 90679 w 479425"/>
                    <a:gd name="connsiteY106" fmla="*/ 723343 h 822592"/>
                    <a:gd name="connsiteX107" fmla="*/ 69491 w 479425"/>
                    <a:gd name="connsiteY107" fmla="*/ 732171 h 822592"/>
                    <a:gd name="connsiteX108" fmla="*/ 62428 w 479425"/>
                    <a:gd name="connsiteY108" fmla="*/ 742766 h 822592"/>
                    <a:gd name="connsiteX109" fmla="*/ 53600 w 479425"/>
                    <a:gd name="connsiteY109" fmla="*/ 749828 h 822592"/>
                    <a:gd name="connsiteX110" fmla="*/ 25349 w 479425"/>
                    <a:gd name="connsiteY110" fmla="*/ 749828 h 822592"/>
                    <a:gd name="connsiteX111" fmla="*/ 5926 w 479425"/>
                    <a:gd name="connsiteY111" fmla="*/ 749828 h 822592"/>
                    <a:gd name="connsiteX112" fmla="*/ 4160 w 479425"/>
                    <a:gd name="connsiteY112" fmla="*/ 733937 h 822592"/>
                    <a:gd name="connsiteX113" fmla="*/ 0 w 479425"/>
                    <a:gd name="connsiteY113" fmla="*/ 733521 h 822592"/>
                    <a:gd name="connsiteX114" fmla="*/ 0 w 479425"/>
                    <a:gd name="connsiteY114" fmla="*/ 97086 h 822592"/>
                    <a:gd name="connsiteX115" fmla="*/ 54188 w 479425"/>
                    <a:gd name="connsiteY115" fmla="*/ 100056 h 822592"/>
                    <a:gd name="connsiteX116" fmla="*/ 60074 w 479425"/>
                    <a:gd name="connsiteY116" fmla="*/ 76513 h 822592"/>
                    <a:gd name="connsiteX117" fmla="*/ 80674 w 479425"/>
                    <a:gd name="connsiteY117" fmla="*/ 66213 h 822592"/>
                    <a:gd name="connsiteX118" fmla="*/ 90973 w 479425"/>
                    <a:gd name="connsiteY118" fmla="*/ 55914 h 822592"/>
                    <a:gd name="connsiteX119" fmla="*/ 99802 w 479425"/>
                    <a:gd name="connsiteY119" fmla="*/ 44142 h 822592"/>
                    <a:gd name="connsiteX120" fmla="*/ 104216 w 479425"/>
                    <a:gd name="connsiteY120" fmla="*/ 33843 h 822592"/>
                    <a:gd name="connsiteX121" fmla="*/ 105688 w 479425"/>
                    <a:gd name="connsiteY121" fmla="*/ 23543 h 822592"/>
                    <a:gd name="connsiteX122" fmla="*/ 130701 w 479425"/>
                    <a:gd name="connsiteY122" fmla="*/ 11771 h 822592"/>
                    <a:gd name="connsiteX123" fmla="*/ 143944 w 479425"/>
                    <a:gd name="connsiteY123" fmla="*/ 8829 h 822592"/>
                    <a:gd name="connsiteX124" fmla="*/ 160130 w 479425"/>
                    <a:gd name="connsiteY124" fmla="*/ 8829 h 822592"/>
                    <a:gd name="connsiteX0" fmla="*/ 355218 w 667156"/>
                    <a:gd name="connsiteY0" fmla="*/ 0 h 822592"/>
                    <a:gd name="connsiteX1" fmla="*/ 377289 w 667156"/>
                    <a:gd name="connsiteY1" fmla="*/ 10300 h 822592"/>
                    <a:gd name="connsiteX2" fmla="*/ 399360 w 667156"/>
                    <a:gd name="connsiteY2" fmla="*/ 20600 h 822592"/>
                    <a:gd name="connsiteX3" fmla="*/ 439088 w 667156"/>
                    <a:gd name="connsiteY3" fmla="*/ 52971 h 822592"/>
                    <a:gd name="connsiteX4" fmla="*/ 444973 w 667156"/>
                    <a:gd name="connsiteY4" fmla="*/ 73570 h 822592"/>
                    <a:gd name="connsiteX5" fmla="*/ 461159 w 667156"/>
                    <a:gd name="connsiteY5" fmla="*/ 89755 h 822592"/>
                    <a:gd name="connsiteX6" fmla="*/ 462630 w 667156"/>
                    <a:gd name="connsiteY6" fmla="*/ 130955 h 822592"/>
                    <a:gd name="connsiteX7" fmla="*/ 449388 w 667156"/>
                    <a:gd name="connsiteY7" fmla="*/ 157441 h 822592"/>
                    <a:gd name="connsiteX8" fmla="*/ 461159 w 667156"/>
                    <a:gd name="connsiteY8" fmla="*/ 179512 h 822592"/>
                    <a:gd name="connsiteX9" fmla="*/ 461159 w 667156"/>
                    <a:gd name="connsiteY9" fmla="*/ 194226 h 822592"/>
                    <a:gd name="connsiteX10" fmla="*/ 446445 w 667156"/>
                    <a:gd name="connsiteY10" fmla="*/ 203054 h 822592"/>
                    <a:gd name="connsiteX11" fmla="*/ 436145 w 667156"/>
                    <a:gd name="connsiteY11" fmla="*/ 244253 h 822592"/>
                    <a:gd name="connsiteX12" fmla="*/ 415545 w 667156"/>
                    <a:gd name="connsiteY12" fmla="*/ 244253 h 822592"/>
                    <a:gd name="connsiteX13" fmla="*/ 402303 w 667156"/>
                    <a:gd name="connsiteY13" fmla="*/ 235425 h 822592"/>
                    <a:gd name="connsiteX14" fmla="*/ 390531 w 667156"/>
                    <a:gd name="connsiteY14" fmla="*/ 232482 h 822592"/>
                    <a:gd name="connsiteX15" fmla="*/ 384646 w 667156"/>
                    <a:gd name="connsiteY15" fmla="*/ 236896 h 822592"/>
                    <a:gd name="connsiteX16" fmla="*/ 399360 w 667156"/>
                    <a:gd name="connsiteY16" fmla="*/ 264853 h 822592"/>
                    <a:gd name="connsiteX17" fmla="*/ 392003 w 667156"/>
                    <a:gd name="connsiteY17" fmla="*/ 275153 h 822592"/>
                    <a:gd name="connsiteX18" fmla="*/ 362575 w 667156"/>
                    <a:gd name="connsiteY18" fmla="*/ 279567 h 822592"/>
                    <a:gd name="connsiteX19" fmla="*/ 362575 w 667156"/>
                    <a:gd name="connsiteY19" fmla="*/ 300167 h 822592"/>
                    <a:gd name="connsiteX20" fmla="*/ 330204 w 667156"/>
                    <a:gd name="connsiteY20" fmla="*/ 289867 h 822592"/>
                    <a:gd name="connsiteX21" fmla="*/ 321375 w 667156"/>
                    <a:gd name="connsiteY21" fmla="*/ 278095 h 822592"/>
                    <a:gd name="connsiteX22" fmla="*/ 294890 w 667156"/>
                    <a:gd name="connsiteY22" fmla="*/ 285453 h 822592"/>
                    <a:gd name="connsiteX23" fmla="*/ 300776 w 667156"/>
                    <a:gd name="connsiteY23" fmla="*/ 332538 h 822592"/>
                    <a:gd name="connsiteX24" fmla="*/ 300776 w 667156"/>
                    <a:gd name="connsiteY24" fmla="*/ 356080 h 822592"/>
                    <a:gd name="connsiteX25" fmla="*/ 311075 w 667156"/>
                    <a:gd name="connsiteY25" fmla="*/ 361966 h 822592"/>
                    <a:gd name="connsiteX26" fmla="*/ 355218 w 667156"/>
                    <a:gd name="connsiteY26" fmla="*/ 376680 h 822592"/>
                    <a:gd name="connsiteX27" fmla="*/ 361103 w 667156"/>
                    <a:gd name="connsiteY27" fmla="*/ 375209 h 822592"/>
                    <a:gd name="connsiteX28" fmla="*/ 396417 w 667156"/>
                    <a:gd name="connsiteY28" fmla="*/ 367851 h 822592"/>
                    <a:gd name="connsiteX29" fmla="*/ 406717 w 667156"/>
                    <a:gd name="connsiteY29" fmla="*/ 361966 h 822592"/>
                    <a:gd name="connsiteX30" fmla="*/ 422902 w 667156"/>
                    <a:gd name="connsiteY30" fmla="*/ 356080 h 822592"/>
                    <a:gd name="connsiteX31" fmla="*/ 437616 w 667156"/>
                    <a:gd name="connsiteY31" fmla="*/ 356080 h 822592"/>
                    <a:gd name="connsiteX32" fmla="*/ 453802 w 667156"/>
                    <a:gd name="connsiteY32" fmla="*/ 361966 h 822592"/>
                    <a:gd name="connsiteX33" fmla="*/ 469987 w 667156"/>
                    <a:gd name="connsiteY33" fmla="*/ 376680 h 822592"/>
                    <a:gd name="connsiteX34" fmla="*/ 486173 w 667156"/>
                    <a:gd name="connsiteY34" fmla="*/ 373737 h 822592"/>
                    <a:gd name="connsiteX35" fmla="*/ 511187 w 667156"/>
                    <a:gd name="connsiteY35" fmla="*/ 382566 h 822592"/>
                    <a:gd name="connsiteX36" fmla="*/ 547972 w 667156"/>
                    <a:gd name="connsiteY36" fmla="*/ 375209 h 822592"/>
                    <a:gd name="connsiteX37" fmla="*/ 564158 w 667156"/>
                    <a:gd name="connsiteY37" fmla="*/ 361966 h 822592"/>
                    <a:gd name="connsiteX38" fmla="*/ 577400 w 667156"/>
                    <a:gd name="connsiteY38" fmla="*/ 364909 h 822592"/>
                    <a:gd name="connsiteX39" fmla="*/ 559743 w 667156"/>
                    <a:gd name="connsiteY39" fmla="*/ 388451 h 822592"/>
                    <a:gd name="connsiteX40" fmla="*/ 559743 w 667156"/>
                    <a:gd name="connsiteY40" fmla="*/ 404637 h 822592"/>
                    <a:gd name="connsiteX41" fmla="*/ 552386 w 667156"/>
                    <a:gd name="connsiteY41" fmla="*/ 417879 h 822592"/>
                    <a:gd name="connsiteX42" fmla="*/ 553858 w 667156"/>
                    <a:gd name="connsiteY42" fmla="*/ 431121 h 822592"/>
                    <a:gd name="connsiteX43" fmla="*/ 534729 w 667156"/>
                    <a:gd name="connsiteY43" fmla="*/ 434065 h 822592"/>
                    <a:gd name="connsiteX44" fmla="*/ 527372 w 667156"/>
                    <a:gd name="connsiteY44" fmla="*/ 445836 h 822592"/>
                    <a:gd name="connsiteX45" fmla="*/ 528844 w 667156"/>
                    <a:gd name="connsiteY45" fmla="*/ 466435 h 822592"/>
                    <a:gd name="connsiteX46" fmla="*/ 506773 w 667156"/>
                    <a:gd name="connsiteY46" fmla="*/ 481150 h 822592"/>
                    <a:gd name="connsiteX47" fmla="*/ 543558 w 667156"/>
                    <a:gd name="connsiteY47" fmla="*/ 485564 h 822592"/>
                    <a:gd name="connsiteX48" fmla="*/ 555329 w 667156"/>
                    <a:gd name="connsiteY48" fmla="*/ 481150 h 822592"/>
                    <a:gd name="connsiteX49" fmla="*/ 568572 w 667156"/>
                    <a:gd name="connsiteY49" fmla="*/ 478206 h 822592"/>
                    <a:gd name="connsiteX50" fmla="*/ 574457 w 667156"/>
                    <a:gd name="connsiteY50" fmla="*/ 473793 h 822592"/>
                    <a:gd name="connsiteX51" fmla="*/ 581814 w 667156"/>
                    <a:gd name="connsiteY51" fmla="*/ 485564 h 822592"/>
                    <a:gd name="connsiteX52" fmla="*/ 575929 w 667156"/>
                    <a:gd name="connsiteY52" fmla="*/ 498807 h 822592"/>
                    <a:gd name="connsiteX53" fmla="*/ 565629 w 667156"/>
                    <a:gd name="connsiteY53" fmla="*/ 503221 h 822592"/>
                    <a:gd name="connsiteX54" fmla="*/ 555329 w 667156"/>
                    <a:gd name="connsiteY54" fmla="*/ 519406 h 822592"/>
                    <a:gd name="connsiteX55" fmla="*/ 564158 w 667156"/>
                    <a:gd name="connsiteY55" fmla="*/ 522349 h 822592"/>
                    <a:gd name="connsiteX56" fmla="*/ 575929 w 667156"/>
                    <a:gd name="connsiteY56" fmla="*/ 525291 h 822592"/>
                    <a:gd name="connsiteX57" fmla="*/ 592114 w 667156"/>
                    <a:gd name="connsiteY57" fmla="*/ 531177 h 822592"/>
                    <a:gd name="connsiteX58" fmla="*/ 614185 w 667156"/>
                    <a:gd name="connsiteY58" fmla="*/ 529706 h 822592"/>
                    <a:gd name="connsiteX59" fmla="*/ 633314 w 667156"/>
                    <a:gd name="connsiteY59" fmla="*/ 532649 h 822592"/>
                    <a:gd name="connsiteX60" fmla="*/ 645085 w 667156"/>
                    <a:gd name="connsiteY60" fmla="*/ 526763 h 822592"/>
                    <a:gd name="connsiteX61" fmla="*/ 653913 w 667156"/>
                    <a:gd name="connsiteY61" fmla="*/ 540006 h 822592"/>
                    <a:gd name="connsiteX62" fmla="*/ 592114 w 667156"/>
                    <a:gd name="connsiteY62" fmla="*/ 553249 h 822592"/>
                    <a:gd name="connsiteX63" fmla="*/ 592114 w 667156"/>
                    <a:gd name="connsiteY63" fmla="*/ 573848 h 822592"/>
                    <a:gd name="connsiteX64" fmla="*/ 600943 w 667156"/>
                    <a:gd name="connsiteY64" fmla="*/ 582677 h 822592"/>
                    <a:gd name="connsiteX65" fmla="*/ 592114 w 667156"/>
                    <a:gd name="connsiteY65" fmla="*/ 598863 h 822592"/>
                    <a:gd name="connsiteX66" fmla="*/ 593586 w 667156"/>
                    <a:gd name="connsiteY66" fmla="*/ 610634 h 822592"/>
                    <a:gd name="connsiteX67" fmla="*/ 614185 w 667156"/>
                    <a:gd name="connsiteY67" fmla="*/ 615048 h 822592"/>
                    <a:gd name="connsiteX68" fmla="*/ 614185 w 667156"/>
                    <a:gd name="connsiteY68" fmla="*/ 629762 h 822592"/>
                    <a:gd name="connsiteX69" fmla="*/ 634785 w 667156"/>
                    <a:gd name="connsiteY69" fmla="*/ 632704 h 822592"/>
                    <a:gd name="connsiteX70" fmla="*/ 645085 w 667156"/>
                    <a:gd name="connsiteY70" fmla="*/ 644476 h 822592"/>
                    <a:gd name="connsiteX71" fmla="*/ 667156 w 667156"/>
                    <a:gd name="connsiteY71" fmla="*/ 644476 h 822592"/>
                    <a:gd name="connsiteX72" fmla="*/ 661270 w 667156"/>
                    <a:gd name="connsiteY72" fmla="*/ 656247 h 822592"/>
                    <a:gd name="connsiteX73" fmla="*/ 656856 w 667156"/>
                    <a:gd name="connsiteY73" fmla="*/ 672432 h 822592"/>
                    <a:gd name="connsiteX74" fmla="*/ 640671 w 667156"/>
                    <a:gd name="connsiteY74" fmla="*/ 673904 h 822592"/>
                    <a:gd name="connsiteX75" fmla="*/ 649499 w 667156"/>
                    <a:gd name="connsiteY75" fmla="*/ 687147 h 822592"/>
                    <a:gd name="connsiteX76" fmla="*/ 624485 w 667156"/>
                    <a:gd name="connsiteY76" fmla="*/ 719517 h 822592"/>
                    <a:gd name="connsiteX77" fmla="*/ 643614 w 667156"/>
                    <a:gd name="connsiteY77" fmla="*/ 726874 h 822592"/>
                    <a:gd name="connsiteX78" fmla="*/ 645085 w 667156"/>
                    <a:gd name="connsiteY78" fmla="*/ 737174 h 822592"/>
                    <a:gd name="connsiteX79" fmla="*/ 623014 w 667156"/>
                    <a:gd name="connsiteY79" fmla="*/ 753360 h 822592"/>
                    <a:gd name="connsiteX80" fmla="*/ 605357 w 667156"/>
                    <a:gd name="connsiteY80" fmla="*/ 768074 h 822592"/>
                    <a:gd name="connsiteX81" fmla="*/ 592114 w 667156"/>
                    <a:gd name="connsiteY81" fmla="*/ 769546 h 822592"/>
                    <a:gd name="connsiteX82" fmla="*/ 586229 w 667156"/>
                    <a:gd name="connsiteY82" fmla="*/ 784259 h 822592"/>
                    <a:gd name="connsiteX83" fmla="*/ 561215 w 667156"/>
                    <a:gd name="connsiteY83" fmla="*/ 785731 h 822592"/>
                    <a:gd name="connsiteX84" fmla="*/ 561215 w 667156"/>
                    <a:gd name="connsiteY84" fmla="*/ 800445 h 822592"/>
                    <a:gd name="connsiteX85" fmla="*/ 558272 w 667156"/>
                    <a:gd name="connsiteY85" fmla="*/ 821044 h 822592"/>
                    <a:gd name="connsiteX86" fmla="*/ 541759 w 667156"/>
                    <a:gd name="connsiteY86" fmla="*/ 822592 h 822592"/>
                    <a:gd name="connsiteX87" fmla="*/ 548561 w 667156"/>
                    <a:gd name="connsiteY87" fmla="*/ 816924 h 822592"/>
                    <a:gd name="connsiteX88" fmla="*/ 536201 w 667156"/>
                    <a:gd name="connsiteY88" fmla="*/ 808096 h 822592"/>
                    <a:gd name="connsiteX89" fmla="*/ 536201 w 667156"/>
                    <a:gd name="connsiteY89" fmla="*/ 769251 h 822592"/>
                    <a:gd name="connsiteX90" fmla="*/ 550326 w 667156"/>
                    <a:gd name="connsiteY90" fmla="*/ 742766 h 822592"/>
                    <a:gd name="connsiteX91" fmla="*/ 534435 w 667156"/>
                    <a:gd name="connsiteY91" fmla="*/ 741000 h 822592"/>
                    <a:gd name="connsiteX92" fmla="*/ 518544 w 667156"/>
                    <a:gd name="connsiteY92" fmla="*/ 735703 h 822592"/>
                    <a:gd name="connsiteX93" fmla="*/ 500887 w 667156"/>
                    <a:gd name="connsiteY93" fmla="*/ 737468 h 822592"/>
                    <a:gd name="connsiteX94" fmla="*/ 490293 w 667156"/>
                    <a:gd name="connsiteY94" fmla="*/ 730406 h 822592"/>
                    <a:gd name="connsiteX95" fmla="*/ 462042 w 667156"/>
                    <a:gd name="connsiteY95" fmla="*/ 732171 h 822592"/>
                    <a:gd name="connsiteX96" fmla="*/ 449682 w 667156"/>
                    <a:gd name="connsiteY96" fmla="*/ 765719 h 822592"/>
                    <a:gd name="connsiteX97" fmla="*/ 437322 w 667156"/>
                    <a:gd name="connsiteY97" fmla="*/ 783376 h 822592"/>
                    <a:gd name="connsiteX98" fmla="*/ 412603 w 667156"/>
                    <a:gd name="connsiteY98" fmla="*/ 783376 h 822592"/>
                    <a:gd name="connsiteX99" fmla="*/ 375523 w 667156"/>
                    <a:gd name="connsiteY99" fmla="*/ 783376 h 822592"/>
                    <a:gd name="connsiteX100" fmla="*/ 359632 w 667156"/>
                    <a:gd name="connsiteY100" fmla="*/ 783376 h 822592"/>
                    <a:gd name="connsiteX101" fmla="*/ 350803 w 667156"/>
                    <a:gd name="connsiteY101" fmla="*/ 799267 h 822592"/>
                    <a:gd name="connsiteX102" fmla="*/ 322552 w 667156"/>
                    <a:gd name="connsiteY102" fmla="*/ 790439 h 822592"/>
                    <a:gd name="connsiteX103" fmla="*/ 299598 w 667156"/>
                    <a:gd name="connsiteY103" fmla="*/ 778079 h 822592"/>
                    <a:gd name="connsiteX104" fmla="*/ 308427 w 667156"/>
                    <a:gd name="connsiteY104" fmla="*/ 763954 h 822592"/>
                    <a:gd name="connsiteX105" fmla="*/ 292536 w 667156"/>
                    <a:gd name="connsiteY105" fmla="*/ 746297 h 822592"/>
                    <a:gd name="connsiteX106" fmla="*/ 278410 w 667156"/>
                    <a:gd name="connsiteY106" fmla="*/ 723343 h 822592"/>
                    <a:gd name="connsiteX107" fmla="*/ 257222 w 667156"/>
                    <a:gd name="connsiteY107" fmla="*/ 732171 h 822592"/>
                    <a:gd name="connsiteX108" fmla="*/ 250159 w 667156"/>
                    <a:gd name="connsiteY108" fmla="*/ 742766 h 822592"/>
                    <a:gd name="connsiteX109" fmla="*/ 241331 w 667156"/>
                    <a:gd name="connsiteY109" fmla="*/ 749828 h 822592"/>
                    <a:gd name="connsiteX110" fmla="*/ 213080 w 667156"/>
                    <a:gd name="connsiteY110" fmla="*/ 749828 h 822592"/>
                    <a:gd name="connsiteX111" fmla="*/ 193657 w 667156"/>
                    <a:gd name="connsiteY111" fmla="*/ 749828 h 822592"/>
                    <a:gd name="connsiteX112" fmla="*/ 191891 w 667156"/>
                    <a:gd name="connsiteY112" fmla="*/ 733937 h 822592"/>
                    <a:gd name="connsiteX113" fmla="*/ 187731 w 667156"/>
                    <a:gd name="connsiteY113" fmla="*/ 733521 h 822592"/>
                    <a:gd name="connsiteX114" fmla="*/ 0 w 667156"/>
                    <a:gd name="connsiteY114" fmla="*/ 435745 h 822592"/>
                    <a:gd name="connsiteX115" fmla="*/ 187731 w 667156"/>
                    <a:gd name="connsiteY115" fmla="*/ 97086 h 822592"/>
                    <a:gd name="connsiteX116" fmla="*/ 241919 w 667156"/>
                    <a:gd name="connsiteY116" fmla="*/ 100056 h 822592"/>
                    <a:gd name="connsiteX117" fmla="*/ 247805 w 667156"/>
                    <a:gd name="connsiteY117" fmla="*/ 76513 h 822592"/>
                    <a:gd name="connsiteX118" fmla="*/ 268405 w 667156"/>
                    <a:gd name="connsiteY118" fmla="*/ 66213 h 822592"/>
                    <a:gd name="connsiteX119" fmla="*/ 278704 w 667156"/>
                    <a:gd name="connsiteY119" fmla="*/ 55914 h 822592"/>
                    <a:gd name="connsiteX120" fmla="*/ 287533 w 667156"/>
                    <a:gd name="connsiteY120" fmla="*/ 44142 h 822592"/>
                    <a:gd name="connsiteX121" fmla="*/ 291947 w 667156"/>
                    <a:gd name="connsiteY121" fmla="*/ 33843 h 822592"/>
                    <a:gd name="connsiteX122" fmla="*/ 293419 w 667156"/>
                    <a:gd name="connsiteY122" fmla="*/ 23543 h 822592"/>
                    <a:gd name="connsiteX123" fmla="*/ 318432 w 667156"/>
                    <a:gd name="connsiteY123" fmla="*/ 11771 h 822592"/>
                    <a:gd name="connsiteX124" fmla="*/ 331675 w 667156"/>
                    <a:gd name="connsiteY124" fmla="*/ 8829 h 822592"/>
                    <a:gd name="connsiteX125" fmla="*/ 347861 w 667156"/>
                    <a:gd name="connsiteY125" fmla="*/ 8829 h 822592"/>
                    <a:gd name="connsiteX126" fmla="*/ 355218 w 667156"/>
                    <a:gd name="connsiteY126" fmla="*/ 0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126" fmla="*/ 91440 w 667156"/>
                    <a:gd name="connsiteY126" fmla="*/ 527185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0" fmla="*/ 0 w 479425"/>
                    <a:gd name="connsiteY0" fmla="*/ 97086 h 822592"/>
                    <a:gd name="connsiteX1" fmla="*/ 54188 w 479425"/>
                    <a:gd name="connsiteY1" fmla="*/ 100056 h 822592"/>
                    <a:gd name="connsiteX2" fmla="*/ 60074 w 479425"/>
                    <a:gd name="connsiteY2" fmla="*/ 76513 h 822592"/>
                    <a:gd name="connsiteX3" fmla="*/ 80674 w 479425"/>
                    <a:gd name="connsiteY3" fmla="*/ 66213 h 822592"/>
                    <a:gd name="connsiteX4" fmla="*/ 90973 w 479425"/>
                    <a:gd name="connsiteY4" fmla="*/ 55914 h 822592"/>
                    <a:gd name="connsiteX5" fmla="*/ 99802 w 479425"/>
                    <a:gd name="connsiteY5" fmla="*/ 44142 h 822592"/>
                    <a:gd name="connsiteX6" fmla="*/ 104216 w 479425"/>
                    <a:gd name="connsiteY6" fmla="*/ 33843 h 822592"/>
                    <a:gd name="connsiteX7" fmla="*/ 105688 w 479425"/>
                    <a:gd name="connsiteY7" fmla="*/ 23543 h 822592"/>
                    <a:gd name="connsiteX8" fmla="*/ 130701 w 479425"/>
                    <a:gd name="connsiteY8" fmla="*/ 11771 h 822592"/>
                    <a:gd name="connsiteX9" fmla="*/ 143944 w 479425"/>
                    <a:gd name="connsiteY9" fmla="*/ 8829 h 822592"/>
                    <a:gd name="connsiteX10" fmla="*/ 160130 w 479425"/>
                    <a:gd name="connsiteY10" fmla="*/ 8829 h 822592"/>
                    <a:gd name="connsiteX11" fmla="*/ 167487 w 479425"/>
                    <a:gd name="connsiteY11" fmla="*/ 0 h 822592"/>
                    <a:gd name="connsiteX12" fmla="*/ 189558 w 479425"/>
                    <a:gd name="connsiteY12" fmla="*/ 10300 h 822592"/>
                    <a:gd name="connsiteX13" fmla="*/ 211629 w 479425"/>
                    <a:gd name="connsiteY13" fmla="*/ 20600 h 822592"/>
                    <a:gd name="connsiteX14" fmla="*/ 251357 w 479425"/>
                    <a:gd name="connsiteY14" fmla="*/ 52971 h 822592"/>
                    <a:gd name="connsiteX15" fmla="*/ 257242 w 479425"/>
                    <a:gd name="connsiteY15" fmla="*/ 73570 h 822592"/>
                    <a:gd name="connsiteX16" fmla="*/ 273428 w 479425"/>
                    <a:gd name="connsiteY16" fmla="*/ 89755 h 822592"/>
                    <a:gd name="connsiteX17" fmla="*/ 274899 w 479425"/>
                    <a:gd name="connsiteY17" fmla="*/ 130955 h 822592"/>
                    <a:gd name="connsiteX18" fmla="*/ 261657 w 479425"/>
                    <a:gd name="connsiteY18" fmla="*/ 157441 h 822592"/>
                    <a:gd name="connsiteX19" fmla="*/ 273428 w 479425"/>
                    <a:gd name="connsiteY19" fmla="*/ 179512 h 822592"/>
                    <a:gd name="connsiteX20" fmla="*/ 273428 w 479425"/>
                    <a:gd name="connsiteY20" fmla="*/ 194226 h 822592"/>
                    <a:gd name="connsiteX21" fmla="*/ 258714 w 479425"/>
                    <a:gd name="connsiteY21" fmla="*/ 203054 h 822592"/>
                    <a:gd name="connsiteX22" fmla="*/ 248414 w 479425"/>
                    <a:gd name="connsiteY22" fmla="*/ 244253 h 822592"/>
                    <a:gd name="connsiteX23" fmla="*/ 227814 w 479425"/>
                    <a:gd name="connsiteY23" fmla="*/ 244253 h 822592"/>
                    <a:gd name="connsiteX24" fmla="*/ 214572 w 479425"/>
                    <a:gd name="connsiteY24" fmla="*/ 235425 h 822592"/>
                    <a:gd name="connsiteX25" fmla="*/ 202800 w 479425"/>
                    <a:gd name="connsiteY25" fmla="*/ 232482 h 822592"/>
                    <a:gd name="connsiteX26" fmla="*/ 196915 w 479425"/>
                    <a:gd name="connsiteY26" fmla="*/ 236896 h 822592"/>
                    <a:gd name="connsiteX27" fmla="*/ 211629 w 479425"/>
                    <a:gd name="connsiteY27" fmla="*/ 264853 h 822592"/>
                    <a:gd name="connsiteX28" fmla="*/ 204272 w 479425"/>
                    <a:gd name="connsiteY28" fmla="*/ 275153 h 822592"/>
                    <a:gd name="connsiteX29" fmla="*/ 174844 w 479425"/>
                    <a:gd name="connsiteY29" fmla="*/ 279567 h 822592"/>
                    <a:gd name="connsiteX30" fmla="*/ 174844 w 479425"/>
                    <a:gd name="connsiteY30" fmla="*/ 300167 h 822592"/>
                    <a:gd name="connsiteX31" fmla="*/ 142473 w 479425"/>
                    <a:gd name="connsiteY31" fmla="*/ 289867 h 822592"/>
                    <a:gd name="connsiteX32" fmla="*/ 133644 w 479425"/>
                    <a:gd name="connsiteY32" fmla="*/ 278095 h 822592"/>
                    <a:gd name="connsiteX33" fmla="*/ 107159 w 479425"/>
                    <a:gd name="connsiteY33" fmla="*/ 285453 h 822592"/>
                    <a:gd name="connsiteX34" fmla="*/ 113045 w 479425"/>
                    <a:gd name="connsiteY34" fmla="*/ 332538 h 822592"/>
                    <a:gd name="connsiteX35" fmla="*/ 113045 w 479425"/>
                    <a:gd name="connsiteY35" fmla="*/ 356080 h 822592"/>
                    <a:gd name="connsiteX36" fmla="*/ 123344 w 479425"/>
                    <a:gd name="connsiteY36" fmla="*/ 361966 h 822592"/>
                    <a:gd name="connsiteX37" fmla="*/ 167487 w 479425"/>
                    <a:gd name="connsiteY37" fmla="*/ 376680 h 822592"/>
                    <a:gd name="connsiteX38" fmla="*/ 173372 w 479425"/>
                    <a:gd name="connsiteY38" fmla="*/ 375209 h 822592"/>
                    <a:gd name="connsiteX39" fmla="*/ 208686 w 479425"/>
                    <a:gd name="connsiteY39" fmla="*/ 367851 h 822592"/>
                    <a:gd name="connsiteX40" fmla="*/ 218986 w 479425"/>
                    <a:gd name="connsiteY40" fmla="*/ 361966 h 822592"/>
                    <a:gd name="connsiteX41" fmla="*/ 235171 w 479425"/>
                    <a:gd name="connsiteY41" fmla="*/ 356080 h 822592"/>
                    <a:gd name="connsiteX42" fmla="*/ 249885 w 479425"/>
                    <a:gd name="connsiteY42" fmla="*/ 356080 h 822592"/>
                    <a:gd name="connsiteX43" fmla="*/ 266071 w 479425"/>
                    <a:gd name="connsiteY43" fmla="*/ 361966 h 822592"/>
                    <a:gd name="connsiteX44" fmla="*/ 282256 w 479425"/>
                    <a:gd name="connsiteY44" fmla="*/ 376680 h 822592"/>
                    <a:gd name="connsiteX45" fmla="*/ 298442 w 479425"/>
                    <a:gd name="connsiteY45" fmla="*/ 373737 h 822592"/>
                    <a:gd name="connsiteX46" fmla="*/ 323456 w 479425"/>
                    <a:gd name="connsiteY46" fmla="*/ 382566 h 822592"/>
                    <a:gd name="connsiteX47" fmla="*/ 360241 w 479425"/>
                    <a:gd name="connsiteY47" fmla="*/ 375209 h 822592"/>
                    <a:gd name="connsiteX48" fmla="*/ 376427 w 479425"/>
                    <a:gd name="connsiteY48" fmla="*/ 361966 h 822592"/>
                    <a:gd name="connsiteX49" fmla="*/ 389669 w 479425"/>
                    <a:gd name="connsiteY49" fmla="*/ 364909 h 822592"/>
                    <a:gd name="connsiteX50" fmla="*/ 372012 w 479425"/>
                    <a:gd name="connsiteY50" fmla="*/ 388451 h 822592"/>
                    <a:gd name="connsiteX51" fmla="*/ 372012 w 479425"/>
                    <a:gd name="connsiteY51" fmla="*/ 404637 h 822592"/>
                    <a:gd name="connsiteX52" fmla="*/ 364655 w 479425"/>
                    <a:gd name="connsiteY52" fmla="*/ 417879 h 822592"/>
                    <a:gd name="connsiteX53" fmla="*/ 366127 w 479425"/>
                    <a:gd name="connsiteY53" fmla="*/ 431121 h 822592"/>
                    <a:gd name="connsiteX54" fmla="*/ 346998 w 479425"/>
                    <a:gd name="connsiteY54" fmla="*/ 434065 h 822592"/>
                    <a:gd name="connsiteX55" fmla="*/ 339641 w 479425"/>
                    <a:gd name="connsiteY55" fmla="*/ 445836 h 822592"/>
                    <a:gd name="connsiteX56" fmla="*/ 341113 w 479425"/>
                    <a:gd name="connsiteY56" fmla="*/ 466435 h 822592"/>
                    <a:gd name="connsiteX57" fmla="*/ 319042 w 479425"/>
                    <a:gd name="connsiteY57" fmla="*/ 481150 h 822592"/>
                    <a:gd name="connsiteX58" fmla="*/ 355827 w 479425"/>
                    <a:gd name="connsiteY58" fmla="*/ 485564 h 822592"/>
                    <a:gd name="connsiteX59" fmla="*/ 367598 w 479425"/>
                    <a:gd name="connsiteY59" fmla="*/ 481150 h 822592"/>
                    <a:gd name="connsiteX60" fmla="*/ 380841 w 479425"/>
                    <a:gd name="connsiteY60" fmla="*/ 478206 h 822592"/>
                    <a:gd name="connsiteX61" fmla="*/ 386726 w 479425"/>
                    <a:gd name="connsiteY61" fmla="*/ 473793 h 822592"/>
                    <a:gd name="connsiteX62" fmla="*/ 394083 w 479425"/>
                    <a:gd name="connsiteY62" fmla="*/ 485564 h 822592"/>
                    <a:gd name="connsiteX63" fmla="*/ 388198 w 479425"/>
                    <a:gd name="connsiteY63" fmla="*/ 498807 h 822592"/>
                    <a:gd name="connsiteX64" fmla="*/ 377898 w 479425"/>
                    <a:gd name="connsiteY64" fmla="*/ 503221 h 822592"/>
                    <a:gd name="connsiteX65" fmla="*/ 367598 w 479425"/>
                    <a:gd name="connsiteY65" fmla="*/ 519406 h 822592"/>
                    <a:gd name="connsiteX66" fmla="*/ 376427 w 479425"/>
                    <a:gd name="connsiteY66" fmla="*/ 522349 h 822592"/>
                    <a:gd name="connsiteX67" fmla="*/ 388198 w 479425"/>
                    <a:gd name="connsiteY67" fmla="*/ 525291 h 822592"/>
                    <a:gd name="connsiteX68" fmla="*/ 404383 w 479425"/>
                    <a:gd name="connsiteY68" fmla="*/ 531177 h 822592"/>
                    <a:gd name="connsiteX69" fmla="*/ 426454 w 479425"/>
                    <a:gd name="connsiteY69" fmla="*/ 529706 h 822592"/>
                    <a:gd name="connsiteX70" fmla="*/ 445583 w 479425"/>
                    <a:gd name="connsiteY70" fmla="*/ 532649 h 822592"/>
                    <a:gd name="connsiteX71" fmla="*/ 457354 w 479425"/>
                    <a:gd name="connsiteY71" fmla="*/ 526763 h 822592"/>
                    <a:gd name="connsiteX72" fmla="*/ 466182 w 479425"/>
                    <a:gd name="connsiteY72" fmla="*/ 540006 h 822592"/>
                    <a:gd name="connsiteX73" fmla="*/ 404383 w 479425"/>
                    <a:gd name="connsiteY73" fmla="*/ 553249 h 822592"/>
                    <a:gd name="connsiteX74" fmla="*/ 404383 w 479425"/>
                    <a:gd name="connsiteY74" fmla="*/ 573848 h 822592"/>
                    <a:gd name="connsiteX75" fmla="*/ 413212 w 479425"/>
                    <a:gd name="connsiteY75" fmla="*/ 582677 h 822592"/>
                    <a:gd name="connsiteX76" fmla="*/ 404383 w 479425"/>
                    <a:gd name="connsiteY76" fmla="*/ 598863 h 822592"/>
                    <a:gd name="connsiteX77" fmla="*/ 405855 w 479425"/>
                    <a:gd name="connsiteY77" fmla="*/ 610634 h 822592"/>
                    <a:gd name="connsiteX78" fmla="*/ 426454 w 479425"/>
                    <a:gd name="connsiteY78" fmla="*/ 615048 h 822592"/>
                    <a:gd name="connsiteX79" fmla="*/ 426454 w 479425"/>
                    <a:gd name="connsiteY79" fmla="*/ 629762 h 822592"/>
                    <a:gd name="connsiteX80" fmla="*/ 447054 w 479425"/>
                    <a:gd name="connsiteY80" fmla="*/ 632704 h 822592"/>
                    <a:gd name="connsiteX81" fmla="*/ 457354 w 479425"/>
                    <a:gd name="connsiteY81" fmla="*/ 644476 h 822592"/>
                    <a:gd name="connsiteX82" fmla="*/ 479425 w 479425"/>
                    <a:gd name="connsiteY82" fmla="*/ 644476 h 822592"/>
                    <a:gd name="connsiteX83" fmla="*/ 473539 w 479425"/>
                    <a:gd name="connsiteY83" fmla="*/ 656247 h 822592"/>
                    <a:gd name="connsiteX84" fmla="*/ 469125 w 479425"/>
                    <a:gd name="connsiteY84" fmla="*/ 672432 h 822592"/>
                    <a:gd name="connsiteX85" fmla="*/ 452940 w 479425"/>
                    <a:gd name="connsiteY85" fmla="*/ 673904 h 822592"/>
                    <a:gd name="connsiteX86" fmla="*/ 461768 w 479425"/>
                    <a:gd name="connsiteY86" fmla="*/ 687147 h 822592"/>
                    <a:gd name="connsiteX87" fmla="*/ 436754 w 479425"/>
                    <a:gd name="connsiteY87" fmla="*/ 719517 h 822592"/>
                    <a:gd name="connsiteX88" fmla="*/ 455883 w 479425"/>
                    <a:gd name="connsiteY88" fmla="*/ 726874 h 822592"/>
                    <a:gd name="connsiteX89" fmla="*/ 457354 w 479425"/>
                    <a:gd name="connsiteY89" fmla="*/ 737174 h 822592"/>
                    <a:gd name="connsiteX90" fmla="*/ 435283 w 479425"/>
                    <a:gd name="connsiteY90" fmla="*/ 753360 h 822592"/>
                    <a:gd name="connsiteX91" fmla="*/ 417626 w 479425"/>
                    <a:gd name="connsiteY91" fmla="*/ 768074 h 822592"/>
                    <a:gd name="connsiteX92" fmla="*/ 404383 w 479425"/>
                    <a:gd name="connsiteY92" fmla="*/ 769546 h 822592"/>
                    <a:gd name="connsiteX93" fmla="*/ 398498 w 479425"/>
                    <a:gd name="connsiteY93" fmla="*/ 784259 h 822592"/>
                    <a:gd name="connsiteX94" fmla="*/ 373484 w 479425"/>
                    <a:gd name="connsiteY94" fmla="*/ 785731 h 822592"/>
                    <a:gd name="connsiteX95" fmla="*/ 373484 w 479425"/>
                    <a:gd name="connsiteY95" fmla="*/ 800445 h 822592"/>
                    <a:gd name="connsiteX96" fmla="*/ 370541 w 479425"/>
                    <a:gd name="connsiteY96" fmla="*/ 821044 h 822592"/>
                    <a:gd name="connsiteX97" fmla="*/ 354028 w 479425"/>
                    <a:gd name="connsiteY97" fmla="*/ 822592 h 822592"/>
                    <a:gd name="connsiteX98" fmla="*/ 360830 w 479425"/>
                    <a:gd name="connsiteY98" fmla="*/ 816924 h 822592"/>
                    <a:gd name="connsiteX99" fmla="*/ 348470 w 479425"/>
                    <a:gd name="connsiteY99" fmla="*/ 808096 h 822592"/>
                    <a:gd name="connsiteX100" fmla="*/ 348470 w 479425"/>
                    <a:gd name="connsiteY100" fmla="*/ 769251 h 822592"/>
                    <a:gd name="connsiteX101" fmla="*/ 362595 w 479425"/>
                    <a:gd name="connsiteY101" fmla="*/ 742766 h 822592"/>
                    <a:gd name="connsiteX102" fmla="*/ 346704 w 479425"/>
                    <a:gd name="connsiteY102" fmla="*/ 741000 h 822592"/>
                    <a:gd name="connsiteX103" fmla="*/ 330813 w 479425"/>
                    <a:gd name="connsiteY103" fmla="*/ 735703 h 822592"/>
                    <a:gd name="connsiteX104" fmla="*/ 313156 w 479425"/>
                    <a:gd name="connsiteY104" fmla="*/ 737468 h 822592"/>
                    <a:gd name="connsiteX105" fmla="*/ 302562 w 479425"/>
                    <a:gd name="connsiteY105" fmla="*/ 730406 h 822592"/>
                    <a:gd name="connsiteX106" fmla="*/ 274311 w 479425"/>
                    <a:gd name="connsiteY106" fmla="*/ 732171 h 822592"/>
                    <a:gd name="connsiteX107" fmla="*/ 261951 w 479425"/>
                    <a:gd name="connsiteY107" fmla="*/ 765719 h 822592"/>
                    <a:gd name="connsiteX108" fmla="*/ 249591 w 479425"/>
                    <a:gd name="connsiteY108" fmla="*/ 783376 h 822592"/>
                    <a:gd name="connsiteX109" fmla="*/ 224872 w 479425"/>
                    <a:gd name="connsiteY109" fmla="*/ 783376 h 822592"/>
                    <a:gd name="connsiteX110" fmla="*/ 187792 w 479425"/>
                    <a:gd name="connsiteY110" fmla="*/ 783376 h 822592"/>
                    <a:gd name="connsiteX111" fmla="*/ 171901 w 479425"/>
                    <a:gd name="connsiteY111" fmla="*/ 783376 h 822592"/>
                    <a:gd name="connsiteX112" fmla="*/ 163072 w 479425"/>
                    <a:gd name="connsiteY112" fmla="*/ 799267 h 822592"/>
                    <a:gd name="connsiteX113" fmla="*/ 134821 w 479425"/>
                    <a:gd name="connsiteY113" fmla="*/ 790439 h 822592"/>
                    <a:gd name="connsiteX114" fmla="*/ 111867 w 479425"/>
                    <a:gd name="connsiteY114" fmla="*/ 778079 h 822592"/>
                    <a:gd name="connsiteX115" fmla="*/ 120696 w 479425"/>
                    <a:gd name="connsiteY115" fmla="*/ 763954 h 822592"/>
                    <a:gd name="connsiteX116" fmla="*/ 104805 w 479425"/>
                    <a:gd name="connsiteY116" fmla="*/ 746297 h 822592"/>
                    <a:gd name="connsiteX117" fmla="*/ 90679 w 479425"/>
                    <a:gd name="connsiteY117" fmla="*/ 723343 h 822592"/>
                    <a:gd name="connsiteX118" fmla="*/ 69491 w 479425"/>
                    <a:gd name="connsiteY118" fmla="*/ 732171 h 822592"/>
                    <a:gd name="connsiteX119" fmla="*/ 62428 w 479425"/>
                    <a:gd name="connsiteY119" fmla="*/ 742766 h 822592"/>
                    <a:gd name="connsiteX120" fmla="*/ 53600 w 479425"/>
                    <a:gd name="connsiteY120" fmla="*/ 749828 h 822592"/>
                    <a:gd name="connsiteX121" fmla="*/ 25349 w 479425"/>
                    <a:gd name="connsiteY121" fmla="*/ 749828 h 822592"/>
                    <a:gd name="connsiteX122" fmla="*/ 5926 w 479425"/>
                    <a:gd name="connsiteY122" fmla="*/ 749828 h 822592"/>
                    <a:gd name="connsiteX123" fmla="*/ 4160 w 479425"/>
                    <a:gd name="connsiteY123" fmla="*/ 733937 h 822592"/>
                    <a:gd name="connsiteX124" fmla="*/ 0 w 479425"/>
                    <a:gd name="connsiteY124" fmla="*/ 733521 h 822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479425" h="822592">
                      <a:moveTo>
                        <a:pt x="0" y="97086"/>
                      </a:moveTo>
                      <a:lnTo>
                        <a:pt x="54188" y="100056"/>
                      </a:lnTo>
                      <a:lnTo>
                        <a:pt x="60074" y="76513"/>
                      </a:lnTo>
                      <a:lnTo>
                        <a:pt x="80674" y="66213"/>
                      </a:lnTo>
                      <a:lnTo>
                        <a:pt x="90973" y="55914"/>
                      </a:lnTo>
                      <a:lnTo>
                        <a:pt x="99802" y="44142"/>
                      </a:lnTo>
                      <a:lnTo>
                        <a:pt x="104216" y="33843"/>
                      </a:lnTo>
                      <a:lnTo>
                        <a:pt x="105688" y="23543"/>
                      </a:lnTo>
                      <a:lnTo>
                        <a:pt x="130701" y="11771"/>
                      </a:lnTo>
                      <a:lnTo>
                        <a:pt x="143944" y="8829"/>
                      </a:lnTo>
                      <a:lnTo>
                        <a:pt x="160130" y="8829"/>
                      </a:lnTo>
                      <a:lnTo>
                        <a:pt x="167487" y="0"/>
                      </a:lnTo>
                      <a:lnTo>
                        <a:pt x="189558" y="10300"/>
                      </a:lnTo>
                      <a:lnTo>
                        <a:pt x="211629" y="20600"/>
                      </a:lnTo>
                      <a:lnTo>
                        <a:pt x="251357" y="52971"/>
                      </a:lnTo>
                      <a:lnTo>
                        <a:pt x="257242" y="73570"/>
                      </a:lnTo>
                      <a:lnTo>
                        <a:pt x="273428" y="89755"/>
                      </a:lnTo>
                      <a:cubicBezTo>
                        <a:pt x="273918" y="103488"/>
                        <a:pt x="274409" y="117222"/>
                        <a:pt x="274899" y="130955"/>
                      </a:cubicBezTo>
                      <a:lnTo>
                        <a:pt x="261657" y="157441"/>
                      </a:lnTo>
                      <a:lnTo>
                        <a:pt x="273428" y="179512"/>
                      </a:lnTo>
                      <a:lnTo>
                        <a:pt x="273428" y="194226"/>
                      </a:lnTo>
                      <a:lnTo>
                        <a:pt x="258714" y="203054"/>
                      </a:lnTo>
                      <a:lnTo>
                        <a:pt x="248414" y="244253"/>
                      </a:lnTo>
                      <a:lnTo>
                        <a:pt x="227814" y="244253"/>
                      </a:lnTo>
                      <a:lnTo>
                        <a:pt x="214572" y="235425"/>
                      </a:lnTo>
                      <a:lnTo>
                        <a:pt x="202800" y="232482"/>
                      </a:lnTo>
                      <a:lnTo>
                        <a:pt x="196915" y="236896"/>
                      </a:lnTo>
                      <a:lnTo>
                        <a:pt x="211629" y="264853"/>
                      </a:lnTo>
                      <a:lnTo>
                        <a:pt x="204272" y="275153"/>
                      </a:lnTo>
                      <a:lnTo>
                        <a:pt x="174844" y="279567"/>
                      </a:lnTo>
                      <a:lnTo>
                        <a:pt x="174844" y="300167"/>
                      </a:lnTo>
                      <a:lnTo>
                        <a:pt x="142473" y="289867"/>
                      </a:lnTo>
                      <a:lnTo>
                        <a:pt x="133644" y="278095"/>
                      </a:lnTo>
                      <a:lnTo>
                        <a:pt x="107159" y="285453"/>
                      </a:lnTo>
                      <a:lnTo>
                        <a:pt x="113045" y="332538"/>
                      </a:lnTo>
                      <a:lnTo>
                        <a:pt x="113045" y="356080"/>
                      </a:lnTo>
                      <a:lnTo>
                        <a:pt x="123344" y="361966"/>
                      </a:lnTo>
                      <a:lnTo>
                        <a:pt x="167487" y="376680"/>
                      </a:lnTo>
                      <a:lnTo>
                        <a:pt x="173372" y="375209"/>
                      </a:lnTo>
                      <a:lnTo>
                        <a:pt x="208686" y="367851"/>
                      </a:lnTo>
                      <a:lnTo>
                        <a:pt x="218986" y="361966"/>
                      </a:lnTo>
                      <a:lnTo>
                        <a:pt x="235171" y="356080"/>
                      </a:lnTo>
                      <a:lnTo>
                        <a:pt x="249885" y="356080"/>
                      </a:lnTo>
                      <a:lnTo>
                        <a:pt x="266071" y="361966"/>
                      </a:lnTo>
                      <a:lnTo>
                        <a:pt x="282256" y="376680"/>
                      </a:lnTo>
                      <a:lnTo>
                        <a:pt x="298442" y="373737"/>
                      </a:lnTo>
                      <a:lnTo>
                        <a:pt x="323456" y="382566"/>
                      </a:lnTo>
                      <a:lnTo>
                        <a:pt x="360241" y="375209"/>
                      </a:lnTo>
                      <a:lnTo>
                        <a:pt x="376427" y="361966"/>
                      </a:lnTo>
                      <a:lnTo>
                        <a:pt x="389669" y="364909"/>
                      </a:lnTo>
                      <a:lnTo>
                        <a:pt x="372012" y="388451"/>
                      </a:lnTo>
                      <a:lnTo>
                        <a:pt x="372012" y="404637"/>
                      </a:lnTo>
                      <a:lnTo>
                        <a:pt x="364655" y="417879"/>
                      </a:lnTo>
                      <a:lnTo>
                        <a:pt x="366127" y="431121"/>
                      </a:lnTo>
                      <a:lnTo>
                        <a:pt x="346998" y="434065"/>
                      </a:lnTo>
                      <a:lnTo>
                        <a:pt x="339641" y="445836"/>
                      </a:lnTo>
                      <a:cubicBezTo>
                        <a:pt x="340132" y="452702"/>
                        <a:pt x="340622" y="459569"/>
                        <a:pt x="341113" y="466435"/>
                      </a:cubicBezTo>
                      <a:lnTo>
                        <a:pt x="319042" y="481150"/>
                      </a:lnTo>
                      <a:lnTo>
                        <a:pt x="355827" y="485564"/>
                      </a:lnTo>
                      <a:lnTo>
                        <a:pt x="367598" y="481150"/>
                      </a:lnTo>
                      <a:lnTo>
                        <a:pt x="380841" y="478206"/>
                      </a:lnTo>
                      <a:lnTo>
                        <a:pt x="386726" y="473793"/>
                      </a:lnTo>
                      <a:lnTo>
                        <a:pt x="394083" y="485564"/>
                      </a:lnTo>
                      <a:lnTo>
                        <a:pt x="388198" y="498807"/>
                      </a:lnTo>
                      <a:lnTo>
                        <a:pt x="377898" y="503221"/>
                      </a:lnTo>
                      <a:lnTo>
                        <a:pt x="367598" y="519406"/>
                      </a:lnTo>
                      <a:lnTo>
                        <a:pt x="376427" y="522349"/>
                      </a:lnTo>
                      <a:lnTo>
                        <a:pt x="388198" y="525291"/>
                      </a:lnTo>
                      <a:lnTo>
                        <a:pt x="404383" y="531177"/>
                      </a:lnTo>
                      <a:lnTo>
                        <a:pt x="426454" y="529706"/>
                      </a:lnTo>
                      <a:lnTo>
                        <a:pt x="445583" y="532649"/>
                      </a:lnTo>
                      <a:lnTo>
                        <a:pt x="457354" y="526763"/>
                      </a:lnTo>
                      <a:lnTo>
                        <a:pt x="466182" y="540006"/>
                      </a:lnTo>
                      <a:lnTo>
                        <a:pt x="404383" y="553249"/>
                      </a:lnTo>
                      <a:lnTo>
                        <a:pt x="404383" y="573848"/>
                      </a:lnTo>
                      <a:lnTo>
                        <a:pt x="413212" y="582677"/>
                      </a:lnTo>
                      <a:lnTo>
                        <a:pt x="404383" y="598863"/>
                      </a:lnTo>
                      <a:lnTo>
                        <a:pt x="405855" y="610634"/>
                      </a:lnTo>
                      <a:lnTo>
                        <a:pt x="426454" y="615048"/>
                      </a:lnTo>
                      <a:lnTo>
                        <a:pt x="426454" y="629762"/>
                      </a:lnTo>
                      <a:lnTo>
                        <a:pt x="447054" y="632704"/>
                      </a:lnTo>
                      <a:lnTo>
                        <a:pt x="457354" y="644476"/>
                      </a:lnTo>
                      <a:lnTo>
                        <a:pt x="479425" y="644476"/>
                      </a:lnTo>
                      <a:lnTo>
                        <a:pt x="473539" y="656247"/>
                      </a:lnTo>
                      <a:lnTo>
                        <a:pt x="469125" y="672432"/>
                      </a:lnTo>
                      <a:lnTo>
                        <a:pt x="452940" y="673904"/>
                      </a:lnTo>
                      <a:lnTo>
                        <a:pt x="461768" y="687147"/>
                      </a:lnTo>
                      <a:lnTo>
                        <a:pt x="436754" y="719517"/>
                      </a:lnTo>
                      <a:lnTo>
                        <a:pt x="455883" y="726874"/>
                      </a:lnTo>
                      <a:lnTo>
                        <a:pt x="457354" y="737174"/>
                      </a:lnTo>
                      <a:lnTo>
                        <a:pt x="435283" y="753360"/>
                      </a:lnTo>
                      <a:lnTo>
                        <a:pt x="417626" y="768074"/>
                      </a:lnTo>
                      <a:lnTo>
                        <a:pt x="404383" y="769546"/>
                      </a:lnTo>
                      <a:lnTo>
                        <a:pt x="398498" y="784259"/>
                      </a:lnTo>
                      <a:lnTo>
                        <a:pt x="373484" y="785731"/>
                      </a:lnTo>
                      <a:lnTo>
                        <a:pt x="373484" y="800445"/>
                      </a:lnTo>
                      <a:lnTo>
                        <a:pt x="370541" y="821044"/>
                      </a:lnTo>
                      <a:lnTo>
                        <a:pt x="354028" y="822592"/>
                      </a:lnTo>
                      <a:lnTo>
                        <a:pt x="360830" y="816924"/>
                      </a:lnTo>
                      <a:lnTo>
                        <a:pt x="348470" y="808096"/>
                      </a:lnTo>
                      <a:lnTo>
                        <a:pt x="348470" y="769251"/>
                      </a:lnTo>
                      <a:lnTo>
                        <a:pt x="362595" y="742766"/>
                      </a:lnTo>
                      <a:lnTo>
                        <a:pt x="346704" y="741000"/>
                      </a:lnTo>
                      <a:lnTo>
                        <a:pt x="330813" y="735703"/>
                      </a:lnTo>
                      <a:lnTo>
                        <a:pt x="313156" y="737468"/>
                      </a:lnTo>
                      <a:lnTo>
                        <a:pt x="302562" y="730406"/>
                      </a:lnTo>
                      <a:lnTo>
                        <a:pt x="274311" y="732171"/>
                      </a:lnTo>
                      <a:lnTo>
                        <a:pt x="261951" y="765719"/>
                      </a:lnTo>
                      <a:lnTo>
                        <a:pt x="249591" y="783376"/>
                      </a:lnTo>
                      <a:lnTo>
                        <a:pt x="224872" y="783376"/>
                      </a:lnTo>
                      <a:lnTo>
                        <a:pt x="187792" y="783376"/>
                      </a:lnTo>
                      <a:lnTo>
                        <a:pt x="171901" y="783376"/>
                      </a:lnTo>
                      <a:lnTo>
                        <a:pt x="163072" y="799267"/>
                      </a:lnTo>
                      <a:lnTo>
                        <a:pt x="134821" y="790439"/>
                      </a:lnTo>
                      <a:lnTo>
                        <a:pt x="111867" y="778079"/>
                      </a:lnTo>
                      <a:lnTo>
                        <a:pt x="120696" y="763954"/>
                      </a:lnTo>
                      <a:lnTo>
                        <a:pt x="104805" y="746297"/>
                      </a:lnTo>
                      <a:lnTo>
                        <a:pt x="90679" y="723343"/>
                      </a:lnTo>
                      <a:lnTo>
                        <a:pt x="69491" y="732171"/>
                      </a:lnTo>
                      <a:lnTo>
                        <a:pt x="62428" y="742766"/>
                      </a:lnTo>
                      <a:lnTo>
                        <a:pt x="53600" y="749828"/>
                      </a:lnTo>
                      <a:lnTo>
                        <a:pt x="25349" y="749828"/>
                      </a:lnTo>
                      <a:lnTo>
                        <a:pt x="5926" y="749828"/>
                      </a:lnTo>
                      <a:lnTo>
                        <a:pt x="4160" y="733937"/>
                      </a:lnTo>
                      <a:lnTo>
                        <a:pt x="0" y="733521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19D2862-8F2F-76CA-4294-D4D673A8E602}"/>
                    </a:ext>
                  </a:extLst>
                </p:cNvPr>
                <p:cNvSpPr/>
                <p:nvPr/>
              </p:nvSpPr>
              <p:spPr>
                <a:xfrm>
                  <a:off x="894149" y="994364"/>
                  <a:ext cx="1171093" cy="1113707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51619C35-991E-B5EB-59EF-259D5560CC0F}"/>
                    </a:ext>
                  </a:extLst>
                </p:cNvPr>
                <p:cNvSpPr/>
                <p:nvPr/>
              </p:nvSpPr>
              <p:spPr>
                <a:xfrm>
                  <a:off x="2024922" y="1207573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D2BBAC02-D9E0-8384-B74F-DB359311B79C}"/>
                    </a:ext>
                  </a:extLst>
                </p:cNvPr>
                <p:cNvSpPr/>
                <p:nvPr/>
              </p:nvSpPr>
              <p:spPr>
                <a:xfrm>
                  <a:off x="1149292" y="1420338"/>
                  <a:ext cx="1012054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C10DB585-74A2-1844-B6BE-B02BC18AE303}"/>
                    </a:ext>
                  </a:extLst>
                </p:cNvPr>
                <p:cNvSpPr/>
                <p:nvPr/>
              </p:nvSpPr>
              <p:spPr>
                <a:xfrm>
                  <a:off x="3318323" y="2080261"/>
                  <a:ext cx="71193" cy="55180"/>
                </a:xfrm>
                <a:custGeom>
                  <a:avLst/>
                  <a:gdLst>
                    <a:gd name="connsiteX0" fmla="*/ 71193 w 71193"/>
                    <a:gd name="connsiteY0" fmla="*/ 0 h 55180"/>
                    <a:gd name="connsiteX1" fmla="*/ 71193 w 71193"/>
                    <a:gd name="connsiteY1" fmla="*/ 48082 h 55180"/>
                    <a:gd name="connsiteX2" fmla="*/ 60152 w 71193"/>
                    <a:gd name="connsiteY2" fmla="*/ 55180 h 55180"/>
                    <a:gd name="connsiteX3" fmla="*/ 43966 w 71193"/>
                    <a:gd name="connsiteY3" fmla="*/ 47823 h 55180"/>
                    <a:gd name="connsiteX4" fmla="*/ 26309 w 71193"/>
                    <a:gd name="connsiteY4" fmla="*/ 50765 h 55180"/>
                    <a:gd name="connsiteX5" fmla="*/ 2767 w 71193"/>
                    <a:gd name="connsiteY5" fmla="*/ 40465 h 55180"/>
                    <a:gd name="connsiteX6" fmla="*/ 0 w 71193"/>
                    <a:gd name="connsiteY6" fmla="*/ 19715 h 55180"/>
                    <a:gd name="connsiteX7" fmla="*/ 19320 w 71193"/>
                    <a:gd name="connsiteY7" fmla="*/ 14348 h 55180"/>
                    <a:gd name="connsiteX8" fmla="*/ 27045 w 71193"/>
                    <a:gd name="connsiteY8" fmla="*/ 17659 h 55180"/>
                    <a:gd name="connsiteX9" fmla="*/ 41391 w 71193"/>
                    <a:gd name="connsiteY9" fmla="*/ 9934 h 55180"/>
                    <a:gd name="connsiteX0" fmla="*/ 71193 w 413098"/>
                    <a:gd name="connsiteY0" fmla="*/ 0 h 55180"/>
                    <a:gd name="connsiteX1" fmla="*/ 413096 w 413098"/>
                    <a:gd name="connsiteY1" fmla="*/ 43814 h 55180"/>
                    <a:gd name="connsiteX2" fmla="*/ 71193 w 413098"/>
                    <a:gd name="connsiteY2" fmla="*/ 48082 h 55180"/>
                    <a:gd name="connsiteX3" fmla="*/ 60152 w 413098"/>
                    <a:gd name="connsiteY3" fmla="*/ 55180 h 55180"/>
                    <a:gd name="connsiteX4" fmla="*/ 43966 w 413098"/>
                    <a:gd name="connsiteY4" fmla="*/ 47823 h 55180"/>
                    <a:gd name="connsiteX5" fmla="*/ 26309 w 413098"/>
                    <a:gd name="connsiteY5" fmla="*/ 50765 h 55180"/>
                    <a:gd name="connsiteX6" fmla="*/ 2767 w 413098"/>
                    <a:gd name="connsiteY6" fmla="*/ 40465 h 55180"/>
                    <a:gd name="connsiteX7" fmla="*/ 0 w 413098"/>
                    <a:gd name="connsiteY7" fmla="*/ 19715 h 55180"/>
                    <a:gd name="connsiteX8" fmla="*/ 19320 w 413098"/>
                    <a:gd name="connsiteY8" fmla="*/ 14348 h 55180"/>
                    <a:gd name="connsiteX9" fmla="*/ 27045 w 413098"/>
                    <a:gd name="connsiteY9" fmla="*/ 17659 h 55180"/>
                    <a:gd name="connsiteX10" fmla="*/ 41391 w 413098"/>
                    <a:gd name="connsiteY10" fmla="*/ 9934 h 55180"/>
                    <a:gd name="connsiteX11" fmla="*/ 71193 w 413098"/>
                    <a:gd name="connsiteY11" fmla="*/ 0 h 55180"/>
                    <a:gd name="connsiteX0" fmla="*/ 413096 w 504536"/>
                    <a:gd name="connsiteY0" fmla="*/ 43814 h 135254"/>
                    <a:gd name="connsiteX1" fmla="*/ 71193 w 504536"/>
                    <a:gd name="connsiteY1" fmla="*/ 48082 h 135254"/>
                    <a:gd name="connsiteX2" fmla="*/ 60152 w 504536"/>
                    <a:gd name="connsiteY2" fmla="*/ 55180 h 135254"/>
                    <a:gd name="connsiteX3" fmla="*/ 43966 w 504536"/>
                    <a:gd name="connsiteY3" fmla="*/ 47823 h 135254"/>
                    <a:gd name="connsiteX4" fmla="*/ 26309 w 504536"/>
                    <a:gd name="connsiteY4" fmla="*/ 50765 h 135254"/>
                    <a:gd name="connsiteX5" fmla="*/ 2767 w 504536"/>
                    <a:gd name="connsiteY5" fmla="*/ 40465 h 135254"/>
                    <a:gd name="connsiteX6" fmla="*/ 0 w 504536"/>
                    <a:gd name="connsiteY6" fmla="*/ 19715 h 135254"/>
                    <a:gd name="connsiteX7" fmla="*/ 19320 w 504536"/>
                    <a:gd name="connsiteY7" fmla="*/ 14348 h 135254"/>
                    <a:gd name="connsiteX8" fmla="*/ 27045 w 504536"/>
                    <a:gd name="connsiteY8" fmla="*/ 17659 h 135254"/>
                    <a:gd name="connsiteX9" fmla="*/ 41391 w 504536"/>
                    <a:gd name="connsiteY9" fmla="*/ 9934 h 135254"/>
                    <a:gd name="connsiteX10" fmla="*/ 71193 w 504536"/>
                    <a:gd name="connsiteY10" fmla="*/ 0 h 135254"/>
                    <a:gd name="connsiteX11" fmla="*/ 504536 w 504536"/>
                    <a:gd name="connsiteY11" fmla="*/ 135254 h 135254"/>
                    <a:gd name="connsiteX0" fmla="*/ 413096 w 413096"/>
                    <a:gd name="connsiteY0" fmla="*/ 43814 h 55180"/>
                    <a:gd name="connsiteX1" fmla="*/ 71193 w 413096"/>
                    <a:gd name="connsiteY1" fmla="*/ 48082 h 55180"/>
                    <a:gd name="connsiteX2" fmla="*/ 60152 w 413096"/>
                    <a:gd name="connsiteY2" fmla="*/ 55180 h 55180"/>
                    <a:gd name="connsiteX3" fmla="*/ 43966 w 413096"/>
                    <a:gd name="connsiteY3" fmla="*/ 47823 h 55180"/>
                    <a:gd name="connsiteX4" fmla="*/ 26309 w 413096"/>
                    <a:gd name="connsiteY4" fmla="*/ 50765 h 55180"/>
                    <a:gd name="connsiteX5" fmla="*/ 2767 w 413096"/>
                    <a:gd name="connsiteY5" fmla="*/ 40465 h 55180"/>
                    <a:gd name="connsiteX6" fmla="*/ 0 w 413096"/>
                    <a:gd name="connsiteY6" fmla="*/ 19715 h 55180"/>
                    <a:gd name="connsiteX7" fmla="*/ 19320 w 413096"/>
                    <a:gd name="connsiteY7" fmla="*/ 14348 h 55180"/>
                    <a:gd name="connsiteX8" fmla="*/ 27045 w 413096"/>
                    <a:gd name="connsiteY8" fmla="*/ 17659 h 55180"/>
                    <a:gd name="connsiteX9" fmla="*/ 41391 w 413096"/>
                    <a:gd name="connsiteY9" fmla="*/ 9934 h 55180"/>
                    <a:gd name="connsiteX10" fmla="*/ 71193 w 413096"/>
                    <a:gd name="connsiteY10" fmla="*/ 0 h 55180"/>
                    <a:gd name="connsiteX0" fmla="*/ 71193 w 71193"/>
                    <a:gd name="connsiteY0" fmla="*/ 48082 h 55180"/>
                    <a:gd name="connsiteX1" fmla="*/ 60152 w 71193"/>
                    <a:gd name="connsiteY1" fmla="*/ 55180 h 55180"/>
                    <a:gd name="connsiteX2" fmla="*/ 43966 w 71193"/>
                    <a:gd name="connsiteY2" fmla="*/ 47823 h 55180"/>
                    <a:gd name="connsiteX3" fmla="*/ 26309 w 71193"/>
                    <a:gd name="connsiteY3" fmla="*/ 50765 h 55180"/>
                    <a:gd name="connsiteX4" fmla="*/ 2767 w 71193"/>
                    <a:gd name="connsiteY4" fmla="*/ 40465 h 55180"/>
                    <a:gd name="connsiteX5" fmla="*/ 0 w 71193"/>
                    <a:gd name="connsiteY5" fmla="*/ 19715 h 55180"/>
                    <a:gd name="connsiteX6" fmla="*/ 19320 w 71193"/>
                    <a:gd name="connsiteY6" fmla="*/ 14348 h 55180"/>
                    <a:gd name="connsiteX7" fmla="*/ 27045 w 71193"/>
                    <a:gd name="connsiteY7" fmla="*/ 17659 h 55180"/>
                    <a:gd name="connsiteX8" fmla="*/ 41391 w 71193"/>
                    <a:gd name="connsiteY8" fmla="*/ 9934 h 55180"/>
                    <a:gd name="connsiteX9" fmla="*/ 71193 w 71193"/>
                    <a:gd name="connsiteY9" fmla="*/ 0 h 5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93" h="55180">
                      <a:moveTo>
                        <a:pt x="71193" y="48082"/>
                      </a:moveTo>
                      <a:lnTo>
                        <a:pt x="60152" y="55180"/>
                      </a:lnTo>
                      <a:lnTo>
                        <a:pt x="43966" y="47823"/>
                      </a:lnTo>
                      <a:lnTo>
                        <a:pt x="26309" y="50765"/>
                      </a:lnTo>
                      <a:lnTo>
                        <a:pt x="2767" y="40465"/>
                      </a:lnTo>
                      <a:lnTo>
                        <a:pt x="0" y="19715"/>
                      </a:lnTo>
                      <a:lnTo>
                        <a:pt x="19320" y="14348"/>
                      </a:lnTo>
                      <a:lnTo>
                        <a:pt x="27045" y="17659"/>
                      </a:lnTo>
                      <a:lnTo>
                        <a:pt x="41391" y="9934"/>
                      </a:lnTo>
                      <a:lnTo>
                        <a:pt x="71193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315B55E3-DA75-6BE0-58B2-CD2921E33258}"/>
                    </a:ext>
                  </a:extLst>
                </p:cNvPr>
                <p:cNvSpPr/>
                <p:nvPr/>
              </p:nvSpPr>
              <p:spPr>
                <a:xfrm>
                  <a:off x="3143049" y="843020"/>
                  <a:ext cx="246467" cy="517733"/>
                </a:xfrm>
                <a:custGeom>
                  <a:avLst/>
                  <a:gdLst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0 h 517733"/>
                    <a:gd name="connsiteX4" fmla="*/ 246467 w 246467"/>
                    <a:gd name="connsiteY4" fmla="*/ 164269 h 517733"/>
                    <a:gd name="connsiteX5" fmla="*/ 238368 w 246467"/>
                    <a:gd name="connsiteY5" fmla="*/ 171211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51" fmla="*/ 246467 w 246467"/>
                    <a:gd name="connsiteY51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488580 h 517733"/>
                    <a:gd name="connsiteX8" fmla="*/ 236897 w 246467"/>
                    <a:gd name="connsiteY8" fmla="*/ 480206 h 517733"/>
                    <a:gd name="connsiteX9" fmla="*/ 211883 w 246467"/>
                    <a:gd name="connsiteY9" fmla="*/ 471377 h 517733"/>
                    <a:gd name="connsiteX10" fmla="*/ 223654 w 246467"/>
                    <a:gd name="connsiteY10" fmla="*/ 459606 h 517733"/>
                    <a:gd name="connsiteX11" fmla="*/ 219240 w 246467"/>
                    <a:gd name="connsiteY11" fmla="*/ 441949 h 517733"/>
                    <a:gd name="connsiteX12" fmla="*/ 185397 w 246467"/>
                    <a:gd name="connsiteY12" fmla="*/ 441949 h 517733"/>
                    <a:gd name="connsiteX13" fmla="*/ 160384 w 246467"/>
                    <a:gd name="connsiteY13" fmla="*/ 456663 h 517733"/>
                    <a:gd name="connsiteX14" fmla="*/ 142727 w 246467"/>
                    <a:gd name="connsiteY14" fmla="*/ 437535 h 517733"/>
                    <a:gd name="connsiteX15" fmla="*/ 119184 w 246467"/>
                    <a:gd name="connsiteY15" fmla="*/ 437535 h 517733"/>
                    <a:gd name="connsiteX16" fmla="*/ 111827 w 246467"/>
                    <a:gd name="connsiteY16" fmla="*/ 422821 h 517733"/>
                    <a:gd name="connsiteX17" fmla="*/ 51499 w 246467"/>
                    <a:gd name="connsiteY17" fmla="*/ 399279 h 517733"/>
                    <a:gd name="connsiteX18" fmla="*/ 52971 w 246467"/>
                    <a:gd name="connsiteY18" fmla="*/ 375736 h 517733"/>
                    <a:gd name="connsiteX19" fmla="*/ 44142 w 246467"/>
                    <a:gd name="connsiteY19" fmla="*/ 368379 h 517733"/>
                    <a:gd name="connsiteX20" fmla="*/ 51499 w 246467"/>
                    <a:gd name="connsiteY20" fmla="*/ 359551 h 517733"/>
                    <a:gd name="connsiteX21" fmla="*/ 54442 w 246467"/>
                    <a:gd name="connsiteY21" fmla="*/ 319823 h 517733"/>
                    <a:gd name="connsiteX22" fmla="*/ 64742 w 246467"/>
                    <a:gd name="connsiteY22" fmla="*/ 308051 h 517733"/>
                    <a:gd name="connsiteX23" fmla="*/ 97113 w 246467"/>
                    <a:gd name="connsiteY23" fmla="*/ 327180 h 517733"/>
                    <a:gd name="connsiteX24" fmla="*/ 101527 w 246467"/>
                    <a:gd name="connsiteY24" fmla="*/ 334537 h 517733"/>
                    <a:gd name="connsiteX25" fmla="*/ 125070 w 246467"/>
                    <a:gd name="connsiteY25" fmla="*/ 315409 h 517733"/>
                    <a:gd name="connsiteX26" fmla="*/ 141255 w 246467"/>
                    <a:gd name="connsiteY26" fmla="*/ 315409 h 517733"/>
                    <a:gd name="connsiteX27" fmla="*/ 145669 w 246467"/>
                    <a:gd name="connsiteY27" fmla="*/ 277152 h 517733"/>
                    <a:gd name="connsiteX28" fmla="*/ 132427 w 246467"/>
                    <a:gd name="connsiteY28" fmla="*/ 258024 h 517733"/>
                    <a:gd name="connsiteX29" fmla="*/ 126541 w 246467"/>
                    <a:gd name="connsiteY29" fmla="*/ 233010 h 517733"/>
                    <a:gd name="connsiteX30" fmla="*/ 138312 w 246467"/>
                    <a:gd name="connsiteY30" fmla="*/ 221238 h 517733"/>
                    <a:gd name="connsiteX31" fmla="*/ 128013 w 246467"/>
                    <a:gd name="connsiteY31" fmla="*/ 200639 h 517733"/>
                    <a:gd name="connsiteX32" fmla="*/ 105941 w 246467"/>
                    <a:gd name="connsiteY32" fmla="*/ 202110 h 517733"/>
                    <a:gd name="connsiteX33" fmla="*/ 55914 w 246467"/>
                    <a:gd name="connsiteY33" fmla="*/ 228596 h 517733"/>
                    <a:gd name="connsiteX34" fmla="*/ 45614 w 246467"/>
                    <a:gd name="connsiteY34" fmla="*/ 218296 h 517733"/>
                    <a:gd name="connsiteX35" fmla="*/ 47085 w 246467"/>
                    <a:gd name="connsiteY35" fmla="*/ 200639 h 517733"/>
                    <a:gd name="connsiteX36" fmla="*/ 0 w 246467"/>
                    <a:gd name="connsiteY36" fmla="*/ 153554 h 517733"/>
                    <a:gd name="connsiteX37" fmla="*/ 17657 w 246467"/>
                    <a:gd name="connsiteY37" fmla="*/ 130011 h 517733"/>
                    <a:gd name="connsiteX38" fmla="*/ 7793 w 246467"/>
                    <a:gd name="connsiteY38" fmla="*/ 97601 h 517733"/>
                    <a:gd name="connsiteX39" fmla="*/ 23543 w 246467"/>
                    <a:gd name="connsiteY39" fmla="*/ 96169 h 517733"/>
                    <a:gd name="connsiteX40" fmla="*/ 41200 w 246467"/>
                    <a:gd name="connsiteY40" fmla="*/ 107940 h 517733"/>
                    <a:gd name="connsiteX41" fmla="*/ 85342 w 246467"/>
                    <a:gd name="connsiteY41" fmla="*/ 93226 h 517733"/>
                    <a:gd name="connsiteX42" fmla="*/ 94170 w 246467"/>
                    <a:gd name="connsiteY42" fmla="*/ 68212 h 517733"/>
                    <a:gd name="connsiteX43" fmla="*/ 125070 w 246467"/>
                    <a:gd name="connsiteY43" fmla="*/ 66741 h 517733"/>
                    <a:gd name="connsiteX44" fmla="*/ 132427 w 246467"/>
                    <a:gd name="connsiteY44" fmla="*/ 62327 h 517733"/>
                    <a:gd name="connsiteX45" fmla="*/ 154498 w 246467"/>
                    <a:gd name="connsiteY45" fmla="*/ 50555 h 517733"/>
                    <a:gd name="connsiteX46" fmla="*/ 167741 w 246467"/>
                    <a:gd name="connsiteY46" fmla="*/ 37313 h 517733"/>
                    <a:gd name="connsiteX47" fmla="*/ 169212 w 246467"/>
                    <a:gd name="connsiteY47" fmla="*/ 25542 h 517733"/>
                    <a:gd name="connsiteX48" fmla="*/ 198640 w 246467"/>
                    <a:gd name="connsiteY48" fmla="*/ 13770 h 517733"/>
                    <a:gd name="connsiteX49" fmla="*/ 228068 w 246467"/>
                    <a:gd name="connsiteY49" fmla="*/ 7885 h 517733"/>
                    <a:gd name="connsiteX50" fmla="*/ 246467 w 246467"/>
                    <a:gd name="connsiteY50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46467 w 246467"/>
                    <a:gd name="connsiteY6" fmla="*/ 488580 h 517733"/>
                    <a:gd name="connsiteX7" fmla="*/ 236897 w 246467"/>
                    <a:gd name="connsiteY7" fmla="*/ 480206 h 517733"/>
                    <a:gd name="connsiteX8" fmla="*/ 211883 w 246467"/>
                    <a:gd name="connsiteY8" fmla="*/ 471377 h 517733"/>
                    <a:gd name="connsiteX9" fmla="*/ 223654 w 246467"/>
                    <a:gd name="connsiteY9" fmla="*/ 459606 h 517733"/>
                    <a:gd name="connsiteX10" fmla="*/ 219240 w 246467"/>
                    <a:gd name="connsiteY10" fmla="*/ 441949 h 517733"/>
                    <a:gd name="connsiteX11" fmla="*/ 185397 w 246467"/>
                    <a:gd name="connsiteY11" fmla="*/ 441949 h 517733"/>
                    <a:gd name="connsiteX12" fmla="*/ 160384 w 246467"/>
                    <a:gd name="connsiteY12" fmla="*/ 456663 h 517733"/>
                    <a:gd name="connsiteX13" fmla="*/ 142727 w 246467"/>
                    <a:gd name="connsiteY13" fmla="*/ 437535 h 517733"/>
                    <a:gd name="connsiteX14" fmla="*/ 119184 w 246467"/>
                    <a:gd name="connsiteY14" fmla="*/ 437535 h 517733"/>
                    <a:gd name="connsiteX15" fmla="*/ 111827 w 246467"/>
                    <a:gd name="connsiteY15" fmla="*/ 422821 h 517733"/>
                    <a:gd name="connsiteX16" fmla="*/ 51499 w 246467"/>
                    <a:gd name="connsiteY16" fmla="*/ 399279 h 517733"/>
                    <a:gd name="connsiteX17" fmla="*/ 52971 w 246467"/>
                    <a:gd name="connsiteY17" fmla="*/ 375736 h 517733"/>
                    <a:gd name="connsiteX18" fmla="*/ 44142 w 246467"/>
                    <a:gd name="connsiteY18" fmla="*/ 368379 h 517733"/>
                    <a:gd name="connsiteX19" fmla="*/ 51499 w 246467"/>
                    <a:gd name="connsiteY19" fmla="*/ 359551 h 517733"/>
                    <a:gd name="connsiteX20" fmla="*/ 54442 w 246467"/>
                    <a:gd name="connsiteY20" fmla="*/ 319823 h 517733"/>
                    <a:gd name="connsiteX21" fmla="*/ 64742 w 246467"/>
                    <a:gd name="connsiteY21" fmla="*/ 308051 h 517733"/>
                    <a:gd name="connsiteX22" fmla="*/ 97113 w 246467"/>
                    <a:gd name="connsiteY22" fmla="*/ 327180 h 517733"/>
                    <a:gd name="connsiteX23" fmla="*/ 101527 w 246467"/>
                    <a:gd name="connsiteY23" fmla="*/ 334537 h 517733"/>
                    <a:gd name="connsiteX24" fmla="*/ 125070 w 246467"/>
                    <a:gd name="connsiteY24" fmla="*/ 315409 h 517733"/>
                    <a:gd name="connsiteX25" fmla="*/ 141255 w 246467"/>
                    <a:gd name="connsiteY25" fmla="*/ 315409 h 517733"/>
                    <a:gd name="connsiteX26" fmla="*/ 145669 w 246467"/>
                    <a:gd name="connsiteY26" fmla="*/ 277152 h 517733"/>
                    <a:gd name="connsiteX27" fmla="*/ 132427 w 246467"/>
                    <a:gd name="connsiteY27" fmla="*/ 258024 h 517733"/>
                    <a:gd name="connsiteX28" fmla="*/ 126541 w 246467"/>
                    <a:gd name="connsiteY28" fmla="*/ 233010 h 517733"/>
                    <a:gd name="connsiteX29" fmla="*/ 138312 w 246467"/>
                    <a:gd name="connsiteY29" fmla="*/ 221238 h 517733"/>
                    <a:gd name="connsiteX30" fmla="*/ 128013 w 246467"/>
                    <a:gd name="connsiteY30" fmla="*/ 200639 h 517733"/>
                    <a:gd name="connsiteX31" fmla="*/ 105941 w 246467"/>
                    <a:gd name="connsiteY31" fmla="*/ 202110 h 517733"/>
                    <a:gd name="connsiteX32" fmla="*/ 55914 w 246467"/>
                    <a:gd name="connsiteY32" fmla="*/ 228596 h 517733"/>
                    <a:gd name="connsiteX33" fmla="*/ 45614 w 246467"/>
                    <a:gd name="connsiteY33" fmla="*/ 218296 h 517733"/>
                    <a:gd name="connsiteX34" fmla="*/ 47085 w 246467"/>
                    <a:gd name="connsiteY34" fmla="*/ 200639 h 517733"/>
                    <a:gd name="connsiteX35" fmla="*/ 0 w 246467"/>
                    <a:gd name="connsiteY35" fmla="*/ 153554 h 517733"/>
                    <a:gd name="connsiteX36" fmla="*/ 17657 w 246467"/>
                    <a:gd name="connsiteY36" fmla="*/ 130011 h 517733"/>
                    <a:gd name="connsiteX37" fmla="*/ 7793 w 246467"/>
                    <a:gd name="connsiteY37" fmla="*/ 97601 h 517733"/>
                    <a:gd name="connsiteX38" fmla="*/ 23543 w 246467"/>
                    <a:gd name="connsiteY38" fmla="*/ 96169 h 517733"/>
                    <a:gd name="connsiteX39" fmla="*/ 41200 w 246467"/>
                    <a:gd name="connsiteY39" fmla="*/ 107940 h 517733"/>
                    <a:gd name="connsiteX40" fmla="*/ 85342 w 246467"/>
                    <a:gd name="connsiteY40" fmla="*/ 93226 h 517733"/>
                    <a:gd name="connsiteX41" fmla="*/ 94170 w 246467"/>
                    <a:gd name="connsiteY41" fmla="*/ 68212 h 517733"/>
                    <a:gd name="connsiteX42" fmla="*/ 125070 w 246467"/>
                    <a:gd name="connsiteY42" fmla="*/ 66741 h 517733"/>
                    <a:gd name="connsiteX43" fmla="*/ 132427 w 246467"/>
                    <a:gd name="connsiteY43" fmla="*/ 62327 h 517733"/>
                    <a:gd name="connsiteX44" fmla="*/ 154498 w 246467"/>
                    <a:gd name="connsiteY44" fmla="*/ 50555 h 517733"/>
                    <a:gd name="connsiteX45" fmla="*/ 167741 w 246467"/>
                    <a:gd name="connsiteY45" fmla="*/ 37313 h 517733"/>
                    <a:gd name="connsiteX46" fmla="*/ 169212 w 246467"/>
                    <a:gd name="connsiteY46" fmla="*/ 25542 h 517733"/>
                    <a:gd name="connsiteX47" fmla="*/ 198640 w 246467"/>
                    <a:gd name="connsiteY47" fmla="*/ 13770 h 517733"/>
                    <a:gd name="connsiteX48" fmla="*/ 228068 w 246467"/>
                    <a:gd name="connsiteY48" fmla="*/ 7885 h 517733"/>
                    <a:gd name="connsiteX49" fmla="*/ 246467 w 246467"/>
                    <a:gd name="connsiteY49" fmla="*/ 0 h 517733"/>
                    <a:gd name="connsiteX0" fmla="*/ 246467 w 546504"/>
                    <a:gd name="connsiteY0" fmla="*/ 495641 h 517733"/>
                    <a:gd name="connsiteX1" fmla="*/ 246467 w 546504"/>
                    <a:gd name="connsiteY1" fmla="*/ 517733 h 517733"/>
                    <a:gd name="connsiteX2" fmla="*/ 239840 w 546504"/>
                    <a:gd name="connsiteY2" fmla="*/ 511105 h 517733"/>
                    <a:gd name="connsiteX3" fmla="*/ 246467 w 546504"/>
                    <a:gd name="connsiteY3" fmla="*/ 495641 h 517733"/>
                    <a:gd name="connsiteX4" fmla="*/ 246467 w 546504"/>
                    <a:gd name="connsiteY4" fmla="*/ 0 h 517733"/>
                    <a:gd name="connsiteX5" fmla="*/ 546504 w 546504"/>
                    <a:gd name="connsiteY5" fmla="*/ 235707 h 517733"/>
                    <a:gd name="connsiteX6" fmla="*/ 246467 w 546504"/>
                    <a:gd name="connsiteY6" fmla="*/ 488580 h 517733"/>
                    <a:gd name="connsiteX7" fmla="*/ 236897 w 546504"/>
                    <a:gd name="connsiteY7" fmla="*/ 480206 h 517733"/>
                    <a:gd name="connsiteX8" fmla="*/ 211883 w 546504"/>
                    <a:gd name="connsiteY8" fmla="*/ 471377 h 517733"/>
                    <a:gd name="connsiteX9" fmla="*/ 223654 w 546504"/>
                    <a:gd name="connsiteY9" fmla="*/ 459606 h 517733"/>
                    <a:gd name="connsiteX10" fmla="*/ 219240 w 546504"/>
                    <a:gd name="connsiteY10" fmla="*/ 441949 h 517733"/>
                    <a:gd name="connsiteX11" fmla="*/ 185397 w 546504"/>
                    <a:gd name="connsiteY11" fmla="*/ 441949 h 517733"/>
                    <a:gd name="connsiteX12" fmla="*/ 160384 w 546504"/>
                    <a:gd name="connsiteY12" fmla="*/ 456663 h 517733"/>
                    <a:gd name="connsiteX13" fmla="*/ 142727 w 546504"/>
                    <a:gd name="connsiteY13" fmla="*/ 437535 h 517733"/>
                    <a:gd name="connsiteX14" fmla="*/ 119184 w 546504"/>
                    <a:gd name="connsiteY14" fmla="*/ 437535 h 517733"/>
                    <a:gd name="connsiteX15" fmla="*/ 111827 w 546504"/>
                    <a:gd name="connsiteY15" fmla="*/ 422821 h 517733"/>
                    <a:gd name="connsiteX16" fmla="*/ 51499 w 546504"/>
                    <a:gd name="connsiteY16" fmla="*/ 399279 h 517733"/>
                    <a:gd name="connsiteX17" fmla="*/ 52971 w 546504"/>
                    <a:gd name="connsiteY17" fmla="*/ 375736 h 517733"/>
                    <a:gd name="connsiteX18" fmla="*/ 44142 w 546504"/>
                    <a:gd name="connsiteY18" fmla="*/ 368379 h 517733"/>
                    <a:gd name="connsiteX19" fmla="*/ 51499 w 546504"/>
                    <a:gd name="connsiteY19" fmla="*/ 359551 h 517733"/>
                    <a:gd name="connsiteX20" fmla="*/ 54442 w 546504"/>
                    <a:gd name="connsiteY20" fmla="*/ 319823 h 517733"/>
                    <a:gd name="connsiteX21" fmla="*/ 64742 w 546504"/>
                    <a:gd name="connsiteY21" fmla="*/ 308051 h 517733"/>
                    <a:gd name="connsiteX22" fmla="*/ 97113 w 546504"/>
                    <a:gd name="connsiteY22" fmla="*/ 327180 h 517733"/>
                    <a:gd name="connsiteX23" fmla="*/ 101527 w 546504"/>
                    <a:gd name="connsiteY23" fmla="*/ 334537 h 517733"/>
                    <a:gd name="connsiteX24" fmla="*/ 125070 w 546504"/>
                    <a:gd name="connsiteY24" fmla="*/ 315409 h 517733"/>
                    <a:gd name="connsiteX25" fmla="*/ 141255 w 546504"/>
                    <a:gd name="connsiteY25" fmla="*/ 315409 h 517733"/>
                    <a:gd name="connsiteX26" fmla="*/ 145669 w 546504"/>
                    <a:gd name="connsiteY26" fmla="*/ 277152 h 517733"/>
                    <a:gd name="connsiteX27" fmla="*/ 132427 w 546504"/>
                    <a:gd name="connsiteY27" fmla="*/ 258024 h 517733"/>
                    <a:gd name="connsiteX28" fmla="*/ 126541 w 546504"/>
                    <a:gd name="connsiteY28" fmla="*/ 233010 h 517733"/>
                    <a:gd name="connsiteX29" fmla="*/ 138312 w 546504"/>
                    <a:gd name="connsiteY29" fmla="*/ 221238 h 517733"/>
                    <a:gd name="connsiteX30" fmla="*/ 128013 w 546504"/>
                    <a:gd name="connsiteY30" fmla="*/ 200639 h 517733"/>
                    <a:gd name="connsiteX31" fmla="*/ 105941 w 546504"/>
                    <a:gd name="connsiteY31" fmla="*/ 202110 h 517733"/>
                    <a:gd name="connsiteX32" fmla="*/ 55914 w 546504"/>
                    <a:gd name="connsiteY32" fmla="*/ 228596 h 517733"/>
                    <a:gd name="connsiteX33" fmla="*/ 45614 w 546504"/>
                    <a:gd name="connsiteY33" fmla="*/ 218296 h 517733"/>
                    <a:gd name="connsiteX34" fmla="*/ 47085 w 546504"/>
                    <a:gd name="connsiteY34" fmla="*/ 200639 h 517733"/>
                    <a:gd name="connsiteX35" fmla="*/ 0 w 546504"/>
                    <a:gd name="connsiteY35" fmla="*/ 153554 h 517733"/>
                    <a:gd name="connsiteX36" fmla="*/ 17657 w 546504"/>
                    <a:gd name="connsiteY36" fmla="*/ 130011 h 517733"/>
                    <a:gd name="connsiteX37" fmla="*/ 7793 w 546504"/>
                    <a:gd name="connsiteY37" fmla="*/ 97601 h 517733"/>
                    <a:gd name="connsiteX38" fmla="*/ 23543 w 546504"/>
                    <a:gd name="connsiteY38" fmla="*/ 96169 h 517733"/>
                    <a:gd name="connsiteX39" fmla="*/ 41200 w 546504"/>
                    <a:gd name="connsiteY39" fmla="*/ 107940 h 517733"/>
                    <a:gd name="connsiteX40" fmla="*/ 85342 w 546504"/>
                    <a:gd name="connsiteY40" fmla="*/ 93226 h 517733"/>
                    <a:gd name="connsiteX41" fmla="*/ 94170 w 546504"/>
                    <a:gd name="connsiteY41" fmla="*/ 68212 h 517733"/>
                    <a:gd name="connsiteX42" fmla="*/ 125070 w 546504"/>
                    <a:gd name="connsiteY42" fmla="*/ 66741 h 517733"/>
                    <a:gd name="connsiteX43" fmla="*/ 132427 w 546504"/>
                    <a:gd name="connsiteY43" fmla="*/ 62327 h 517733"/>
                    <a:gd name="connsiteX44" fmla="*/ 154498 w 546504"/>
                    <a:gd name="connsiteY44" fmla="*/ 50555 h 517733"/>
                    <a:gd name="connsiteX45" fmla="*/ 167741 w 546504"/>
                    <a:gd name="connsiteY45" fmla="*/ 37313 h 517733"/>
                    <a:gd name="connsiteX46" fmla="*/ 169212 w 546504"/>
                    <a:gd name="connsiteY46" fmla="*/ 25542 h 517733"/>
                    <a:gd name="connsiteX47" fmla="*/ 198640 w 546504"/>
                    <a:gd name="connsiteY47" fmla="*/ 13770 h 517733"/>
                    <a:gd name="connsiteX48" fmla="*/ 228068 w 546504"/>
                    <a:gd name="connsiteY48" fmla="*/ 7885 h 517733"/>
                    <a:gd name="connsiteX49" fmla="*/ 246467 w 546504"/>
                    <a:gd name="connsiteY49" fmla="*/ 0 h 517733"/>
                    <a:gd name="connsiteX0" fmla="*/ 546504 w 637944"/>
                    <a:gd name="connsiteY0" fmla="*/ 235707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637944"/>
                    <a:gd name="connsiteY0" fmla="*/ 495641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480782"/>
                    <a:gd name="connsiteY0" fmla="*/ 495641 h 517733"/>
                    <a:gd name="connsiteX1" fmla="*/ 246467 w 480782"/>
                    <a:gd name="connsiteY1" fmla="*/ 488580 h 517733"/>
                    <a:gd name="connsiteX2" fmla="*/ 236897 w 480782"/>
                    <a:gd name="connsiteY2" fmla="*/ 480206 h 517733"/>
                    <a:gd name="connsiteX3" fmla="*/ 211883 w 480782"/>
                    <a:gd name="connsiteY3" fmla="*/ 471377 h 517733"/>
                    <a:gd name="connsiteX4" fmla="*/ 223654 w 480782"/>
                    <a:gd name="connsiteY4" fmla="*/ 459606 h 517733"/>
                    <a:gd name="connsiteX5" fmla="*/ 219240 w 480782"/>
                    <a:gd name="connsiteY5" fmla="*/ 441949 h 517733"/>
                    <a:gd name="connsiteX6" fmla="*/ 185397 w 480782"/>
                    <a:gd name="connsiteY6" fmla="*/ 441949 h 517733"/>
                    <a:gd name="connsiteX7" fmla="*/ 160384 w 480782"/>
                    <a:gd name="connsiteY7" fmla="*/ 456663 h 517733"/>
                    <a:gd name="connsiteX8" fmla="*/ 142727 w 480782"/>
                    <a:gd name="connsiteY8" fmla="*/ 437535 h 517733"/>
                    <a:gd name="connsiteX9" fmla="*/ 119184 w 480782"/>
                    <a:gd name="connsiteY9" fmla="*/ 437535 h 517733"/>
                    <a:gd name="connsiteX10" fmla="*/ 111827 w 480782"/>
                    <a:gd name="connsiteY10" fmla="*/ 422821 h 517733"/>
                    <a:gd name="connsiteX11" fmla="*/ 51499 w 480782"/>
                    <a:gd name="connsiteY11" fmla="*/ 399279 h 517733"/>
                    <a:gd name="connsiteX12" fmla="*/ 52971 w 480782"/>
                    <a:gd name="connsiteY12" fmla="*/ 375736 h 517733"/>
                    <a:gd name="connsiteX13" fmla="*/ 44142 w 480782"/>
                    <a:gd name="connsiteY13" fmla="*/ 368379 h 517733"/>
                    <a:gd name="connsiteX14" fmla="*/ 51499 w 480782"/>
                    <a:gd name="connsiteY14" fmla="*/ 359551 h 517733"/>
                    <a:gd name="connsiteX15" fmla="*/ 54442 w 480782"/>
                    <a:gd name="connsiteY15" fmla="*/ 319823 h 517733"/>
                    <a:gd name="connsiteX16" fmla="*/ 64742 w 480782"/>
                    <a:gd name="connsiteY16" fmla="*/ 308051 h 517733"/>
                    <a:gd name="connsiteX17" fmla="*/ 97113 w 480782"/>
                    <a:gd name="connsiteY17" fmla="*/ 327180 h 517733"/>
                    <a:gd name="connsiteX18" fmla="*/ 101527 w 480782"/>
                    <a:gd name="connsiteY18" fmla="*/ 334537 h 517733"/>
                    <a:gd name="connsiteX19" fmla="*/ 125070 w 480782"/>
                    <a:gd name="connsiteY19" fmla="*/ 315409 h 517733"/>
                    <a:gd name="connsiteX20" fmla="*/ 141255 w 480782"/>
                    <a:gd name="connsiteY20" fmla="*/ 315409 h 517733"/>
                    <a:gd name="connsiteX21" fmla="*/ 145669 w 480782"/>
                    <a:gd name="connsiteY21" fmla="*/ 277152 h 517733"/>
                    <a:gd name="connsiteX22" fmla="*/ 132427 w 480782"/>
                    <a:gd name="connsiteY22" fmla="*/ 258024 h 517733"/>
                    <a:gd name="connsiteX23" fmla="*/ 126541 w 480782"/>
                    <a:gd name="connsiteY23" fmla="*/ 233010 h 517733"/>
                    <a:gd name="connsiteX24" fmla="*/ 138312 w 480782"/>
                    <a:gd name="connsiteY24" fmla="*/ 221238 h 517733"/>
                    <a:gd name="connsiteX25" fmla="*/ 128013 w 480782"/>
                    <a:gd name="connsiteY25" fmla="*/ 200639 h 517733"/>
                    <a:gd name="connsiteX26" fmla="*/ 105941 w 480782"/>
                    <a:gd name="connsiteY26" fmla="*/ 202110 h 517733"/>
                    <a:gd name="connsiteX27" fmla="*/ 55914 w 480782"/>
                    <a:gd name="connsiteY27" fmla="*/ 228596 h 517733"/>
                    <a:gd name="connsiteX28" fmla="*/ 45614 w 480782"/>
                    <a:gd name="connsiteY28" fmla="*/ 218296 h 517733"/>
                    <a:gd name="connsiteX29" fmla="*/ 47085 w 480782"/>
                    <a:gd name="connsiteY29" fmla="*/ 200639 h 517733"/>
                    <a:gd name="connsiteX30" fmla="*/ 0 w 480782"/>
                    <a:gd name="connsiteY30" fmla="*/ 153554 h 517733"/>
                    <a:gd name="connsiteX31" fmla="*/ 17657 w 480782"/>
                    <a:gd name="connsiteY31" fmla="*/ 130011 h 517733"/>
                    <a:gd name="connsiteX32" fmla="*/ 7793 w 480782"/>
                    <a:gd name="connsiteY32" fmla="*/ 97601 h 517733"/>
                    <a:gd name="connsiteX33" fmla="*/ 23543 w 480782"/>
                    <a:gd name="connsiteY33" fmla="*/ 96169 h 517733"/>
                    <a:gd name="connsiteX34" fmla="*/ 41200 w 480782"/>
                    <a:gd name="connsiteY34" fmla="*/ 107940 h 517733"/>
                    <a:gd name="connsiteX35" fmla="*/ 85342 w 480782"/>
                    <a:gd name="connsiteY35" fmla="*/ 93226 h 517733"/>
                    <a:gd name="connsiteX36" fmla="*/ 94170 w 480782"/>
                    <a:gd name="connsiteY36" fmla="*/ 68212 h 517733"/>
                    <a:gd name="connsiteX37" fmla="*/ 125070 w 480782"/>
                    <a:gd name="connsiteY37" fmla="*/ 66741 h 517733"/>
                    <a:gd name="connsiteX38" fmla="*/ 132427 w 480782"/>
                    <a:gd name="connsiteY38" fmla="*/ 62327 h 517733"/>
                    <a:gd name="connsiteX39" fmla="*/ 154498 w 480782"/>
                    <a:gd name="connsiteY39" fmla="*/ 50555 h 517733"/>
                    <a:gd name="connsiteX40" fmla="*/ 167741 w 480782"/>
                    <a:gd name="connsiteY40" fmla="*/ 37313 h 517733"/>
                    <a:gd name="connsiteX41" fmla="*/ 169212 w 480782"/>
                    <a:gd name="connsiteY41" fmla="*/ 25542 h 517733"/>
                    <a:gd name="connsiteX42" fmla="*/ 198640 w 480782"/>
                    <a:gd name="connsiteY42" fmla="*/ 13770 h 517733"/>
                    <a:gd name="connsiteX43" fmla="*/ 228068 w 480782"/>
                    <a:gd name="connsiteY43" fmla="*/ 7885 h 517733"/>
                    <a:gd name="connsiteX44" fmla="*/ 246467 w 480782"/>
                    <a:gd name="connsiteY44" fmla="*/ 0 h 517733"/>
                    <a:gd name="connsiteX45" fmla="*/ 246467 w 480782"/>
                    <a:gd name="connsiteY45" fmla="*/ 517733 h 517733"/>
                    <a:gd name="connsiteX46" fmla="*/ 239840 w 480782"/>
                    <a:gd name="connsiteY46" fmla="*/ 511105 h 517733"/>
                    <a:gd name="connsiteX47" fmla="*/ 246467 w 480782"/>
                    <a:gd name="connsiteY47" fmla="*/ 495641 h 517733"/>
                    <a:gd name="connsiteX48" fmla="*/ 246467 w 480782"/>
                    <a:gd name="connsiteY48" fmla="*/ 0 h 517733"/>
                    <a:gd name="connsiteX49" fmla="*/ 480782 w 480782"/>
                    <a:gd name="connsiteY49" fmla="*/ 236659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488580 h 517733"/>
                    <a:gd name="connsiteX2" fmla="*/ 236897 w 246467"/>
                    <a:gd name="connsiteY2" fmla="*/ 480206 h 517733"/>
                    <a:gd name="connsiteX3" fmla="*/ 211883 w 246467"/>
                    <a:gd name="connsiteY3" fmla="*/ 471377 h 517733"/>
                    <a:gd name="connsiteX4" fmla="*/ 223654 w 246467"/>
                    <a:gd name="connsiteY4" fmla="*/ 459606 h 517733"/>
                    <a:gd name="connsiteX5" fmla="*/ 219240 w 246467"/>
                    <a:gd name="connsiteY5" fmla="*/ 441949 h 517733"/>
                    <a:gd name="connsiteX6" fmla="*/ 185397 w 246467"/>
                    <a:gd name="connsiteY6" fmla="*/ 441949 h 517733"/>
                    <a:gd name="connsiteX7" fmla="*/ 160384 w 246467"/>
                    <a:gd name="connsiteY7" fmla="*/ 456663 h 517733"/>
                    <a:gd name="connsiteX8" fmla="*/ 142727 w 246467"/>
                    <a:gd name="connsiteY8" fmla="*/ 437535 h 517733"/>
                    <a:gd name="connsiteX9" fmla="*/ 119184 w 246467"/>
                    <a:gd name="connsiteY9" fmla="*/ 437535 h 517733"/>
                    <a:gd name="connsiteX10" fmla="*/ 111827 w 246467"/>
                    <a:gd name="connsiteY10" fmla="*/ 422821 h 517733"/>
                    <a:gd name="connsiteX11" fmla="*/ 51499 w 246467"/>
                    <a:gd name="connsiteY11" fmla="*/ 399279 h 517733"/>
                    <a:gd name="connsiteX12" fmla="*/ 52971 w 246467"/>
                    <a:gd name="connsiteY12" fmla="*/ 375736 h 517733"/>
                    <a:gd name="connsiteX13" fmla="*/ 44142 w 246467"/>
                    <a:gd name="connsiteY13" fmla="*/ 368379 h 517733"/>
                    <a:gd name="connsiteX14" fmla="*/ 51499 w 246467"/>
                    <a:gd name="connsiteY14" fmla="*/ 359551 h 517733"/>
                    <a:gd name="connsiteX15" fmla="*/ 54442 w 246467"/>
                    <a:gd name="connsiteY15" fmla="*/ 319823 h 517733"/>
                    <a:gd name="connsiteX16" fmla="*/ 64742 w 246467"/>
                    <a:gd name="connsiteY16" fmla="*/ 308051 h 517733"/>
                    <a:gd name="connsiteX17" fmla="*/ 97113 w 246467"/>
                    <a:gd name="connsiteY17" fmla="*/ 327180 h 517733"/>
                    <a:gd name="connsiteX18" fmla="*/ 101527 w 246467"/>
                    <a:gd name="connsiteY18" fmla="*/ 334537 h 517733"/>
                    <a:gd name="connsiteX19" fmla="*/ 125070 w 246467"/>
                    <a:gd name="connsiteY19" fmla="*/ 315409 h 517733"/>
                    <a:gd name="connsiteX20" fmla="*/ 141255 w 246467"/>
                    <a:gd name="connsiteY20" fmla="*/ 315409 h 517733"/>
                    <a:gd name="connsiteX21" fmla="*/ 145669 w 246467"/>
                    <a:gd name="connsiteY21" fmla="*/ 277152 h 517733"/>
                    <a:gd name="connsiteX22" fmla="*/ 132427 w 246467"/>
                    <a:gd name="connsiteY22" fmla="*/ 258024 h 517733"/>
                    <a:gd name="connsiteX23" fmla="*/ 126541 w 246467"/>
                    <a:gd name="connsiteY23" fmla="*/ 233010 h 517733"/>
                    <a:gd name="connsiteX24" fmla="*/ 138312 w 246467"/>
                    <a:gd name="connsiteY24" fmla="*/ 221238 h 517733"/>
                    <a:gd name="connsiteX25" fmla="*/ 128013 w 246467"/>
                    <a:gd name="connsiteY25" fmla="*/ 200639 h 517733"/>
                    <a:gd name="connsiteX26" fmla="*/ 105941 w 246467"/>
                    <a:gd name="connsiteY26" fmla="*/ 202110 h 517733"/>
                    <a:gd name="connsiteX27" fmla="*/ 55914 w 246467"/>
                    <a:gd name="connsiteY27" fmla="*/ 228596 h 517733"/>
                    <a:gd name="connsiteX28" fmla="*/ 45614 w 246467"/>
                    <a:gd name="connsiteY28" fmla="*/ 218296 h 517733"/>
                    <a:gd name="connsiteX29" fmla="*/ 47085 w 246467"/>
                    <a:gd name="connsiteY29" fmla="*/ 200639 h 517733"/>
                    <a:gd name="connsiteX30" fmla="*/ 0 w 246467"/>
                    <a:gd name="connsiteY30" fmla="*/ 153554 h 517733"/>
                    <a:gd name="connsiteX31" fmla="*/ 17657 w 246467"/>
                    <a:gd name="connsiteY31" fmla="*/ 130011 h 517733"/>
                    <a:gd name="connsiteX32" fmla="*/ 7793 w 246467"/>
                    <a:gd name="connsiteY32" fmla="*/ 97601 h 517733"/>
                    <a:gd name="connsiteX33" fmla="*/ 23543 w 246467"/>
                    <a:gd name="connsiteY33" fmla="*/ 96169 h 517733"/>
                    <a:gd name="connsiteX34" fmla="*/ 41200 w 246467"/>
                    <a:gd name="connsiteY34" fmla="*/ 107940 h 517733"/>
                    <a:gd name="connsiteX35" fmla="*/ 85342 w 246467"/>
                    <a:gd name="connsiteY35" fmla="*/ 93226 h 517733"/>
                    <a:gd name="connsiteX36" fmla="*/ 94170 w 246467"/>
                    <a:gd name="connsiteY36" fmla="*/ 68212 h 517733"/>
                    <a:gd name="connsiteX37" fmla="*/ 125070 w 246467"/>
                    <a:gd name="connsiteY37" fmla="*/ 66741 h 517733"/>
                    <a:gd name="connsiteX38" fmla="*/ 132427 w 246467"/>
                    <a:gd name="connsiteY38" fmla="*/ 62327 h 517733"/>
                    <a:gd name="connsiteX39" fmla="*/ 154498 w 246467"/>
                    <a:gd name="connsiteY39" fmla="*/ 50555 h 517733"/>
                    <a:gd name="connsiteX40" fmla="*/ 167741 w 246467"/>
                    <a:gd name="connsiteY40" fmla="*/ 37313 h 517733"/>
                    <a:gd name="connsiteX41" fmla="*/ 169212 w 246467"/>
                    <a:gd name="connsiteY41" fmla="*/ 25542 h 517733"/>
                    <a:gd name="connsiteX42" fmla="*/ 198640 w 246467"/>
                    <a:gd name="connsiteY42" fmla="*/ 13770 h 517733"/>
                    <a:gd name="connsiteX43" fmla="*/ 228068 w 246467"/>
                    <a:gd name="connsiteY43" fmla="*/ 7885 h 517733"/>
                    <a:gd name="connsiteX44" fmla="*/ 246467 w 246467"/>
                    <a:gd name="connsiteY44" fmla="*/ 0 h 517733"/>
                    <a:gd name="connsiteX45" fmla="*/ 246467 w 246467"/>
                    <a:gd name="connsiteY45" fmla="*/ 517733 h 517733"/>
                    <a:gd name="connsiteX46" fmla="*/ 239840 w 246467"/>
                    <a:gd name="connsiteY46" fmla="*/ 511105 h 517733"/>
                    <a:gd name="connsiteX47" fmla="*/ 246467 w 246467"/>
                    <a:gd name="connsiteY47" fmla="*/ 495641 h 517733"/>
                    <a:gd name="connsiteX0" fmla="*/ 246467 w 635997"/>
                    <a:gd name="connsiteY0" fmla="*/ 495641 h 517733"/>
                    <a:gd name="connsiteX1" fmla="*/ 246467 w 635997"/>
                    <a:gd name="connsiteY1" fmla="*/ 488580 h 517733"/>
                    <a:gd name="connsiteX2" fmla="*/ 236897 w 635997"/>
                    <a:gd name="connsiteY2" fmla="*/ 480206 h 517733"/>
                    <a:gd name="connsiteX3" fmla="*/ 211883 w 635997"/>
                    <a:gd name="connsiteY3" fmla="*/ 471377 h 517733"/>
                    <a:gd name="connsiteX4" fmla="*/ 223654 w 635997"/>
                    <a:gd name="connsiteY4" fmla="*/ 459606 h 517733"/>
                    <a:gd name="connsiteX5" fmla="*/ 219240 w 635997"/>
                    <a:gd name="connsiteY5" fmla="*/ 441949 h 517733"/>
                    <a:gd name="connsiteX6" fmla="*/ 185397 w 635997"/>
                    <a:gd name="connsiteY6" fmla="*/ 441949 h 517733"/>
                    <a:gd name="connsiteX7" fmla="*/ 160384 w 635997"/>
                    <a:gd name="connsiteY7" fmla="*/ 456663 h 517733"/>
                    <a:gd name="connsiteX8" fmla="*/ 142727 w 635997"/>
                    <a:gd name="connsiteY8" fmla="*/ 437535 h 517733"/>
                    <a:gd name="connsiteX9" fmla="*/ 119184 w 635997"/>
                    <a:gd name="connsiteY9" fmla="*/ 437535 h 517733"/>
                    <a:gd name="connsiteX10" fmla="*/ 111827 w 635997"/>
                    <a:gd name="connsiteY10" fmla="*/ 422821 h 517733"/>
                    <a:gd name="connsiteX11" fmla="*/ 51499 w 635997"/>
                    <a:gd name="connsiteY11" fmla="*/ 399279 h 517733"/>
                    <a:gd name="connsiteX12" fmla="*/ 52971 w 635997"/>
                    <a:gd name="connsiteY12" fmla="*/ 375736 h 517733"/>
                    <a:gd name="connsiteX13" fmla="*/ 44142 w 635997"/>
                    <a:gd name="connsiteY13" fmla="*/ 368379 h 517733"/>
                    <a:gd name="connsiteX14" fmla="*/ 51499 w 635997"/>
                    <a:gd name="connsiteY14" fmla="*/ 359551 h 517733"/>
                    <a:gd name="connsiteX15" fmla="*/ 54442 w 635997"/>
                    <a:gd name="connsiteY15" fmla="*/ 319823 h 517733"/>
                    <a:gd name="connsiteX16" fmla="*/ 64742 w 635997"/>
                    <a:gd name="connsiteY16" fmla="*/ 308051 h 517733"/>
                    <a:gd name="connsiteX17" fmla="*/ 97113 w 635997"/>
                    <a:gd name="connsiteY17" fmla="*/ 327180 h 517733"/>
                    <a:gd name="connsiteX18" fmla="*/ 101527 w 635997"/>
                    <a:gd name="connsiteY18" fmla="*/ 334537 h 517733"/>
                    <a:gd name="connsiteX19" fmla="*/ 125070 w 635997"/>
                    <a:gd name="connsiteY19" fmla="*/ 315409 h 517733"/>
                    <a:gd name="connsiteX20" fmla="*/ 141255 w 635997"/>
                    <a:gd name="connsiteY20" fmla="*/ 315409 h 517733"/>
                    <a:gd name="connsiteX21" fmla="*/ 145669 w 635997"/>
                    <a:gd name="connsiteY21" fmla="*/ 277152 h 517733"/>
                    <a:gd name="connsiteX22" fmla="*/ 132427 w 635997"/>
                    <a:gd name="connsiteY22" fmla="*/ 258024 h 517733"/>
                    <a:gd name="connsiteX23" fmla="*/ 126541 w 635997"/>
                    <a:gd name="connsiteY23" fmla="*/ 233010 h 517733"/>
                    <a:gd name="connsiteX24" fmla="*/ 138312 w 635997"/>
                    <a:gd name="connsiteY24" fmla="*/ 221238 h 517733"/>
                    <a:gd name="connsiteX25" fmla="*/ 128013 w 635997"/>
                    <a:gd name="connsiteY25" fmla="*/ 200639 h 517733"/>
                    <a:gd name="connsiteX26" fmla="*/ 105941 w 635997"/>
                    <a:gd name="connsiteY26" fmla="*/ 202110 h 517733"/>
                    <a:gd name="connsiteX27" fmla="*/ 55914 w 635997"/>
                    <a:gd name="connsiteY27" fmla="*/ 228596 h 517733"/>
                    <a:gd name="connsiteX28" fmla="*/ 45614 w 635997"/>
                    <a:gd name="connsiteY28" fmla="*/ 218296 h 517733"/>
                    <a:gd name="connsiteX29" fmla="*/ 47085 w 635997"/>
                    <a:gd name="connsiteY29" fmla="*/ 200639 h 517733"/>
                    <a:gd name="connsiteX30" fmla="*/ 0 w 635997"/>
                    <a:gd name="connsiteY30" fmla="*/ 153554 h 517733"/>
                    <a:gd name="connsiteX31" fmla="*/ 17657 w 635997"/>
                    <a:gd name="connsiteY31" fmla="*/ 130011 h 517733"/>
                    <a:gd name="connsiteX32" fmla="*/ 7793 w 635997"/>
                    <a:gd name="connsiteY32" fmla="*/ 97601 h 517733"/>
                    <a:gd name="connsiteX33" fmla="*/ 23543 w 635997"/>
                    <a:gd name="connsiteY33" fmla="*/ 96169 h 517733"/>
                    <a:gd name="connsiteX34" fmla="*/ 41200 w 635997"/>
                    <a:gd name="connsiteY34" fmla="*/ 107940 h 517733"/>
                    <a:gd name="connsiteX35" fmla="*/ 85342 w 635997"/>
                    <a:gd name="connsiteY35" fmla="*/ 93226 h 517733"/>
                    <a:gd name="connsiteX36" fmla="*/ 94170 w 635997"/>
                    <a:gd name="connsiteY36" fmla="*/ 68212 h 517733"/>
                    <a:gd name="connsiteX37" fmla="*/ 125070 w 635997"/>
                    <a:gd name="connsiteY37" fmla="*/ 66741 h 517733"/>
                    <a:gd name="connsiteX38" fmla="*/ 132427 w 635997"/>
                    <a:gd name="connsiteY38" fmla="*/ 62327 h 517733"/>
                    <a:gd name="connsiteX39" fmla="*/ 154498 w 635997"/>
                    <a:gd name="connsiteY39" fmla="*/ 50555 h 517733"/>
                    <a:gd name="connsiteX40" fmla="*/ 167741 w 635997"/>
                    <a:gd name="connsiteY40" fmla="*/ 37313 h 517733"/>
                    <a:gd name="connsiteX41" fmla="*/ 169212 w 635997"/>
                    <a:gd name="connsiteY41" fmla="*/ 25542 h 517733"/>
                    <a:gd name="connsiteX42" fmla="*/ 198640 w 635997"/>
                    <a:gd name="connsiteY42" fmla="*/ 13770 h 517733"/>
                    <a:gd name="connsiteX43" fmla="*/ 228068 w 635997"/>
                    <a:gd name="connsiteY43" fmla="*/ 7885 h 517733"/>
                    <a:gd name="connsiteX44" fmla="*/ 246467 w 635997"/>
                    <a:gd name="connsiteY44" fmla="*/ 0 h 517733"/>
                    <a:gd name="connsiteX45" fmla="*/ 635995 w 635997"/>
                    <a:gd name="connsiteY45" fmla="*/ 307124 h 517733"/>
                    <a:gd name="connsiteX46" fmla="*/ 246467 w 635997"/>
                    <a:gd name="connsiteY46" fmla="*/ 517733 h 517733"/>
                    <a:gd name="connsiteX47" fmla="*/ 239840 w 635997"/>
                    <a:gd name="connsiteY47" fmla="*/ 511105 h 517733"/>
                    <a:gd name="connsiteX48" fmla="*/ 246467 w 635997"/>
                    <a:gd name="connsiteY48" fmla="*/ 495641 h 517733"/>
                    <a:gd name="connsiteX0" fmla="*/ 635995 w 727435"/>
                    <a:gd name="connsiteY0" fmla="*/ 307124 h 517733"/>
                    <a:gd name="connsiteX1" fmla="*/ 246467 w 727435"/>
                    <a:gd name="connsiteY1" fmla="*/ 517733 h 517733"/>
                    <a:gd name="connsiteX2" fmla="*/ 239840 w 727435"/>
                    <a:gd name="connsiteY2" fmla="*/ 511105 h 517733"/>
                    <a:gd name="connsiteX3" fmla="*/ 246467 w 727435"/>
                    <a:gd name="connsiteY3" fmla="*/ 495641 h 517733"/>
                    <a:gd name="connsiteX4" fmla="*/ 246467 w 727435"/>
                    <a:gd name="connsiteY4" fmla="*/ 488580 h 517733"/>
                    <a:gd name="connsiteX5" fmla="*/ 236897 w 727435"/>
                    <a:gd name="connsiteY5" fmla="*/ 480206 h 517733"/>
                    <a:gd name="connsiteX6" fmla="*/ 211883 w 727435"/>
                    <a:gd name="connsiteY6" fmla="*/ 471377 h 517733"/>
                    <a:gd name="connsiteX7" fmla="*/ 223654 w 727435"/>
                    <a:gd name="connsiteY7" fmla="*/ 459606 h 517733"/>
                    <a:gd name="connsiteX8" fmla="*/ 219240 w 727435"/>
                    <a:gd name="connsiteY8" fmla="*/ 441949 h 517733"/>
                    <a:gd name="connsiteX9" fmla="*/ 185397 w 727435"/>
                    <a:gd name="connsiteY9" fmla="*/ 441949 h 517733"/>
                    <a:gd name="connsiteX10" fmla="*/ 160384 w 727435"/>
                    <a:gd name="connsiteY10" fmla="*/ 456663 h 517733"/>
                    <a:gd name="connsiteX11" fmla="*/ 142727 w 727435"/>
                    <a:gd name="connsiteY11" fmla="*/ 437535 h 517733"/>
                    <a:gd name="connsiteX12" fmla="*/ 119184 w 727435"/>
                    <a:gd name="connsiteY12" fmla="*/ 437535 h 517733"/>
                    <a:gd name="connsiteX13" fmla="*/ 111827 w 727435"/>
                    <a:gd name="connsiteY13" fmla="*/ 422821 h 517733"/>
                    <a:gd name="connsiteX14" fmla="*/ 51499 w 727435"/>
                    <a:gd name="connsiteY14" fmla="*/ 399279 h 517733"/>
                    <a:gd name="connsiteX15" fmla="*/ 52971 w 727435"/>
                    <a:gd name="connsiteY15" fmla="*/ 375736 h 517733"/>
                    <a:gd name="connsiteX16" fmla="*/ 44142 w 727435"/>
                    <a:gd name="connsiteY16" fmla="*/ 368379 h 517733"/>
                    <a:gd name="connsiteX17" fmla="*/ 51499 w 727435"/>
                    <a:gd name="connsiteY17" fmla="*/ 359551 h 517733"/>
                    <a:gd name="connsiteX18" fmla="*/ 54442 w 727435"/>
                    <a:gd name="connsiteY18" fmla="*/ 319823 h 517733"/>
                    <a:gd name="connsiteX19" fmla="*/ 64742 w 727435"/>
                    <a:gd name="connsiteY19" fmla="*/ 308051 h 517733"/>
                    <a:gd name="connsiteX20" fmla="*/ 97113 w 727435"/>
                    <a:gd name="connsiteY20" fmla="*/ 327180 h 517733"/>
                    <a:gd name="connsiteX21" fmla="*/ 101527 w 727435"/>
                    <a:gd name="connsiteY21" fmla="*/ 334537 h 517733"/>
                    <a:gd name="connsiteX22" fmla="*/ 125070 w 727435"/>
                    <a:gd name="connsiteY22" fmla="*/ 315409 h 517733"/>
                    <a:gd name="connsiteX23" fmla="*/ 141255 w 727435"/>
                    <a:gd name="connsiteY23" fmla="*/ 315409 h 517733"/>
                    <a:gd name="connsiteX24" fmla="*/ 145669 w 727435"/>
                    <a:gd name="connsiteY24" fmla="*/ 277152 h 517733"/>
                    <a:gd name="connsiteX25" fmla="*/ 132427 w 727435"/>
                    <a:gd name="connsiteY25" fmla="*/ 258024 h 517733"/>
                    <a:gd name="connsiteX26" fmla="*/ 126541 w 727435"/>
                    <a:gd name="connsiteY26" fmla="*/ 233010 h 517733"/>
                    <a:gd name="connsiteX27" fmla="*/ 138312 w 727435"/>
                    <a:gd name="connsiteY27" fmla="*/ 221238 h 517733"/>
                    <a:gd name="connsiteX28" fmla="*/ 128013 w 727435"/>
                    <a:gd name="connsiteY28" fmla="*/ 200639 h 517733"/>
                    <a:gd name="connsiteX29" fmla="*/ 105941 w 727435"/>
                    <a:gd name="connsiteY29" fmla="*/ 202110 h 517733"/>
                    <a:gd name="connsiteX30" fmla="*/ 55914 w 727435"/>
                    <a:gd name="connsiteY30" fmla="*/ 228596 h 517733"/>
                    <a:gd name="connsiteX31" fmla="*/ 45614 w 727435"/>
                    <a:gd name="connsiteY31" fmla="*/ 218296 h 517733"/>
                    <a:gd name="connsiteX32" fmla="*/ 47085 w 727435"/>
                    <a:gd name="connsiteY32" fmla="*/ 200639 h 517733"/>
                    <a:gd name="connsiteX33" fmla="*/ 0 w 727435"/>
                    <a:gd name="connsiteY33" fmla="*/ 153554 h 517733"/>
                    <a:gd name="connsiteX34" fmla="*/ 17657 w 727435"/>
                    <a:gd name="connsiteY34" fmla="*/ 130011 h 517733"/>
                    <a:gd name="connsiteX35" fmla="*/ 7793 w 727435"/>
                    <a:gd name="connsiteY35" fmla="*/ 97601 h 517733"/>
                    <a:gd name="connsiteX36" fmla="*/ 23543 w 727435"/>
                    <a:gd name="connsiteY36" fmla="*/ 96169 h 517733"/>
                    <a:gd name="connsiteX37" fmla="*/ 41200 w 727435"/>
                    <a:gd name="connsiteY37" fmla="*/ 107940 h 517733"/>
                    <a:gd name="connsiteX38" fmla="*/ 85342 w 727435"/>
                    <a:gd name="connsiteY38" fmla="*/ 93226 h 517733"/>
                    <a:gd name="connsiteX39" fmla="*/ 94170 w 727435"/>
                    <a:gd name="connsiteY39" fmla="*/ 68212 h 517733"/>
                    <a:gd name="connsiteX40" fmla="*/ 125070 w 727435"/>
                    <a:gd name="connsiteY40" fmla="*/ 66741 h 517733"/>
                    <a:gd name="connsiteX41" fmla="*/ 132427 w 727435"/>
                    <a:gd name="connsiteY41" fmla="*/ 62327 h 517733"/>
                    <a:gd name="connsiteX42" fmla="*/ 154498 w 727435"/>
                    <a:gd name="connsiteY42" fmla="*/ 50555 h 517733"/>
                    <a:gd name="connsiteX43" fmla="*/ 167741 w 727435"/>
                    <a:gd name="connsiteY43" fmla="*/ 37313 h 517733"/>
                    <a:gd name="connsiteX44" fmla="*/ 169212 w 727435"/>
                    <a:gd name="connsiteY44" fmla="*/ 25542 h 517733"/>
                    <a:gd name="connsiteX45" fmla="*/ 198640 w 727435"/>
                    <a:gd name="connsiteY45" fmla="*/ 13770 h 517733"/>
                    <a:gd name="connsiteX46" fmla="*/ 228068 w 727435"/>
                    <a:gd name="connsiteY46" fmla="*/ 7885 h 517733"/>
                    <a:gd name="connsiteX47" fmla="*/ 246467 w 727435"/>
                    <a:gd name="connsiteY47" fmla="*/ 0 h 517733"/>
                    <a:gd name="connsiteX48" fmla="*/ 727435 w 727435"/>
                    <a:gd name="connsiteY48" fmla="*/ 398564 h 517733"/>
                    <a:gd name="connsiteX0" fmla="*/ 246467 w 727435"/>
                    <a:gd name="connsiteY0" fmla="*/ 517733 h 517733"/>
                    <a:gd name="connsiteX1" fmla="*/ 239840 w 727435"/>
                    <a:gd name="connsiteY1" fmla="*/ 511105 h 517733"/>
                    <a:gd name="connsiteX2" fmla="*/ 246467 w 727435"/>
                    <a:gd name="connsiteY2" fmla="*/ 495641 h 517733"/>
                    <a:gd name="connsiteX3" fmla="*/ 246467 w 727435"/>
                    <a:gd name="connsiteY3" fmla="*/ 488580 h 517733"/>
                    <a:gd name="connsiteX4" fmla="*/ 236897 w 727435"/>
                    <a:gd name="connsiteY4" fmla="*/ 480206 h 517733"/>
                    <a:gd name="connsiteX5" fmla="*/ 211883 w 727435"/>
                    <a:gd name="connsiteY5" fmla="*/ 471377 h 517733"/>
                    <a:gd name="connsiteX6" fmla="*/ 223654 w 727435"/>
                    <a:gd name="connsiteY6" fmla="*/ 459606 h 517733"/>
                    <a:gd name="connsiteX7" fmla="*/ 219240 w 727435"/>
                    <a:gd name="connsiteY7" fmla="*/ 441949 h 517733"/>
                    <a:gd name="connsiteX8" fmla="*/ 185397 w 727435"/>
                    <a:gd name="connsiteY8" fmla="*/ 441949 h 517733"/>
                    <a:gd name="connsiteX9" fmla="*/ 160384 w 727435"/>
                    <a:gd name="connsiteY9" fmla="*/ 456663 h 517733"/>
                    <a:gd name="connsiteX10" fmla="*/ 142727 w 727435"/>
                    <a:gd name="connsiteY10" fmla="*/ 437535 h 517733"/>
                    <a:gd name="connsiteX11" fmla="*/ 119184 w 727435"/>
                    <a:gd name="connsiteY11" fmla="*/ 437535 h 517733"/>
                    <a:gd name="connsiteX12" fmla="*/ 111827 w 727435"/>
                    <a:gd name="connsiteY12" fmla="*/ 422821 h 517733"/>
                    <a:gd name="connsiteX13" fmla="*/ 51499 w 727435"/>
                    <a:gd name="connsiteY13" fmla="*/ 399279 h 517733"/>
                    <a:gd name="connsiteX14" fmla="*/ 52971 w 727435"/>
                    <a:gd name="connsiteY14" fmla="*/ 375736 h 517733"/>
                    <a:gd name="connsiteX15" fmla="*/ 44142 w 727435"/>
                    <a:gd name="connsiteY15" fmla="*/ 368379 h 517733"/>
                    <a:gd name="connsiteX16" fmla="*/ 51499 w 727435"/>
                    <a:gd name="connsiteY16" fmla="*/ 359551 h 517733"/>
                    <a:gd name="connsiteX17" fmla="*/ 54442 w 727435"/>
                    <a:gd name="connsiteY17" fmla="*/ 319823 h 517733"/>
                    <a:gd name="connsiteX18" fmla="*/ 64742 w 727435"/>
                    <a:gd name="connsiteY18" fmla="*/ 308051 h 517733"/>
                    <a:gd name="connsiteX19" fmla="*/ 97113 w 727435"/>
                    <a:gd name="connsiteY19" fmla="*/ 327180 h 517733"/>
                    <a:gd name="connsiteX20" fmla="*/ 101527 w 727435"/>
                    <a:gd name="connsiteY20" fmla="*/ 334537 h 517733"/>
                    <a:gd name="connsiteX21" fmla="*/ 125070 w 727435"/>
                    <a:gd name="connsiteY21" fmla="*/ 315409 h 517733"/>
                    <a:gd name="connsiteX22" fmla="*/ 141255 w 727435"/>
                    <a:gd name="connsiteY22" fmla="*/ 315409 h 517733"/>
                    <a:gd name="connsiteX23" fmla="*/ 145669 w 727435"/>
                    <a:gd name="connsiteY23" fmla="*/ 277152 h 517733"/>
                    <a:gd name="connsiteX24" fmla="*/ 132427 w 727435"/>
                    <a:gd name="connsiteY24" fmla="*/ 258024 h 517733"/>
                    <a:gd name="connsiteX25" fmla="*/ 126541 w 727435"/>
                    <a:gd name="connsiteY25" fmla="*/ 233010 h 517733"/>
                    <a:gd name="connsiteX26" fmla="*/ 138312 w 727435"/>
                    <a:gd name="connsiteY26" fmla="*/ 221238 h 517733"/>
                    <a:gd name="connsiteX27" fmla="*/ 128013 w 727435"/>
                    <a:gd name="connsiteY27" fmla="*/ 200639 h 517733"/>
                    <a:gd name="connsiteX28" fmla="*/ 105941 w 727435"/>
                    <a:gd name="connsiteY28" fmla="*/ 202110 h 517733"/>
                    <a:gd name="connsiteX29" fmla="*/ 55914 w 727435"/>
                    <a:gd name="connsiteY29" fmla="*/ 228596 h 517733"/>
                    <a:gd name="connsiteX30" fmla="*/ 45614 w 727435"/>
                    <a:gd name="connsiteY30" fmla="*/ 218296 h 517733"/>
                    <a:gd name="connsiteX31" fmla="*/ 47085 w 727435"/>
                    <a:gd name="connsiteY31" fmla="*/ 200639 h 517733"/>
                    <a:gd name="connsiteX32" fmla="*/ 0 w 727435"/>
                    <a:gd name="connsiteY32" fmla="*/ 153554 h 517733"/>
                    <a:gd name="connsiteX33" fmla="*/ 17657 w 727435"/>
                    <a:gd name="connsiteY33" fmla="*/ 130011 h 517733"/>
                    <a:gd name="connsiteX34" fmla="*/ 7793 w 727435"/>
                    <a:gd name="connsiteY34" fmla="*/ 97601 h 517733"/>
                    <a:gd name="connsiteX35" fmla="*/ 23543 w 727435"/>
                    <a:gd name="connsiteY35" fmla="*/ 96169 h 517733"/>
                    <a:gd name="connsiteX36" fmla="*/ 41200 w 727435"/>
                    <a:gd name="connsiteY36" fmla="*/ 107940 h 517733"/>
                    <a:gd name="connsiteX37" fmla="*/ 85342 w 727435"/>
                    <a:gd name="connsiteY37" fmla="*/ 93226 h 517733"/>
                    <a:gd name="connsiteX38" fmla="*/ 94170 w 727435"/>
                    <a:gd name="connsiteY38" fmla="*/ 68212 h 517733"/>
                    <a:gd name="connsiteX39" fmla="*/ 125070 w 727435"/>
                    <a:gd name="connsiteY39" fmla="*/ 66741 h 517733"/>
                    <a:gd name="connsiteX40" fmla="*/ 132427 w 727435"/>
                    <a:gd name="connsiteY40" fmla="*/ 62327 h 517733"/>
                    <a:gd name="connsiteX41" fmla="*/ 154498 w 727435"/>
                    <a:gd name="connsiteY41" fmla="*/ 50555 h 517733"/>
                    <a:gd name="connsiteX42" fmla="*/ 167741 w 727435"/>
                    <a:gd name="connsiteY42" fmla="*/ 37313 h 517733"/>
                    <a:gd name="connsiteX43" fmla="*/ 169212 w 727435"/>
                    <a:gd name="connsiteY43" fmla="*/ 25542 h 517733"/>
                    <a:gd name="connsiteX44" fmla="*/ 198640 w 727435"/>
                    <a:gd name="connsiteY44" fmla="*/ 13770 h 517733"/>
                    <a:gd name="connsiteX45" fmla="*/ 228068 w 727435"/>
                    <a:gd name="connsiteY45" fmla="*/ 7885 h 517733"/>
                    <a:gd name="connsiteX46" fmla="*/ 246467 w 727435"/>
                    <a:gd name="connsiteY46" fmla="*/ 0 h 517733"/>
                    <a:gd name="connsiteX47" fmla="*/ 727435 w 727435"/>
                    <a:gd name="connsiteY47" fmla="*/ 398564 h 517733"/>
                    <a:gd name="connsiteX0" fmla="*/ 246467 w 246467"/>
                    <a:gd name="connsiteY0" fmla="*/ 517733 h 517733"/>
                    <a:gd name="connsiteX1" fmla="*/ 239840 w 246467"/>
                    <a:gd name="connsiteY1" fmla="*/ 511105 h 517733"/>
                    <a:gd name="connsiteX2" fmla="*/ 246467 w 246467"/>
                    <a:gd name="connsiteY2" fmla="*/ 495641 h 517733"/>
                    <a:gd name="connsiteX3" fmla="*/ 246467 w 246467"/>
                    <a:gd name="connsiteY3" fmla="*/ 488580 h 517733"/>
                    <a:gd name="connsiteX4" fmla="*/ 236897 w 246467"/>
                    <a:gd name="connsiteY4" fmla="*/ 480206 h 517733"/>
                    <a:gd name="connsiteX5" fmla="*/ 211883 w 246467"/>
                    <a:gd name="connsiteY5" fmla="*/ 471377 h 517733"/>
                    <a:gd name="connsiteX6" fmla="*/ 223654 w 246467"/>
                    <a:gd name="connsiteY6" fmla="*/ 459606 h 517733"/>
                    <a:gd name="connsiteX7" fmla="*/ 219240 w 246467"/>
                    <a:gd name="connsiteY7" fmla="*/ 441949 h 517733"/>
                    <a:gd name="connsiteX8" fmla="*/ 185397 w 246467"/>
                    <a:gd name="connsiteY8" fmla="*/ 441949 h 517733"/>
                    <a:gd name="connsiteX9" fmla="*/ 160384 w 246467"/>
                    <a:gd name="connsiteY9" fmla="*/ 456663 h 517733"/>
                    <a:gd name="connsiteX10" fmla="*/ 142727 w 246467"/>
                    <a:gd name="connsiteY10" fmla="*/ 437535 h 517733"/>
                    <a:gd name="connsiteX11" fmla="*/ 119184 w 246467"/>
                    <a:gd name="connsiteY11" fmla="*/ 437535 h 517733"/>
                    <a:gd name="connsiteX12" fmla="*/ 111827 w 246467"/>
                    <a:gd name="connsiteY12" fmla="*/ 422821 h 517733"/>
                    <a:gd name="connsiteX13" fmla="*/ 51499 w 246467"/>
                    <a:gd name="connsiteY13" fmla="*/ 399279 h 517733"/>
                    <a:gd name="connsiteX14" fmla="*/ 52971 w 246467"/>
                    <a:gd name="connsiteY14" fmla="*/ 375736 h 517733"/>
                    <a:gd name="connsiteX15" fmla="*/ 44142 w 246467"/>
                    <a:gd name="connsiteY15" fmla="*/ 368379 h 517733"/>
                    <a:gd name="connsiteX16" fmla="*/ 51499 w 246467"/>
                    <a:gd name="connsiteY16" fmla="*/ 359551 h 517733"/>
                    <a:gd name="connsiteX17" fmla="*/ 54442 w 246467"/>
                    <a:gd name="connsiteY17" fmla="*/ 319823 h 517733"/>
                    <a:gd name="connsiteX18" fmla="*/ 64742 w 246467"/>
                    <a:gd name="connsiteY18" fmla="*/ 308051 h 517733"/>
                    <a:gd name="connsiteX19" fmla="*/ 97113 w 246467"/>
                    <a:gd name="connsiteY19" fmla="*/ 327180 h 517733"/>
                    <a:gd name="connsiteX20" fmla="*/ 101527 w 246467"/>
                    <a:gd name="connsiteY20" fmla="*/ 334537 h 517733"/>
                    <a:gd name="connsiteX21" fmla="*/ 125070 w 246467"/>
                    <a:gd name="connsiteY21" fmla="*/ 315409 h 517733"/>
                    <a:gd name="connsiteX22" fmla="*/ 141255 w 246467"/>
                    <a:gd name="connsiteY22" fmla="*/ 315409 h 517733"/>
                    <a:gd name="connsiteX23" fmla="*/ 145669 w 246467"/>
                    <a:gd name="connsiteY23" fmla="*/ 277152 h 517733"/>
                    <a:gd name="connsiteX24" fmla="*/ 132427 w 246467"/>
                    <a:gd name="connsiteY24" fmla="*/ 258024 h 517733"/>
                    <a:gd name="connsiteX25" fmla="*/ 126541 w 246467"/>
                    <a:gd name="connsiteY25" fmla="*/ 233010 h 517733"/>
                    <a:gd name="connsiteX26" fmla="*/ 138312 w 246467"/>
                    <a:gd name="connsiteY26" fmla="*/ 221238 h 517733"/>
                    <a:gd name="connsiteX27" fmla="*/ 128013 w 246467"/>
                    <a:gd name="connsiteY27" fmla="*/ 200639 h 517733"/>
                    <a:gd name="connsiteX28" fmla="*/ 105941 w 246467"/>
                    <a:gd name="connsiteY28" fmla="*/ 202110 h 517733"/>
                    <a:gd name="connsiteX29" fmla="*/ 55914 w 246467"/>
                    <a:gd name="connsiteY29" fmla="*/ 228596 h 517733"/>
                    <a:gd name="connsiteX30" fmla="*/ 45614 w 246467"/>
                    <a:gd name="connsiteY30" fmla="*/ 218296 h 517733"/>
                    <a:gd name="connsiteX31" fmla="*/ 47085 w 246467"/>
                    <a:gd name="connsiteY31" fmla="*/ 200639 h 517733"/>
                    <a:gd name="connsiteX32" fmla="*/ 0 w 246467"/>
                    <a:gd name="connsiteY32" fmla="*/ 153554 h 517733"/>
                    <a:gd name="connsiteX33" fmla="*/ 17657 w 246467"/>
                    <a:gd name="connsiteY33" fmla="*/ 130011 h 517733"/>
                    <a:gd name="connsiteX34" fmla="*/ 7793 w 246467"/>
                    <a:gd name="connsiteY34" fmla="*/ 97601 h 517733"/>
                    <a:gd name="connsiteX35" fmla="*/ 23543 w 246467"/>
                    <a:gd name="connsiteY35" fmla="*/ 96169 h 517733"/>
                    <a:gd name="connsiteX36" fmla="*/ 41200 w 246467"/>
                    <a:gd name="connsiteY36" fmla="*/ 107940 h 517733"/>
                    <a:gd name="connsiteX37" fmla="*/ 85342 w 246467"/>
                    <a:gd name="connsiteY37" fmla="*/ 93226 h 517733"/>
                    <a:gd name="connsiteX38" fmla="*/ 94170 w 246467"/>
                    <a:gd name="connsiteY38" fmla="*/ 68212 h 517733"/>
                    <a:gd name="connsiteX39" fmla="*/ 125070 w 246467"/>
                    <a:gd name="connsiteY39" fmla="*/ 66741 h 517733"/>
                    <a:gd name="connsiteX40" fmla="*/ 132427 w 246467"/>
                    <a:gd name="connsiteY40" fmla="*/ 62327 h 517733"/>
                    <a:gd name="connsiteX41" fmla="*/ 154498 w 246467"/>
                    <a:gd name="connsiteY41" fmla="*/ 50555 h 517733"/>
                    <a:gd name="connsiteX42" fmla="*/ 167741 w 246467"/>
                    <a:gd name="connsiteY42" fmla="*/ 37313 h 517733"/>
                    <a:gd name="connsiteX43" fmla="*/ 169212 w 246467"/>
                    <a:gd name="connsiteY43" fmla="*/ 25542 h 517733"/>
                    <a:gd name="connsiteX44" fmla="*/ 198640 w 246467"/>
                    <a:gd name="connsiteY44" fmla="*/ 13770 h 517733"/>
                    <a:gd name="connsiteX45" fmla="*/ 228068 w 246467"/>
                    <a:gd name="connsiteY45" fmla="*/ 7885 h 517733"/>
                    <a:gd name="connsiteX46" fmla="*/ 246467 w 246467"/>
                    <a:gd name="connsiteY46" fmla="*/ 0 h 517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46467" h="517733">
                      <a:moveTo>
                        <a:pt x="246467" y="517733"/>
                      </a:moveTo>
                      <a:lnTo>
                        <a:pt x="239840" y="511105"/>
                      </a:lnTo>
                      <a:lnTo>
                        <a:pt x="246467" y="495641"/>
                      </a:lnTo>
                      <a:lnTo>
                        <a:pt x="246467" y="488580"/>
                      </a:lnTo>
                      <a:lnTo>
                        <a:pt x="236897" y="480206"/>
                      </a:lnTo>
                      <a:lnTo>
                        <a:pt x="211883" y="471377"/>
                      </a:lnTo>
                      <a:lnTo>
                        <a:pt x="223654" y="459606"/>
                      </a:lnTo>
                      <a:lnTo>
                        <a:pt x="219240" y="441949"/>
                      </a:lnTo>
                      <a:lnTo>
                        <a:pt x="185397" y="441949"/>
                      </a:lnTo>
                      <a:lnTo>
                        <a:pt x="160384" y="456663"/>
                      </a:lnTo>
                      <a:lnTo>
                        <a:pt x="142727" y="437535"/>
                      </a:lnTo>
                      <a:lnTo>
                        <a:pt x="119184" y="437535"/>
                      </a:lnTo>
                      <a:lnTo>
                        <a:pt x="111827" y="422821"/>
                      </a:lnTo>
                      <a:lnTo>
                        <a:pt x="51499" y="399279"/>
                      </a:lnTo>
                      <a:cubicBezTo>
                        <a:pt x="51990" y="391431"/>
                        <a:pt x="52480" y="383584"/>
                        <a:pt x="52971" y="375736"/>
                      </a:cubicBezTo>
                      <a:lnTo>
                        <a:pt x="44142" y="368379"/>
                      </a:lnTo>
                      <a:lnTo>
                        <a:pt x="51499" y="359551"/>
                      </a:lnTo>
                      <a:lnTo>
                        <a:pt x="54442" y="319823"/>
                      </a:lnTo>
                      <a:lnTo>
                        <a:pt x="64742" y="308051"/>
                      </a:lnTo>
                      <a:lnTo>
                        <a:pt x="97113" y="327180"/>
                      </a:lnTo>
                      <a:lnTo>
                        <a:pt x="101527" y="334537"/>
                      </a:lnTo>
                      <a:lnTo>
                        <a:pt x="125070" y="315409"/>
                      </a:lnTo>
                      <a:lnTo>
                        <a:pt x="141255" y="315409"/>
                      </a:lnTo>
                      <a:lnTo>
                        <a:pt x="145669" y="277152"/>
                      </a:lnTo>
                      <a:lnTo>
                        <a:pt x="132427" y="258024"/>
                      </a:lnTo>
                      <a:lnTo>
                        <a:pt x="126541" y="233010"/>
                      </a:lnTo>
                      <a:lnTo>
                        <a:pt x="138312" y="221238"/>
                      </a:lnTo>
                      <a:lnTo>
                        <a:pt x="128013" y="200639"/>
                      </a:lnTo>
                      <a:lnTo>
                        <a:pt x="105941" y="202110"/>
                      </a:lnTo>
                      <a:lnTo>
                        <a:pt x="55914" y="228596"/>
                      </a:lnTo>
                      <a:lnTo>
                        <a:pt x="45614" y="218296"/>
                      </a:lnTo>
                      <a:lnTo>
                        <a:pt x="47085" y="200639"/>
                      </a:lnTo>
                      <a:lnTo>
                        <a:pt x="0" y="153554"/>
                      </a:lnTo>
                      <a:lnTo>
                        <a:pt x="17657" y="130011"/>
                      </a:lnTo>
                      <a:lnTo>
                        <a:pt x="7793" y="97601"/>
                      </a:lnTo>
                      <a:lnTo>
                        <a:pt x="23543" y="96169"/>
                      </a:lnTo>
                      <a:lnTo>
                        <a:pt x="41200" y="107940"/>
                      </a:lnTo>
                      <a:lnTo>
                        <a:pt x="85342" y="93226"/>
                      </a:lnTo>
                      <a:lnTo>
                        <a:pt x="94170" y="68212"/>
                      </a:lnTo>
                      <a:lnTo>
                        <a:pt x="125070" y="66741"/>
                      </a:lnTo>
                      <a:lnTo>
                        <a:pt x="132427" y="62327"/>
                      </a:lnTo>
                      <a:lnTo>
                        <a:pt x="154498" y="50555"/>
                      </a:lnTo>
                      <a:lnTo>
                        <a:pt x="167741" y="37313"/>
                      </a:lnTo>
                      <a:lnTo>
                        <a:pt x="169212" y="25542"/>
                      </a:lnTo>
                      <a:lnTo>
                        <a:pt x="198640" y="13770"/>
                      </a:lnTo>
                      <a:lnTo>
                        <a:pt x="228068" y="7885"/>
                      </a:lnTo>
                      <a:lnTo>
                        <a:pt x="246467" y="0"/>
                      </a:lnTo>
                    </a:path>
                  </a:pathLst>
                </a:custGeom>
                <a:solidFill>
                  <a:srgbClr val="E2F0D9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4B3C45F-EAA2-111C-EBD9-EE7BA5CC8296}"/>
                  </a:ext>
                </a:extLst>
              </p:cNvPr>
              <p:cNvSpPr/>
              <p:nvPr/>
            </p:nvSpPr>
            <p:spPr>
              <a:xfrm>
                <a:off x="659283" y="3354648"/>
                <a:ext cx="362597" cy="194869"/>
              </a:xfrm>
              <a:custGeom>
                <a:avLst/>
                <a:gdLst>
                  <a:gd name="connsiteX0" fmla="*/ 90681 w 362597"/>
                  <a:gd name="connsiteY0" fmla="*/ 0 h 194869"/>
                  <a:gd name="connsiteX1" fmla="*/ 104807 w 362597"/>
                  <a:gd name="connsiteY1" fmla="*/ 22954 h 194869"/>
                  <a:gd name="connsiteX2" fmla="*/ 120698 w 362597"/>
                  <a:gd name="connsiteY2" fmla="*/ 40611 h 194869"/>
                  <a:gd name="connsiteX3" fmla="*/ 111869 w 362597"/>
                  <a:gd name="connsiteY3" fmla="*/ 54736 h 194869"/>
                  <a:gd name="connsiteX4" fmla="*/ 134823 w 362597"/>
                  <a:gd name="connsiteY4" fmla="*/ 67096 h 194869"/>
                  <a:gd name="connsiteX5" fmla="*/ 163074 w 362597"/>
                  <a:gd name="connsiteY5" fmla="*/ 75925 h 194869"/>
                  <a:gd name="connsiteX6" fmla="*/ 171903 w 362597"/>
                  <a:gd name="connsiteY6" fmla="*/ 60033 h 194869"/>
                  <a:gd name="connsiteX7" fmla="*/ 187794 w 362597"/>
                  <a:gd name="connsiteY7" fmla="*/ 60033 h 194869"/>
                  <a:gd name="connsiteX8" fmla="*/ 224873 w 362597"/>
                  <a:gd name="connsiteY8" fmla="*/ 60033 h 194869"/>
                  <a:gd name="connsiteX9" fmla="*/ 249593 w 362597"/>
                  <a:gd name="connsiteY9" fmla="*/ 60033 h 194869"/>
                  <a:gd name="connsiteX10" fmla="*/ 261953 w 362597"/>
                  <a:gd name="connsiteY10" fmla="*/ 42377 h 194869"/>
                  <a:gd name="connsiteX11" fmla="*/ 274313 w 362597"/>
                  <a:gd name="connsiteY11" fmla="*/ 8829 h 194869"/>
                  <a:gd name="connsiteX12" fmla="*/ 302564 w 362597"/>
                  <a:gd name="connsiteY12" fmla="*/ 7063 h 194869"/>
                  <a:gd name="connsiteX13" fmla="*/ 313158 w 362597"/>
                  <a:gd name="connsiteY13" fmla="*/ 14126 h 194869"/>
                  <a:gd name="connsiteX14" fmla="*/ 330815 w 362597"/>
                  <a:gd name="connsiteY14" fmla="*/ 12360 h 194869"/>
                  <a:gd name="connsiteX15" fmla="*/ 346706 w 362597"/>
                  <a:gd name="connsiteY15" fmla="*/ 17657 h 194869"/>
                  <a:gd name="connsiteX16" fmla="*/ 362597 w 362597"/>
                  <a:gd name="connsiteY16" fmla="*/ 19423 h 194869"/>
                  <a:gd name="connsiteX17" fmla="*/ 348472 w 362597"/>
                  <a:gd name="connsiteY17" fmla="*/ 45908 h 194869"/>
                  <a:gd name="connsiteX18" fmla="*/ 348472 w 362597"/>
                  <a:gd name="connsiteY18" fmla="*/ 84753 h 194869"/>
                  <a:gd name="connsiteX19" fmla="*/ 360831 w 362597"/>
                  <a:gd name="connsiteY19" fmla="*/ 93582 h 194869"/>
                  <a:gd name="connsiteX20" fmla="*/ 350237 w 362597"/>
                  <a:gd name="connsiteY20" fmla="*/ 102410 h 194869"/>
                  <a:gd name="connsiteX21" fmla="*/ 348472 w 362597"/>
                  <a:gd name="connsiteY21" fmla="*/ 125364 h 194869"/>
                  <a:gd name="connsiteX22" fmla="*/ 332580 w 362597"/>
                  <a:gd name="connsiteY22" fmla="*/ 121833 h 194869"/>
                  <a:gd name="connsiteX23" fmla="*/ 325518 w 362597"/>
                  <a:gd name="connsiteY23" fmla="*/ 132427 h 194869"/>
                  <a:gd name="connsiteX24" fmla="*/ 318455 w 362597"/>
                  <a:gd name="connsiteY24" fmla="*/ 144786 h 194869"/>
                  <a:gd name="connsiteX25" fmla="*/ 299032 w 362597"/>
                  <a:gd name="connsiteY25" fmla="*/ 146552 h 194869"/>
                  <a:gd name="connsiteX26" fmla="*/ 299032 w 362597"/>
                  <a:gd name="connsiteY26" fmla="*/ 164209 h 194869"/>
                  <a:gd name="connsiteX27" fmla="*/ 283134 w 362597"/>
                  <a:gd name="connsiteY27" fmla="*/ 194869 h 194869"/>
                  <a:gd name="connsiteX28" fmla="*/ 0 w 362597"/>
                  <a:gd name="connsiteY28" fmla="*/ 194869 h 194869"/>
                  <a:gd name="connsiteX29" fmla="*/ 0 w 362597"/>
                  <a:gd name="connsiteY29" fmla="*/ 10178 h 194869"/>
                  <a:gd name="connsiteX30" fmla="*/ 4162 w 362597"/>
                  <a:gd name="connsiteY30" fmla="*/ 10594 h 194869"/>
                  <a:gd name="connsiteX31" fmla="*/ 5928 w 362597"/>
                  <a:gd name="connsiteY31" fmla="*/ 26485 h 194869"/>
                  <a:gd name="connsiteX32" fmla="*/ 25351 w 362597"/>
                  <a:gd name="connsiteY32" fmla="*/ 26485 h 194869"/>
                  <a:gd name="connsiteX33" fmla="*/ 53602 w 362597"/>
                  <a:gd name="connsiteY33" fmla="*/ 26485 h 194869"/>
                  <a:gd name="connsiteX34" fmla="*/ 62430 w 362597"/>
                  <a:gd name="connsiteY34" fmla="*/ 19423 h 194869"/>
                  <a:gd name="connsiteX35" fmla="*/ 69493 w 362597"/>
                  <a:gd name="connsiteY35" fmla="*/ 8829 h 194869"/>
                  <a:gd name="connsiteX0" fmla="*/ 300231 w 572147"/>
                  <a:gd name="connsiteY0" fmla="*/ 0 h 256782"/>
                  <a:gd name="connsiteX1" fmla="*/ 314357 w 572147"/>
                  <a:gd name="connsiteY1" fmla="*/ 22954 h 256782"/>
                  <a:gd name="connsiteX2" fmla="*/ 330248 w 572147"/>
                  <a:gd name="connsiteY2" fmla="*/ 40611 h 256782"/>
                  <a:gd name="connsiteX3" fmla="*/ 321419 w 572147"/>
                  <a:gd name="connsiteY3" fmla="*/ 54736 h 256782"/>
                  <a:gd name="connsiteX4" fmla="*/ 344373 w 572147"/>
                  <a:gd name="connsiteY4" fmla="*/ 67096 h 256782"/>
                  <a:gd name="connsiteX5" fmla="*/ 372624 w 572147"/>
                  <a:gd name="connsiteY5" fmla="*/ 75925 h 256782"/>
                  <a:gd name="connsiteX6" fmla="*/ 381453 w 572147"/>
                  <a:gd name="connsiteY6" fmla="*/ 60033 h 256782"/>
                  <a:gd name="connsiteX7" fmla="*/ 397344 w 572147"/>
                  <a:gd name="connsiteY7" fmla="*/ 60033 h 256782"/>
                  <a:gd name="connsiteX8" fmla="*/ 434423 w 572147"/>
                  <a:gd name="connsiteY8" fmla="*/ 60033 h 256782"/>
                  <a:gd name="connsiteX9" fmla="*/ 459143 w 572147"/>
                  <a:gd name="connsiteY9" fmla="*/ 60033 h 256782"/>
                  <a:gd name="connsiteX10" fmla="*/ 471503 w 572147"/>
                  <a:gd name="connsiteY10" fmla="*/ 42377 h 256782"/>
                  <a:gd name="connsiteX11" fmla="*/ 483863 w 572147"/>
                  <a:gd name="connsiteY11" fmla="*/ 8829 h 256782"/>
                  <a:gd name="connsiteX12" fmla="*/ 512114 w 572147"/>
                  <a:gd name="connsiteY12" fmla="*/ 7063 h 256782"/>
                  <a:gd name="connsiteX13" fmla="*/ 522708 w 572147"/>
                  <a:gd name="connsiteY13" fmla="*/ 14126 h 256782"/>
                  <a:gd name="connsiteX14" fmla="*/ 540365 w 572147"/>
                  <a:gd name="connsiteY14" fmla="*/ 12360 h 256782"/>
                  <a:gd name="connsiteX15" fmla="*/ 556256 w 572147"/>
                  <a:gd name="connsiteY15" fmla="*/ 17657 h 256782"/>
                  <a:gd name="connsiteX16" fmla="*/ 572147 w 572147"/>
                  <a:gd name="connsiteY16" fmla="*/ 19423 h 256782"/>
                  <a:gd name="connsiteX17" fmla="*/ 558022 w 572147"/>
                  <a:gd name="connsiteY17" fmla="*/ 45908 h 256782"/>
                  <a:gd name="connsiteX18" fmla="*/ 558022 w 572147"/>
                  <a:gd name="connsiteY18" fmla="*/ 84753 h 256782"/>
                  <a:gd name="connsiteX19" fmla="*/ 570381 w 572147"/>
                  <a:gd name="connsiteY19" fmla="*/ 93582 h 256782"/>
                  <a:gd name="connsiteX20" fmla="*/ 559787 w 572147"/>
                  <a:gd name="connsiteY20" fmla="*/ 102410 h 256782"/>
                  <a:gd name="connsiteX21" fmla="*/ 558022 w 572147"/>
                  <a:gd name="connsiteY21" fmla="*/ 125364 h 256782"/>
                  <a:gd name="connsiteX22" fmla="*/ 542130 w 572147"/>
                  <a:gd name="connsiteY22" fmla="*/ 121833 h 256782"/>
                  <a:gd name="connsiteX23" fmla="*/ 535068 w 572147"/>
                  <a:gd name="connsiteY23" fmla="*/ 132427 h 256782"/>
                  <a:gd name="connsiteX24" fmla="*/ 528005 w 572147"/>
                  <a:gd name="connsiteY24" fmla="*/ 144786 h 256782"/>
                  <a:gd name="connsiteX25" fmla="*/ 508582 w 572147"/>
                  <a:gd name="connsiteY25" fmla="*/ 146552 h 256782"/>
                  <a:gd name="connsiteX26" fmla="*/ 508582 w 572147"/>
                  <a:gd name="connsiteY26" fmla="*/ 164209 h 256782"/>
                  <a:gd name="connsiteX27" fmla="*/ 492684 w 572147"/>
                  <a:gd name="connsiteY27" fmla="*/ 194869 h 256782"/>
                  <a:gd name="connsiteX28" fmla="*/ 0 w 572147"/>
                  <a:gd name="connsiteY28" fmla="*/ 256782 h 256782"/>
                  <a:gd name="connsiteX29" fmla="*/ 209550 w 572147"/>
                  <a:gd name="connsiteY29" fmla="*/ 10178 h 256782"/>
                  <a:gd name="connsiteX30" fmla="*/ 213712 w 572147"/>
                  <a:gd name="connsiteY30" fmla="*/ 10594 h 256782"/>
                  <a:gd name="connsiteX31" fmla="*/ 215478 w 572147"/>
                  <a:gd name="connsiteY31" fmla="*/ 26485 h 256782"/>
                  <a:gd name="connsiteX32" fmla="*/ 234901 w 572147"/>
                  <a:gd name="connsiteY32" fmla="*/ 26485 h 256782"/>
                  <a:gd name="connsiteX33" fmla="*/ 263152 w 572147"/>
                  <a:gd name="connsiteY33" fmla="*/ 26485 h 256782"/>
                  <a:gd name="connsiteX34" fmla="*/ 271980 w 572147"/>
                  <a:gd name="connsiteY34" fmla="*/ 19423 h 256782"/>
                  <a:gd name="connsiteX35" fmla="*/ 279043 w 572147"/>
                  <a:gd name="connsiteY35" fmla="*/ 8829 h 256782"/>
                  <a:gd name="connsiteX36" fmla="*/ 300231 w 572147"/>
                  <a:gd name="connsiteY36" fmla="*/ 0 h 256782"/>
                  <a:gd name="connsiteX0" fmla="*/ 0 w 572147"/>
                  <a:gd name="connsiteY0" fmla="*/ 256782 h 348222"/>
                  <a:gd name="connsiteX1" fmla="*/ 209550 w 572147"/>
                  <a:gd name="connsiteY1" fmla="*/ 10178 h 348222"/>
                  <a:gd name="connsiteX2" fmla="*/ 213712 w 572147"/>
                  <a:gd name="connsiteY2" fmla="*/ 10594 h 348222"/>
                  <a:gd name="connsiteX3" fmla="*/ 215478 w 572147"/>
                  <a:gd name="connsiteY3" fmla="*/ 26485 h 348222"/>
                  <a:gd name="connsiteX4" fmla="*/ 234901 w 572147"/>
                  <a:gd name="connsiteY4" fmla="*/ 26485 h 348222"/>
                  <a:gd name="connsiteX5" fmla="*/ 263152 w 572147"/>
                  <a:gd name="connsiteY5" fmla="*/ 26485 h 348222"/>
                  <a:gd name="connsiteX6" fmla="*/ 271980 w 572147"/>
                  <a:gd name="connsiteY6" fmla="*/ 19423 h 348222"/>
                  <a:gd name="connsiteX7" fmla="*/ 279043 w 572147"/>
                  <a:gd name="connsiteY7" fmla="*/ 8829 h 348222"/>
                  <a:gd name="connsiteX8" fmla="*/ 300231 w 572147"/>
                  <a:gd name="connsiteY8" fmla="*/ 0 h 348222"/>
                  <a:gd name="connsiteX9" fmla="*/ 314357 w 572147"/>
                  <a:gd name="connsiteY9" fmla="*/ 22954 h 348222"/>
                  <a:gd name="connsiteX10" fmla="*/ 330248 w 572147"/>
                  <a:gd name="connsiteY10" fmla="*/ 40611 h 348222"/>
                  <a:gd name="connsiteX11" fmla="*/ 321419 w 572147"/>
                  <a:gd name="connsiteY11" fmla="*/ 54736 h 348222"/>
                  <a:gd name="connsiteX12" fmla="*/ 344373 w 572147"/>
                  <a:gd name="connsiteY12" fmla="*/ 67096 h 348222"/>
                  <a:gd name="connsiteX13" fmla="*/ 372624 w 572147"/>
                  <a:gd name="connsiteY13" fmla="*/ 75925 h 348222"/>
                  <a:gd name="connsiteX14" fmla="*/ 381453 w 572147"/>
                  <a:gd name="connsiteY14" fmla="*/ 60033 h 348222"/>
                  <a:gd name="connsiteX15" fmla="*/ 397344 w 572147"/>
                  <a:gd name="connsiteY15" fmla="*/ 60033 h 348222"/>
                  <a:gd name="connsiteX16" fmla="*/ 434423 w 572147"/>
                  <a:gd name="connsiteY16" fmla="*/ 60033 h 348222"/>
                  <a:gd name="connsiteX17" fmla="*/ 459143 w 572147"/>
                  <a:gd name="connsiteY17" fmla="*/ 60033 h 348222"/>
                  <a:gd name="connsiteX18" fmla="*/ 471503 w 572147"/>
                  <a:gd name="connsiteY18" fmla="*/ 42377 h 348222"/>
                  <a:gd name="connsiteX19" fmla="*/ 483863 w 572147"/>
                  <a:gd name="connsiteY19" fmla="*/ 8829 h 348222"/>
                  <a:gd name="connsiteX20" fmla="*/ 512114 w 572147"/>
                  <a:gd name="connsiteY20" fmla="*/ 7063 h 348222"/>
                  <a:gd name="connsiteX21" fmla="*/ 522708 w 572147"/>
                  <a:gd name="connsiteY21" fmla="*/ 14126 h 348222"/>
                  <a:gd name="connsiteX22" fmla="*/ 540365 w 572147"/>
                  <a:gd name="connsiteY22" fmla="*/ 12360 h 348222"/>
                  <a:gd name="connsiteX23" fmla="*/ 556256 w 572147"/>
                  <a:gd name="connsiteY23" fmla="*/ 17657 h 348222"/>
                  <a:gd name="connsiteX24" fmla="*/ 572147 w 572147"/>
                  <a:gd name="connsiteY24" fmla="*/ 19423 h 348222"/>
                  <a:gd name="connsiteX25" fmla="*/ 558022 w 572147"/>
                  <a:gd name="connsiteY25" fmla="*/ 45908 h 348222"/>
                  <a:gd name="connsiteX26" fmla="*/ 558022 w 572147"/>
                  <a:gd name="connsiteY26" fmla="*/ 84753 h 348222"/>
                  <a:gd name="connsiteX27" fmla="*/ 570381 w 572147"/>
                  <a:gd name="connsiteY27" fmla="*/ 93582 h 348222"/>
                  <a:gd name="connsiteX28" fmla="*/ 559787 w 572147"/>
                  <a:gd name="connsiteY28" fmla="*/ 102410 h 348222"/>
                  <a:gd name="connsiteX29" fmla="*/ 558022 w 572147"/>
                  <a:gd name="connsiteY29" fmla="*/ 125364 h 348222"/>
                  <a:gd name="connsiteX30" fmla="*/ 542130 w 572147"/>
                  <a:gd name="connsiteY30" fmla="*/ 121833 h 348222"/>
                  <a:gd name="connsiteX31" fmla="*/ 535068 w 572147"/>
                  <a:gd name="connsiteY31" fmla="*/ 132427 h 348222"/>
                  <a:gd name="connsiteX32" fmla="*/ 528005 w 572147"/>
                  <a:gd name="connsiteY32" fmla="*/ 144786 h 348222"/>
                  <a:gd name="connsiteX33" fmla="*/ 508582 w 572147"/>
                  <a:gd name="connsiteY33" fmla="*/ 146552 h 348222"/>
                  <a:gd name="connsiteX34" fmla="*/ 508582 w 572147"/>
                  <a:gd name="connsiteY34" fmla="*/ 164209 h 348222"/>
                  <a:gd name="connsiteX35" fmla="*/ 492684 w 572147"/>
                  <a:gd name="connsiteY35" fmla="*/ 194869 h 348222"/>
                  <a:gd name="connsiteX36" fmla="*/ 91440 w 572147"/>
                  <a:gd name="connsiteY36" fmla="*/ 348222 h 348222"/>
                  <a:gd name="connsiteX0" fmla="*/ 118110 w 480707"/>
                  <a:gd name="connsiteY0" fmla="*/ 10178 h 348222"/>
                  <a:gd name="connsiteX1" fmla="*/ 122272 w 480707"/>
                  <a:gd name="connsiteY1" fmla="*/ 10594 h 348222"/>
                  <a:gd name="connsiteX2" fmla="*/ 124038 w 480707"/>
                  <a:gd name="connsiteY2" fmla="*/ 26485 h 348222"/>
                  <a:gd name="connsiteX3" fmla="*/ 143461 w 480707"/>
                  <a:gd name="connsiteY3" fmla="*/ 26485 h 348222"/>
                  <a:gd name="connsiteX4" fmla="*/ 171712 w 480707"/>
                  <a:gd name="connsiteY4" fmla="*/ 26485 h 348222"/>
                  <a:gd name="connsiteX5" fmla="*/ 180540 w 480707"/>
                  <a:gd name="connsiteY5" fmla="*/ 19423 h 348222"/>
                  <a:gd name="connsiteX6" fmla="*/ 187603 w 480707"/>
                  <a:gd name="connsiteY6" fmla="*/ 8829 h 348222"/>
                  <a:gd name="connsiteX7" fmla="*/ 208791 w 480707"/>
                  <a:gd name="connsiteY7" fmla="*/ 0 h 348222"/>
                  <a:gd name="connsiteX8" fmla="*/ 222917 w 480707"/>
                  <a:gd name="connsiteY8" fmla="*/ 22954 h 348222"/>
                  <a:gd name="connsiteX9" fmla="*/ 238808 w 480707"/>
                  <a:gd name="connsiteY9" fmla="*/ 40611 h 348222"/>
                  <a:gd name="connsiteX10" fmla="*/ 229979 w 480707"/>
                  <a:gd name="connsiteY10" fmla="*/ 54736 h 348222"/>
                  <a:gd name="connsiteX11" fmla="*/ 252933 w 480707"/>
                  <a:gd name="connsiteY11" fmla="*/ 67096 h 348222"/>
                  <a:gd name="connsiteX12" fmla="*/ 281184 w 480707"/>
                  <a:gd name="connsiteY12" fmla="*/ 75925 h 348222"/>
                  <a:gd name="connsiteX13" fmla="*/ 290013 w 480707"/>
                  <a:gd name="connsiteY13" fmla="*/ 60033 h 348222"/>
                  <a:gd name="connsiteX14" fmla="*/ 305904 w 480707"/>
                  <a:gd name="connsiteY14" fmla="*/ 60033 h 348222"/>
                  <a:gd name="connsiteX15" fmla="*/ 342983 w 480707"/>
                  <a:gd name="connsiteY15" fmla="*/ 60033 h 348222"/>
                  <a:gd name="connsiteX16" fmla="*/ 367703 w 480707"/>
                  <a:gd name="connsiteY16" fmla="*/ 60033 h 348222"/>
                  <a:gd name="connsiteX17" fmla="*/ 380063 w 480707"/>
                  <a:gd name="connsiteY17" fmla="*/ 42377 h 348222"/>
                  <a:gd name="connsiteX18" fmla="*/ 392423 w 480707"/>
                  <a:gd name="connsiteY18" fmla="*/ 8829 h 348222"/>
                  <a:gd name="connsiteX19" fmla="*/ 420674 w 480707"/>
                  <a:gd name="connsiteY19" fmla="*/ 7063 h 348222"/>
                  <a:gd name="connsiteX20" fmla="*/ 431268 w 480707"/>
                  <a:gd name="connsiteY20" fmla="*/ 14126 h 348222"/>
                  <a:gd name="connsiteX21" fmla="*/ 448925 w 480707"/>
                  <a:gd name="connsiteY21" fmla="*/ 12360 h 348222"/>
                  <a:gd name="connsiteX22" fmla="*/ 464816 w 480707"/>
                  <a:gd name="connsiteY22" fmla="*/ 17657 h 348222"/>
                  <a:gd name="connsiteX23" fmla="*/ 480707 w 480707"/>
                  <a:gd name="connsiteY23" fmla="*/ 19423 h 348222"/>
                  <a:gd name="connsiteX24" fmla="*/ 466582 w 480707"/>
                  <a:gd name="connsiteY24" fmla="*/ 45908 h 348222"/>
                  <a:gd name="connsiteX25" fmla="*/ 466582 w 480707"/>
                  <a:gd name="connsiteY25" fmla="*/ 84753 h 348222"/>
                  <a:gd name="connsiteX26" fmla="*/ 478941 w 480707"/>
                  <a:gd name="connsiteY26" fmla="*/ 93582 h 348222"/>
                  <a:gd name="connsiteX27" fmla="*/ 468347 w 480707"/>
                  <a:gd name="connsiteY27" fmla="*/ 102410 h 348222"/>
                  <a:gd name="connsiteX28" fmla="*/ 466582 w 480707"/>
                  <a:gd name="connsiteY28" fmla="*/ 125364 h 348222"/>
                  <a:gd name="connsiteX29" fmla="*/ 450690 w 480707"/>
                  <a:gd name="connsiteY29" fmla="*/ 121833 h 348222"/>
                  <a:gd name="connsiteX30" fmla="*/ 443628 w 480707"/>
                  <a:gd name="connsiteY30" fmla="*/ 132427 h 348222"/>
                  <a:gd name="connsiteX31" fmla="*/ 436565 w 480707"/>
                  <a:gd name="connsiteY31" fmla="*/ 144786 h 348222"/>
                  <a:gd name="connsiteX32" fmla="*/ 417142 w 480707"/>
                  <a:gd name="connsiteY32" fmla="*/ 146552 h 348222"/>
                  <a:gd name="connsiteX33" fmla="*/ 417142 w 480707"/>
                  <a:gd name="connsiteY33" fmla="*/ 164209 h 348222"/>
                  <a:gd name="connsiteX34" fmla="*/ 401244 w 480707"/>
                  <a:gd name="connsiteY34" fmla="*/ 194869 h 348222"/>
                  <a:gd name="connsiteX35" fmla="*/ 0 w 480707"/>
                  <a:gd name="connsiteY35" fmla="*/ 348222 h 348222"/>
                  <a:gd name="connsiteX0" fmla="*/ 0 w 362597"/>
                  <a:gd name="connsiteY0" fmla="*/ 10178 h 194869"/>
                  <a:gd name="connsiteX1" fmla="*/ 4162 w 362597"/>
                  <a:gd name="connsiteY1" fmla="*/ 10594 h 194869"/>
                  <a:gd name="connsiteX2" fmla="*/ 5928 w 362597"/>
                  <a:gd name="connsiteY2" fmla="*/ 26485 h 194869"/>
                  <a:gd name="connsiteX3" fmla="*/ 25351 w 362597"/>
                  <a:gd name="connsiteY3" fmla="*/ 26485 h 194869"/>
                  <a:gd name="connsiteX4" fmla="*/ 53602 w 362597"/>
                  <a:gd name="connsiteY4" fmla="*/ 26485 h 194869"/>
                  <a:gd name="connsiteX5" fmla="*/ 62430 w 362597"/>
                  <a:gd name="connsiteY5" fmla="*/ 19423 h 194869"/>
                  <a:gd name="connsiteX6" fmla="*/ 69493 w 362597"/>
                  <a:gd name="connsiteY6" fmla="*/ 8829 h 194869"/>
                  <a:gd name="connsiteX7" fmla="*/ 90681 w 362597"/>
                  <a:gd name="connsiteY7" fmla="*/ 0 h 194869"/>
                  <a:gd name="connsiteX8" fmla="*/ 104807 w 362597"/>
                  <a:gd name="connsiteY8" fmla="*/ 22954 h 194869"/>
                  <a:gd name="connsiteX9" fmla="*/ 120698 w 362597"/>
                  <a:gd name="connsiteY9" fmla="*/ 40611 h 194869"/>
                  <a:gd name="connsiteX10" fmla="*/ 111869 w 362597"/>
                  <a:gd name="connsiteY10" fmla="*/ 54736 h 194869"/>
                  <a:gd name="connsiteX11" fmla="*/ 134823 w 362597"/>
                  <a:gd name="connsiteY11" fmla="*/ 67096 h 194869"/>
                  <a:gd name="connsiteX12" fmla="*/ 163074 w 362597"/>
                  <a:gd name="connsiteY12" fmla="*/ 75925 h 194869"/>
                  <a:gd name="connsiteX13" fmla="*/ 171903 w 362597"/>
                  <a:gd name="connsiteY13" fmla="*/ 60033 h 194869"/>
                  <a:gd name="connsiteX14" fmla="*/ 187794 w 362597"/>
                  <a:gd name="connsiteY14" fmla="*/ 60033 h 194869"/>
                  <a:gd name="connsiteX15" fmla="*/ 224873 w 362597"/>
                  <a:gd name="connsiteY15" fmla="*/ 60033 h 194869"/>
                  <a:gd name="connsiteX16" fmla="*/ 249593 w 362597"/>
                  <a:gd name="connsiteY16" fmla="*/ 60033 h 194869"/>
                  <a:gd name="connsiteX17" fmla="*/ 261953 w 362597"/>
                  <a:gd name="connsiteY17" fmla="*/ 42377 h 194869"/>
                  <a:gd name="connsiteX18" fmla="*/ 274313 w 362597"/>
                  <a:gd name="connsiteY18" fmla="*/ 8829 h 194869"/>
                  <a:gd name="connsiteX19" fmla="*/ 302564 w 362597"/>
                  <a:gd name="connsiteY19" fmla="*/ 7063 h 194869"/>
                  <a:gd name="connsiteX20" fmla="*/ 313158 w 362597"/>
                  <a:gd name="connsiteY20" fmla="*/ 14126 h 194869"/>
                  <a:gd name="connsiteX21" fmla="*/ 330815 w 362597"/>
                  <a:gd name="connsiteY21" fmla="*/ 12360 h 194869"/>
                  <a:gd name="connsiteX22" fmla="*/ 346706 w 362597"/>
                  <a:gd name="connsiteY22" fmla="*/ 17657 h 194869"/>
                  <a:gd name="connsiteX23" fmla="*/ 362597 w 362597"/>
                  <a:gd name="connsiteY23" fmla="*/ 19423 h 194869"/>
                  <a:gd name="connsiteX24" fmla="*/ 348472 w 362597"/>
                  <a:gd name="connsiteY24" fmla="*/ 45908 h 194869"/>
                  <a:gd name="connsiteX25" fmla="*/ 348472 w 362597"/>
                  <a:gd name="connsiteY25" fmla="*/ 84753 h 194869"/>
                  <a:gd name="connsiteX26" fmla="*/ 360831 w 362597"/>
                  <a:gd name="connsiteY26" fmla="*/ 93582 h 194869"/>
                  <a:gd name="connsiteX27" fmla="*/ 350237 w 362597"/>
                  <a:gd name="connsiteY27" fmla="*/ 102410 h 194869"/>
                  <a:gd name="connsiteX28" fmla="*/ 348472 w 362597"/>
                  <a:gd name="connsiteY28" fmla="*/ 125364 h 194869"/>
                  <a:gd name="connsiteX29" fmla="*/ 332580 w 362597"/>
                  <a:gd name="connsiteY29" fmla="*/ 121833 h 194869"/>
                  <a:gd name="connsiteX30" fmla="*/ 325518 w 362597"/>
                  <a:gd name="connsiteY30" fmla="*/ 132427 h 194869"/>
                  <a:gd name="connsiteX31" fmla="*/ 318455 w 362597"/>
                  <a:gd name="connsiteY31" fmla="*/ 144786 h 194869"/>
                  <a:gd name="connsiteX32" fmla="*/ 299032 w 362597"/>
                  <a:gd name="connsiteY32" fmla="*/ 146552 h 194869"/>
                  <a:gd name="connsiteX33" fmla="*/ 299032 w 362597"/>
                  <a:gd name="connsiteY33" fmla="*/ 164209 h 194869"/>
                  <a:gd name="connsiteX34" fmla="*/ 283134 w 362597"/>
                  <a:gd name="connsiteY34" fmla="*/ 194869 h 194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62597" h="194869">
                    <a:moveTo>
                      <a:pt x="0" y="10178"/>
                    </a:moveTo>
                    <a:lnTo>
                      <a:pt x="4162" y="10594"/>
                    </a:lnTo>
                    <a:lnTo>
                      <a:pt x="5928" y="26485"/>
                    </a:lnTo>
                    <a:lnTo>
                      <a:pt x="25351" y="26485"/>
                    </a:lnTo>
                    <a:lnTo>
                      <a:pt x="53602" y="26485"/>
                    </a:lnTo>
                    <a:lnTo>
                      <a:pt x="62430" y="19423"/>
                    </a:lnTo>
                    <a:lnTo>
                      <a:pt x="69493" y="8829"/>
                    </a:lnTo>
                    <a:lnTo>
                      <a:pt x="90681" y="0"/>
                    </a:lnTo>
                    <a:lnTo>
                      <a:pt x="104807" y="22954"/>
                    </a:lnTo>
                    <a:lnTo>
                      <a:pt x="120698" y="40611"/>
                    </a:lnTo>
                    <a:lnTo>
                      <a:pt x="111869" y="54736"/>
                    </a:lnTo>
                    <a:lnTo>
                      <a:pt x="134823" y="67096"/>
                    </a:lnTo>
                    <a:lnTo>
                      <a:pt x="163074" y="75925"/>
                    </a:lnTo>
                    <a:lnTo>
                      <a:pt x="171903" y="60033"/>
                    </a:lnTo>
                    <a:lnTo>
                      <a:pt x="187794" y="60033"/>
                    </a:lnTo>
                    <a:lnTo>
                      <a:pt x="224873" y="60033"/>
                    </a:lnTo>
                    <a:lnTo>
                      <a:pt x="249593" y="60033"/>
                    </a:lnTo>
                    <a:lnTo>
                      <a:pt x="261953" y="42377"/>
                    </a:lnTo>
                    <a:lnTo>
                      <a:pt x="274313" y="8829"/>
                    </a:lnTo>
                    <a:lnTo>
                      <a:pt x="302564" y="7063"/>
                    </a:lnTo>
                    <a:lnTo>
                      <a:pt x="313158" y="14126"/>
                    </a:lnTo>
                    <a:lnTo>
                      <a:pt x="330815" y="12360"/>
                    </a:lnTo>
                    <a:lnTo>
                      <a:pt x="346706" y="17657"/>
                    </a:lnTo>
                    <a:lnTo>
                      <a:pt x="362597" y="19423"/>
                    </a:lnTo>
                    <a:lnTo>
                      <a:pt x="348472" y="45908"/>
                    </a:lnTo>
                    <a:lnTo>
                      <a:pt x="348472" y="84753"/>
                    </a:lnTo>
                    <a:lnTo>
                      <a:pt x="360831" y="93582"/>
                    </a:lnTo>
                    <a:lnTo>
                      <a:pt x="350237" y="102410"/>
                    </a:lnTo>
                    <a:lnTo>
                      <a:pt x="348472" y="125364"/>
                    </a:lnTo>
                    <a:lnTo>
                      <a:pt x="332580" y="121833"/>
                    </a:lnTo>
                    <a:lnTo>
                      <a:pt x="325518" y="132427"/>
                    </a:lnTo>
                    <a:lnTo>
                      <a:pt x="318455" y="144786"/>
                    </a:lnTo>
                    <a:lnTo>
                      <a:pt x="299032" y="146552"/>
                    </a:lnTo>
                    <a:lnTo>
                      <a:pt x="299032" y="164209"/>
                    </a:lnTo>
                    <a:lnTo>
                      <a:pt x="283134" y="194869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1CA3B8C7-77E9-E186-987E-15CFD43CC837}"/>
                </a:ext>
              </a:extLst>
            </p:cNvPr>
            <p:cNvGrpSpPr/>
            <p:nvPr/>
          </p:nvGrpSpPr>
          <p:grpSpPr>
            <a:xfrm>
              <a:off x="1519179" y="2120239"/>
              <a:ext cx="1334753" cy="681797"/>
              <a:chOff x="1519179" y="2120239"/>
              <a:chExt cx="1334753" cy="681797"/>
            </a:xfrm>
          </p:grpSpPr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06D4EE57-5EC6-FC22-BE84-8415CFAD38A5}"/>
                  </a:ext>
                </a:extLst>
              </p:cNvPr>
              <p:cNvSpPr/>
              <p:nvPr/>
            </p:nvSpPr>
            <p:spPr>
              <a:xfrm rot="20771720">
                <a:off x="2392785" y="212023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C48F675-BD7F-662C-DFE8-B3833C8D6A9E}"/>
                  </a:ext>
                </a:extLst>
              </p:cNvPr>
              <p:cNvSpPr/>
              <p:nvPr/>
            </p:nvSpPr>
            <p:spPr>
              <a:xfrm>
                <a:off x="2584629" y="2337233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AB0F05F-96DA-4798-C48F-B116A6E3CA1D}"/>
                  </a:ext>
                </a:extLst>
              </p:cNvPr>
              <p:cNvSpPr/>
              <p:nvPr/>
            </p:nvSpPr>
            <p:spPr>
              <a:xfrm rot="18900000">
                <a:off x="1519179" y="255004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86920CCF-6FFB-3FA7-4ADB-9F4D5CF9DA3D}"/>
                  </a:ext>
                </a:extLst>
              </p:cNvPr>
              <p:cNvSpPr/>
              <p:nvPr/>
            </p:nvSpPr>
            <p:spPr>
              <a:xfrm rot="19800000">
                <a:off x="1993148" y="264814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207B462B-AC51-4ACF-D6C0-00B046D7756B}"/>
              </a:ext>
            </a:extLst>
          </p:cNvPr>
          <p:cNvGrpSpPr/>
          <p:nvPr/>
        </p:nvGrpSpPr>
        <p:grpSpPr>
          <a:xfrm>
            <a:off x="670560" y="3741420"/>
            <a:ext cx="2707092" cy="2622814"/>
            <a:chOff x="670560" y="3741420"/>
            <a:chExt cx="2707092" cy="2622814"/>
          </a:xfrm>
        </p:grpSpPr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6D039B7D-06CB-3135-E4AA-BE3F4F6440D2}"/>
                </a:ext>
              </a:extLst>
            </p:cNvPr>
            <p:cNvGrpSpPr/>
            <p:nvPr/>
          </p:nvGrpSpPr>
          <p:grpSpPr>
            <a:xfrm>
              <a:off x="670560" y="3741420"/>
              <a:ext cx="2707092" cy="2622814"/>
              <a:chOff x="670560" y="3741420"/>
              <a:chExt cx="2707092" cy="2622814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6E5A02BE-1CCC-3495-2FDD-EB7B0CF37046}"/>
                  </a:ext>
                </a:extLst>
              </p:cNvPr>
              <p:cNvSpPr/>
              <p:nvPr/>
            </p:nvSpPr>
            <p:spPr>
              <a:xfrm>
                <a:off x="1372471" y="4707358"/>
                <a:ext cx="2005181" cy="1656876"/>
              </a:xfrm>
              <a:custGeom>
                <a:avLst/>
                <a:gdLst>
                  <a:gd name="connsiteX0" fmla="*/ 1253185 w 2005181"/>
                  <a:gd name="connsiteY0" fmla="*/ 0 h 1656876"/>
                  <a:gd name="connsiteX1" fmla="*/ 1270521 w 2005181"/>
                  <a:gd name="connsiteY1" fmla="*/ 24767 h 1656876"/>
                  <a:gd name="connsiteX2" fmla="*/ 1290335 w 2005181"/>
                  <a:gd name="connsiteY2" fmla="*/ 47057 h 1656876"/>
                  <a:gd name="connsiteX3" fmla="*/ 1329961 w 2005181"/>
                  <a:gd name="connsiteY3" fmla="*/ 52010 h 1656876"/>
                  <a:gd name="connsiteX4" fmla="*/ 1374541 w 2005181"/>
                  <a:gd name="connsiteY4" fmla="*/ 66870 h 1656876"/>
                  <a:gd name="connsiteX5" fmla="*/ 1406737 w 2005181"/>
                  <a:gd name="connsiteY5" fmla="*/ 66870 h 1656876"/>
                  <a:gd name="connsiteX6" fmla="*/ 1429027 w 2005181"/>
                  <a:gd name="connsiteY6" fmla="*/ 69346 h 1656876"/>
                  <a:gd name="connsiteX7" fmla="*/ 1458747 w 2005181"/>
                  <a:gd name="connsiteY7" fmla="*/ 64393 h 1656876"/>
                  <a:gd name="connsiteX8" fmla="*/ 1510756 w 2005181"/>
                  <a:gd name="connsiteY8" fmla="*/ 113926 h 1656876"/>
                  <a:gd name="connsiteX9" fmla="*/ 1577626 w 2005181"/>
                  <a:gd name="connsiteY9" fmla="*/ 126309 h 1656876"/>
                  <a:gd name="connsiteX10" fmla="*/ 1607346 w 2005181"/>
                  <a:gd name="connsiteY10" fmla="*/ 96589 h 1656876"/>
                  <a:gd name="connsiteX11" fmla="*/ 1609822 w 2005181"/>
                  <a:gd name="connsiteY11" fmla="*/ 74300 h 1656876"/>
                  <a:gd name="connsiteX12" fmla="*/ 1639542 w 2005181"/>
                  <a:gd name="connsiteY12" fmla="*/ 64393 h 1656876"/>
                  <a:gd name="connsiteX13" fmla="*/ 1651925 w 2005181"/>
                  <a:gd name="connsiteY13" fmla="*/ 89159 h 1656876"/>
                  <a:gd name="connsiteX14" fmla="*/ 1669262 w 2005181"/>
                  <a:gd name="connsiteY14" fmla="*/ 86683 h 1656876"/>
                  <a:gd name="connsiteX15" fmla="*/ 1696505 w 2005181"/>
                  <a:gd name="connsiteY15" fmla="*/ 81730 h 1656876"/>
                  <a:gd name="connsiteX16" fmla="*/ 1696505 w 2005181"/>
                  <a:gd name="connsiteY16" fmla="*/ 118879 h 1656876"/>
                  <a:gd name="connsiteX17" fmla="*/ 1718795 w 2005181"/>
                  <a:gd name="connsiteY17" fmla="*/ 136216 h 1656876"/>
                  <a:gd name="connsiteX18" fmla="*/ 1733655 w 2005181"/>
                  <a:gd name="connsiteY18" fmla="*/ 240235 h 1656876"/>
                  <a:gd name="connsiteX19" fmla="*/ 1723748 w 2005181"/>
                  <a:gd name="connsiteY19" fmla="*/ 274908 h 1656876"/>
                  <a:gd name="connsiteX20" fmla="*/ 1805478 w 2005181"/>
                  <a:gd name="connsiteY20" fmla="*/ 274908 h 1656876"/>
                  <a:gd name="connsiteX21" fmla="*/ 1857487 w 2005181"/>
                  <a:gd name="connsiteY21" fmla="*/ 294721 h 1656876"/>
                  <a:gd name="connsiteX22" fmla="*/ 1857487 w 2005181"/>
                  <a:gd name="connsiteY22" fmla="*/ 321964 h 1656876"/>
                  <a:gd name="connsiteX23" fmla="*/ 1874824 w 2005181"/>
                  <a:gd name="connsiteY23" fmla="*/ 341777 h 1656876"/>
                  <a:gd name="connsiteX24" fmla="*/ 1840151 w 2005181"/>
                  <a:gd name="connsiteY24" fmla="*/ 369020 h 1656876"/>
                  <a:gd name="connsiteX25" fmla="*/ 1845104 w 2005181"/>
                  <a:gd name="connsiteY25" fmla="*/ 388834 h 1656876"/>
                  <a:gd name="connsiteX26" fmla="*/ 1862441 w 2005181"/>
                  <a:gd name="connsiteY26" fmla="*/ 393787 h 1656876"/>
                  <a:gd name="connsiteX27" fmla="*/ 1894637 w 2005181"/>
                  <a:gd name="connsiteY27" fmla="*/ 453226 h 1656876"/>
                  <a:gd name="connsiteX28" fmla="*/ 1921880 w 2005181"/>
                  <a:gd name="connsiteY28" fmla="*/ 453226 h 1656876"/>
                  <a:gd name="connsiteX29" fmla="*/ 1949123 w 2005181"/>
                  <a:gd name="connsiteY29" fmla="*/ 475516 h 1656876"/>
                  <a:gd name="connsiteX30" fmla="*/ 2005181 w 2005181"/>
                  <a:gd name="connsiteY30" fmla="*/ 472012 h 1656876"/>
                  <a:gd name="connsiteX31" fmla="*/ 2005181 w 2005181"/>
                  <a:gd name="connsiteY31" fmla="*/ 499352 h 1656876"/>
                  <a:gd name="connsiteX32" fmla="*/ 1981320 w 2005181"/>
                  <a:gd name="connsiteY32" fmla="*/ 525049 h 1656876"/>
                  <a:gd name="connsiteX33" fmla="*/ 1916927 w 2005181"/>
                  <a:gd name="connsiteY33" fmla="*/ 681078 h 1656876"/>
                  <a:gd name="connsiteX34" fmla="*/ 1884731 w 2005181"/>
                  <a:gd name="connsiteY34" fmla="*/ 799957 h 1656876"/>
                  <a:gd name="connsiteX35" fmla="*/ 1869871 w 2005181"/>
                  <a:gd name="connsiteY35" fmla="*/ 913882 h 1656876"/>
                  <a:gd name="connsiteX36" fmla="*/ 1815384 w 2005181"/>
                  <a:gd name="connsiteY36" fmla="*/ 842060 h 1656876"/>
                  <a:gd name="connsiteX37" fmla="*/ 1780711 w 2005181"/>
                  <a:gd name="connsiteY37" fmla="*/ 832153 h 1656876"/>
                  <a:gd name="connsiteX38" fmla="*/ 1780711 w 2005181"/>
                  <a:gd name="connsiteY38" fmla="*/ 804910 h 1656876"/>
                  <a:gd name="connsiteX39" fmla="*/ 1701458 w 2005181"/>
                  <a:gd name="connsiteY39" fmla="*/ 738041 h 1656876"/>
                  <a:gd name="connsiteX40" fmla="*/ 1691552 w 2005181"/>
                  <a:gd name="connsiteY40" fmla="*/ 723181 h 1656876"/>
                  <a:gd name="connsiteX41" fmla="*/ 1691552 w 2005181"/>
                  <a:gd name="connsiteY41" fmla="*/ 681078 h 1656876"/>
                  <a:gd name="connsiteX42" fmla="*/ 1597439 w 2005181"/>
                  <a:gd name="connsiteY42" fmla="*/ 626592 h 1656876"/>
                  <a:gd name="connsiteX43" fmla="*/ 1582579 w 2005181"/>
                  <a:gd name="connsiteY43" fmla="*/ 579535 h 1656876"/>
                  <a:gd name="connsiteX44" fmla="*/ 1570196 w 2005181"/>
                  <a:gd name="connsiteY44" fmla="*/ 562199 h 1656876"/>
                  <a:gd name="connsiteX45" fmla="*/ 1468653 w 2005181"/>
                  <a:gd name="connsiteY45" fmla="*/ 542386 h 1656876"/>
                  <a:gd name="connsiteX46" fmla="*/ 1362157 w 2005181"/>
                  <a:gd name="connsiteY46" fmla="*/ 515143 h 1656876"/>
                  <a:gd name="connsiteX47" fmla="*/ 1342344 w 2005181"/>
                  <a:gd name="connsiteY47" fmla="*/ 492853 h 1656876"/>
                  <a:gd name="connsiteX48" fmla="*/ 1198699 w 2005181"/>
                  <a:gd name="connsiteY48" fmla="*/ 517619 h 1656876"/>
                  <a:gd name="connsiteX49" fmla="*/ 1151642 w 2005181"/>
                  <a:gd name="connsiteY49" fmla="*/ 552292 h 1656876"/>
                  <a:gd name="connsiteX50" fmla="*/ 998090 w 2005181"/>
                  <a:gd name="connsiteY50" fmla="*/ 634022 h 1656876"/>
                  <a:gd name="connsiteX51" fmla="*/ 965893 w 2005181"/>
                  <a:gd name="connsiteY51" fmla="*/ 641451 h 1656876"/>
                  <a:gd name="connsiteX52" fmla="*/ 889117 w 2005181"/>
                  <a:gd name="connsiteY52" fmla="*/ 671171 h 1656876"/>
                  <a:gd name="connsiteX53" fmla="*/ 874257 w 2005181"/>
                  <a:gd name="connsiteY53" fmla="*/ 688508 h 1656876"/>
                  <a:gd name="connsiteX54" fmla="*/ 849491 w 2005181"/>
                  <a:gd name="connsiteY54" fmla="*/ 728134 h 1656876"/>
                  <a:gd name="connsiteX55" fmla="*/ 832154 w 2005181"/>
                  <a:gd name="connsiteY55" fmla="*/ 723181 h 1656876"/>
                  <a:gd name="connsiteX56" fmla="*/ 802435 w 2005181"/>
                  <a:gd name="connsiteY56" fmla="*/ 713274 h 1656876"/>
                  <a:gd name="connsiteX57" fmla="*/ 780145 w 2005181"/>
                  <a:gd name="connsiteY57" fmla="*/ 738041 h 1656876"/>
                  <a:gd name="connsiteX58" fmla="*/ 772715 w 2005181"/>
                  <a:gd name="connsiteY58" fmla="*/ 762807 h 1656876"/>
                  <a:gd name="connsiteX59" fmla="*/ 760332 w 2005181"/>
                  <a:gd name="connsiteY59" fmla="*/ 780144 h 1656876"/>
                  <a:gd name="connsiteX60" fmla="*/ 762808 w 2005181"/>
                  <a:gd name="connsiteY60" fmla="*/ 799957 h 1656876"/>
                  <a:gd name="connsiteX61" fmla="*/ 765285 w 2005181"/>
                  <a:gd name="connsiteY61" fmla="*/ 866826 h 1656876"/>
                  <a:gd name="connsiteX62" fmla="*/ 775191 w 2005181"/>
                  <a:gd name="connsiteY62" fmla="*/ 876733 h 1656876"/>
                  <a:gd name="connsiteX63" fmla="*/ 765285 w 2005181"/>
                  <a:gd name="connsiteY63" fmla="*/ 908929 h 1656876"/>
                  <a:gd name="connsiteX64" fmla="*/ 765285 w 2005181"/>
                  <a:gd name="connsiteY64" fmla="*/ 938649 h 1656876"/>
                  <a:gd name="connsiteX65" fmla="*/ 747948 w 2005181"/>
                  <a:gd name="connsiteY65" fmla="*/ 980752 h 1656876"/>
                  <a:gd name="connsiteX66" fmla="*/ 723182 w 2005181"/>
                  <a:gd name="connsiteY66" fmla="*/ 998088 h 1656876"/>
                  <a:gd name="connsiteX67" fmla="*/ 730612 w 2005181"/>
                  <a:gd name="connsiteY67" fmla="*/ 1015425 h 1656876"/>
                  <a:gd name="connsiteX68" fmla="*/ 723182 w 2005181"/>
                  <a:gd name="connsiteY68" fmla="*/ 1052575 h 1656876"/>
                  <a:gd name="connsiteX69" fmla="*/ 695939 w 2005181"/>
                  <a:gd name="connsiteY69" fmla="*/ 1035238 h 1656876"/>
                  <a:gd name="connsiteX70" fmla="*/ 663742 w 2005181"/>
                  <a:gd name="connsiteY70" fmla="*/ 1050098 h 1656876"/>
                  <a:gd name="connsiteX71" fmla="*/ 629069 w 2005181"/>
                  <a:gd name="connsiteY71" fmla="*/ 1126874 h 1656876"/>
                  <a:gd name="connsiteX72" fmla="*/ 611733 w 2005181"/>
                  <a:gd name="connsiteY72" fmla="*/ 1134304 h 1656876"/>
                  <a:gd name="connsiteX73" fmla="*/ 579536 w 2005181"/>
                  <a:gd name="connsiteY73" fmla="*/ 1208603 h 1656876"/>
                  <a:gd name="connsiteX74" fmla="*/ 564676 w 2005181"/>
                  <a:gd name="connsiteY74" fmla="*/ 1230893 h 1656876"/>
                  <a:gd name="connsiteX75" fmla="*/ 537433 w 2005181"/>
                  <a:gd name="connsiteY75" fmla="*/ 1206127 h 1656876"/>
                  <a:gd name="connsiteX76" fmla="*/ 482947 w 2005181"/>
                  <a:gd name="connsiteY76" fmla="*/ 1216033 h 1656876"/>
                  <a:gd name="connsiteX77" fmla="*/ 463134 w 2005181"/>
                  <a:gd name="connsiteY77" fmla="*/ 1300239 h 1656876"/>
                  <a:gd name="connsiteX78" fmla="*/ 463134 w 2005181"/>
                  <a:gd name="connsiteY78" fmla="*/ 1329959 h 1656876"/>
                  <a:gd name="connsiteX79" fmla="*/ 465610 w 2005181"/>
                  <a:gd name="connsiteY79" fmla="*/ 1374539 h 1656876"/>
                  <a:gd name="connsiteX80" fmla="*/ 465610 w 2005181"/>
                  <a:gd name="connsiteY80" fmla="*/ 1433978 h 1656876"/>
                  <a:gd name="connsiteX81" fmla="*/ 440844 w 2005181"/>
                  <a:gd name="connsiteY81" fmla="*/ 1458745 h 1656876"/>
                  <a:gd name="connsiteX82" fmla="*/ 398741 w 2005181"/>
                  <a:gd name="connsiteY82" fmla="*/ 1463698 h 1656876"/>
                  <a:gd name="connsiteX83" fmla="*/ 406171 w 2005181"/>
                  <a:gd name="connsiteY83" fmla="*/ 1518184 h 1656876"/>
                  <a:gd name="connsiteX84" fmla="*/ 401217 w 2005181"/>
                  <a:gd name="connsiteY84" fmla="*/ 1537997 h 1656876"/>
                  <a:gd name="connsiteX85" fmla="*/ 463134 w 2005181"/>
                  <a:gd name="connsiteY85" fmla="*/ 1572670 h 1656876"/>
                  <a:gd name="connsiteX86" fmla="*/ 490377 w 2005181"/>
                  <a:gd name="connsiteY86" fmla="*/ 1612297 h 1656876"/>
                  <a:gd name="connsiteX87" fmla="*/ 480470 w 2005181"/>
                  <a:gd name="connsiteY87" fmla="*/ 1656876 h 1656876"/>
                  <a:gd name="connsiteX88" fmla="*/ 423507 w 2005181"/>
                  <a:gd name="connsiteY88" fmla="*/ 1644493 h 1656876"/>
                  <a:gd name="connsiteX89" fmla="*/ 421031 w 2005181"/>
                  <a:gd name="connsiteY89" fmla="*/ 1627156 h 1656876"/>
                  <a:gd name="connsiteX90" fmla="*/ 383881 w 2005181"/>
                  <a:gd name="connsiteY90" fmla="*/ 1580100 h 1656876"/>
                  <a:gd name="connsiteX91" fmla="*/ 359114 w 2005181"/>
                  <a:gd name="connsiteY91" fmla="*/ 1565240 h 1656876"/>
                  <a:gd name="connsiteX92" fmla="*/ 274908 w 2005181"/>
                  <a:gd name="connsiteY92" fmla="*/ 1572670 h 1656876"/>
                  <a:gd name="connsiteX93" fmla="*/ 237759 w 2005181"/>
                  <a:gd name="connsiteY93" fmla="*/ 1619727 h 1656876"/>
                  <a:gd name="connsiteX94" fmla="*/ 165936 w 2005181"/>
                  <a:gd name="connsiteY94" fmla="*/ 1604867 h 1656876"/>
                  <a:gd name="connsiteX95" fmla="*/ 116403 w 2005181"/>
                  <a:gd name="connsiteY95" fmla="*/ 1555334 h 1656876"/>
                  <a:gd name="connsiteX96" fmla="*/ 91636 w 2005181"/>
                  <a:gd name="connsiteY96" fmla="*/ 1577624 h 1656876"/>
                  <a:gd name="connsiteX97" fmla="*/ 12383 w 2005181"/>
                  <a:gd name="connsiteY97" fmla="*/ 1594960 h 1656876"/>
                  <a:gd name="connsiteX98" fmla="*/ 27243 w 2005181"/>
                  <a:gd name="connsiteY98" fmla="*/ 1567717 h 1656876"/>
                  <a:gd name="connsiteX99" fmla="*/ 24767 w 2005181"/>
                  <a:gd name="connsiteY99" fmla="*/ 1552857 h 1656876"/>
                  <a:gd name="connsiteX100" fmla="*/ 47056 w 2005181"/>
                  <a:gd name="connsiteY100" fmla="*/ 1540474 h 1656876"/>
                  <a:gd name="connsiteX101" fmla="*/ 47056 w 2005181"/>
                  <a:gd name="connsiteY101" fmla="*/ 1518184 h 1656876"/>
                  <a:gd name="connsiteX102" fmla="*/ 61916 w 2005181"/>
                  <a:gd name="connsiteY102" fmla="*/ 1483511 h 1656876"/>
                  <a:gd name="connsiteX103" fmla="*/ 54486 w 2005181"/>
                  <a:gd name="connsiteY103" fmla="*/ 1468651 h 1656876"/>
                  <a:gd name="connsiteX104" fmla="*/ 116403 w 2005181"/>
                  <a:gd name="connsiteY104" fmla="*/ 1421595 h 1656876"/>
                  <a:gd name="connsiteX105" fmla="*/ 108973 w 2005181"/>
                  <a:gd name="connsiteY105" fmla="*/ 1377015 h 1656876"/>
                  <a:gd name="connsiteX106" fmla="*/ 59440 w 2005181"/>
                  <a:gd name="connsiteY106" fmla="*/ 1369585 h 1656876"/>
                  <a:gd name="connsiteX107" fmla="*/ 56963 w 2005181"/>
                  <a:gd name="connsiteY107" fmla="*/ 1344819 h 1656876"/>
                  <a:gd name="connsiteX108" fmla="*/ 86683 w 2005181"/>
                  <a:gd name="connsiteY108" fmla="*/ 1339866 h 1656876"/>
                  <a:gd name="connsiteX109" fmla="*/ 74300 w 2005181"/>
                  <a:gd name="connsiteY109" fmla="*/ 1206127 h 1656876"/>
                  <a:gd name="connsiteX110" fmla="*/ 61916 w 2005181"/>
                  <a:gd name="connsiteY110" fmla="*/ 1181360 h 1656876"/>
                  <a:gd name="connsiteX111" fmla="*/ 71823 w 2005181"/>
                  <a:gd name="connsiteY111" fmla="*/ 1136781 h 1656876"/>
                  <a:gd name="connsiteX112" fmla="*/ 54486 w 2005181"/>
                  <a:gd name="connsiteY112" fmla="*/ 1112014 h 1656876"/>
                  <a:gd name="connsiteX113" fmla="*/ 17337 w 2005181"/>
                  <a:gd name="connsiteY113" fmla="*/ 1062481 h 1656876"/>
                  <a:gd name="connsiteX114" fmla="*/ 19813 w 2005181"/>
                  <a:gd name="connsiteY114" fmla="*/ 1055051 h 1656876"/>
                  <a:gd name="connsiteX115" fmla="*/ 0 w 2005181"/>
                  <a:gd name="connsiteY115" fmla="*/ 1015425 h 1656876"/>
                  <a:gd name="connsiteX116" fmla="*/ 22290 w 2005181"/>
                  <a:gd name="connsiteY116" fmla="*/ 1003042 h 1656876"/>
                  <a:gd name="connsiteX117" fmla="*/ 34673 w 2005181"/>
                  <a:gd name="connsiteY117" fmla="*/ 1010472 h 1656876"/>
                  <a:gd name="connsiteX118" fmla="*/ 91636 w 2005181"/>
                  <a:gd name="connsiteY118" fmla="*/ 1060005 h 1656876"/>
                  <a:gd name="connsiteX119" fmla="*/ 148599 w 2005181"/>
                  <a:gd name="connsiteY119" fmla="*/ 995612 h 1656876"/>
                  <a:gd name="connsiteX120" fmla="*/ 148599 w 2005181"/>
                  <a:gd name="connsiteY120" fmla="*/ 973322 h 1656876"/>
                  <a:gd name="connsiteX121" fmla="*/ 193179 w 2005181"/>
                  <a:gd name="connsiteY121" fmla="*/ 978275 h 1656876"/>
                  <a:gd name="connsiteX122" fmla="*/ 200609 w 2005181"/>
                  <a:gd name="connsiteY122" fmla="*/ 921312 h 1656876"/>
                  <a:gd name="connsiteX123" fmla="*/ 205562 w 2005181"/>
                  <a:gd name="connsiteY123" fmla="*/ 886639 h 1656876"/>
                  <a:gd name="connsiteX124" fmla="*/ 230329 w 2005181"/>
                  <a:gd name="connsiteY124" fmla="*/ 864350 h 1656876"/>
                  <a:gd name="connsiteX125" fmla="*/ 274908 w 2005181"/>
                  <a:gd name="connsiteY125" fmla="*/ 851966 h 1656876"/>
                  <a:gd name="connsiteX126" fmla="*/ 346731 w 2005181"/>
                  <a:gd name="connsiteY126" fmla="*/ 809863 h 1656876"/>
                  <a:gd name="connsiteX127" fmla="*/ 349208 w 2005181"/>
                  <a:gd name="connsiteY127" fmla="*/ 777667 h 1656876"/>
                  <a:gd name="connsiteX128" fmla="*/ 324441 w 2005181"/>
                  <a:gd name="connsiteY128" fmla="*/ 752901 h 1656876"/>
                  <a:gd name="connsiteX129" fmla="*/ 292245 w 2005181"/>
                  <a:gd name="connsiteY129" fmla="*/ 742994 h 1656876"/>
                  <a:gd name="connsiteX130" fmla="*/ 287292 w 2005181"/>
                  <a:gd name="connsiteY130" fmla="*/ 705844 h 1656876"/>
                  <a:gd name="connsiteX131" fmla="*/ 269955 w 2005181"/>
                  <a:gd name="connsiteY131" fmla="*/ 698414 h 1656876"/>
                  <a:gd name="connsiteX132" fmla="*/ 255095 w 2005181"/>
                  <a:gd name="connsiteY132" fmla="*/ 631545 h 1656876"/>
                  <a:gd name="connsiteX133" fmla="*/ 237759 w 2005181"/>
                  <a:gd name="connsiteY133" fmla="*/ 606778 h 1656876"/>
                  <a:gd name="connsiteX134" fmla="*/ 287292 w 2005181"/>
                  <a:gd name="connsiteY134" fmla="*/ 579535 h 1656876"/>
                  <a:gd name="connsiteX135" fmla="*/ 317011 w 2005181"/>
                  <a:gd name="connsiteY135" fmla="*/ 586965 h 1656876"/>
                  <a:gd name="connsiteX136" fmla="*/ 351684 w 2005181"/>
                  <a:gd name="connsiteY136" fmla="*/ 589442 h 1656876"/>
                  <a:gd name="connsiteX137" fmla="*/ 406171 w 2005181"/>
                  <a:gd name="connsiteY137" fmla="*/ 601825 h 1656876"/>
                  <a:gd name="connsiteX138" fmla="*/ 460657 w 2005181"/>
                  <a:gd name="connsiteY138" fmla="*/ 582012 h 1656876"/>
                  <a:gd name="connsiteX139" fmla="*/ 539910 w 2005181"/>
                  <a:gd name="connsiteY139" fmla="*/ 487899 h 1656876"/>
                  <a:gd name="connsiteX140" fmla="*/ 539910 w 2005181"/>
                  <a:gd name="connsiteY140" fmla="*/ 465610 h 1656876"/>
                  <a:gd name="connsiteX141" fmla="*/ 527526 w 2005181"/>
                  <a:gd name="connsiteY141" fmla="*/ 443320 h 1656876"/>
                  <a:gd name="connsiteX142" fmla="*/ 537433 w 2005181"/>
                  <a:gd name="connsiteY142" fmla="*/ 416077 h 1656876"/>
                  <a:gd name="connsiteX143" fmla="*/ 554770 w 2005181"/>
                  <a:gd name="connsiteY143" fmla="*/ 391310 h 1656876"/>
                  <a:gd name="connsiteX144" fmla="*/ 542386 w 2005181"/>
                  <a:gd name="connsiteY144" fmla="*/ 369020 h 1656876"/>
                  <a:gd name="connsiteX145" fmla="*/ 582013 w 2005181"/>
                  <a:gd name="connsiteY145" fmla="*/ 326917 h 1656876"/>
                  <a:gd name="connsiteX146" fmla="*/ 594396 w 2005181"/>
                  <a:gd name="connsiteY146" fmla="*/ 326917 h 1656876"/>
                  <a:gd name="connsiteX147" fmla="*/ 611733 w 2005181"/>
                  <a:gd name="connsiteY147" fmla="*/ 302151 h 1656876"/>
                  <a:gd name="connsiteX148" fmla="*/ 614209 w 2005181"/>
                  <a:gd name="connsiteY148" fmla="*/ 269955 h 1656876"/>
                  <a:gd name="connsiteX149" fmla="*/ 638976 w 2005181"/>
                  <a:gd name="connsiteY149" fmla="*/ 260048 h 1656876"/>
                  <a:gd name="connsiteX150" fmla="*/ 638976 w 2005181"/>
                  <a:gd name="connsiteY150" fmla="*/ 232805 h 1656876"/>
                  <a:gd name="connsiteX151" fmla="*/ 656312 w 2005181"/>
                  <a:gd name="connsiteY151" fmla="*/ 210515 h 1656876"/>
                  <a:gd name="connsiteX152" fmla="*/ 661266 w 2005181"/>
                  <a:gd name="connsiteY152" fmla="*/ 190702 h 1656876"/>
                  <a:gd name="connsiteX153" fmla="*/ 700892 w 2005181"/>
                  <a:gd name="connsiteY153" fmla="*/ 131262 h 1656876"/>
                  <a:gd name="connsiteX154" fmla="*/ 730612 w 2005181"/>
                  <a:gd name="connsiteY154" fmla="*/ 146122 h 1656876"/>
                  <a:gd name="connsiteX155" fmla="*/ 767762 w 2005181"/>
                  <a:gd name="connsiteY155" fmla="*/ 131262 h 1656876"/>
                  <a:gd name="connsiteX156" fmla="*/ 802435 w 2005181"/>
                  <a:gd name="connsiteY156" fmla="*/ 79253 h 1656876"/>
                  <a:gd name="connsiteX157" fmla="*/ 859398 w 2005181"/>
                  <a:gd name="connsiteY157" fmla="*/ 94113 h 1656876"/>
                  <a:gd name="connsiteX158" fmla="*/ 899024 w 2005181"/>
                  <a:gd name="connsiteY158" fmla="*/ 64393 h 1656876"/>
                  <a:gd name="connsiteX159" fmla="*/ 936174 w 2005181"/>
                  <a:gd name="connsiteY159" fmla="*/ 74300 h 1656876"/>
                  <a:gd name="connsiteX160" fmla="*/ 951034 w 2005181"/>
                  <a:gd name="connsiteY160" fmla="*/ 56963 h 1656876"/>
                  <a:gd name="connsiteX161" fmla="*/ 985707 w 2005181"/>
                  <a:gd name="connsiteY161" fmla="*/ 69346 h 1656876"/>
                  <a:gd name="connsiteX162" fmla="*/ 1062483 w 2005181"/>
                  <a:gd name="connsiteY162" fmla="*/ 74300 h 1656876"/>
                  <a:gd name="connsiteX163" fmla="*/ 1114492 w 2005181"/>
                  <a:gd name="connsiteY163" fmla="*/ 2477 h 1656876"/>
                  <a:gd name="connsiteX164" fmla="*/ 1159072 w 2005181"/>
                  <a:gd name="connsiteY164" fmla="*/ 22290 h 1656876"/>
                  <a:gd name="connsiteX165" fmla="*/ 1188792 w 2005181"/>
                  <a:gd name="connsiteY165" fmla="*/ 4954 h 1656876"/>
                  <a:gd name="connsiteX166" fmla="*/ 1223465 w 2005181"/>
                  <a:gd name="connsiteY166" fmla="*/ 12383 h 165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005181" h="1656876">
                    <a:moveTo>
                      <a:pt x="1253185" y="0"/>
                    </a:moveTo>
                    <a:lnTo>
                      <a:pt x="1270521" y="24767"/>
                    </a:lnTo>
                    <a:lnTo>
                      <a:pt x="1290335" y="47057"/>
                    </a:lnTo>
                    <a:lnTo>
                      <a:pt x="1329961" y="52010"/>
                    </a:lnTo>
                    <a:lnTo>
                      <a:pt x="1374541" y="66870"/>
                    </a:lnTo>
                    <a:lnTo>
                      <a:pt x="1406737" y="66870"/>
                    </a:lnTo>
                    <a:lnTo>
                      <a:pt x="1429027" y="69346"/>
                    </a:lnTo>
                    <a:lnTo>
                      <a:pt x="1458747" y="64393"/>
                    </a:lnTo>
                    <a:lnTo>
                      <a:pt x="1510756" y="113926"/>
                    </a:lnTo>
                    <a:lnTo>
                      <a:pt x="1577626" y="126309"/>
                    </a:lnTo>
                    <a:lnTo>
                      <a:pt x="1607346" y="96589"/>
                    </a:lnTo>
                    <a:lnTo>
                      <a:pt x="1609822" y="74300"/>
                    </a:lnTo>
                    <a:lnTo>
                      <a:pt x="1639542" y="64393"/>
                    </a:lnTo>
                    <a:lnTo>
                      <a:pt x="1651925" y="89159"/>
                    </a:lnTo>
                    <a:lnTo>
                      <a:pt x="1669262" y="86683"/>
                    </a:lnTo>
                    <a:lnTo>
                      <a:pt x="1696505" y="81730"/>
                    </a:lnTo>
                    <a:lnTo>
                      <a:pt x="1696505" y="118879"/>
                    </a:lnTo>
                    <a:lnTo>
                      <a:pt x="1718795" y="136216"/>
                    </a:lnTo>
                    <a:lnTo>
                      <a:pt x="1733655" y="240235"/>
                    </a:lnTo>
                    <a:lnTo>
                      <a:pt x="1723748" y="274908"/>
                    </a:lnTo>
                    <a:lnTo>
                      <a:pt x="1805478" y="274908"/>
                    </a:lnTo>
                    <a:lnTo>
                      <a:pt x="1857487" y="294721"/>
                    </a:lnTo>
                    <a:lnTo>
                      <a:pt x="1857487" y="321964"/>
                    </a:lnTo>
                    <a:lnTo>
                      <a:pt x="1874824" y="341777"/>
                    </a:lnTo>
                    <a:lnTo>
                      <a:pt x="1840151" y="369020"/>
                    </a:lnTo>
                    <a:lnTo>
                      <a:pt x="1845104" y="388834"/>
                    </a:lnTo>
                    <a:lnTo>
                      <a:pt x="1862441" y="393787"/>
                    </a:lnTo>
                    <a:lnTo>
                      <a:pt x="1894637" y="453226"/>
                    </a:lnTo>
                    <a:lnTo>
                      <a:pt x="1921880" y="453226"/>
                    </a:lnTo>
                    <a:lnTo>
                      <a:pt x="1949123" y="475516"/>
                    </a:lnTo>
                    <a:lnTo>
                      <a:pt x="2005181" y="472012"/>
                    </a:lnTo>
                    <a:lnTo>
                      <a:pt x="2005181" y="499352"/>
                    </a:lnTo>
                    <a:lnTo>
                      <a:pt x="1981320" y="525049"/>
                    </a:lnTo>
                    <a:lnTo>
                      <a:pt x="1916927" y="681078"/>
                    </a:lnTo>
                    <a:lnTo>
                      <a:pt x="1884731" y="799957"/>
                    </a:lnTo>
                    <a:lnTo>
                      <a:pt x="1869871" y="913882"/>
                    </a:lnTo>
                    <a:lnTo>
                      <a:pt x="1815384" y="842060"/>
                    </a:lnTo>
                    <a:lnTo>
                      <a:pt x="1780711" y="832153"/>
                    </a:lnTo>
                    <a:lnTo>
                      <a:pt x="1780711" y="804910"/>
                    </a:lnTo>
                    <a:lnTo>
                      <a:pt x="1701458" y="738041"/>
                    </a:lnTo>
                    <a:lnTo>
                      <a:pt x="1691552" y="723181"/>
                    </a:lnTo>
                    <a:lnTo>
                      <a:pt x="1691552" y="681078"/>
                    </a:lnTo>
                    <a:lnTo>
                      <a:pt x="1597439" y="626592"/>
                    </a:lnTo>
                    <a:lnTo>
                      <a:pt x="1582579" y="579535"/>
                    </a:lnTo>
                    <a:lnTo>
                      <a:pt x="1570196" y="562199"/>
                    </a:lnTo>
                    <a:lnTo>
                      <a:pt x="1468653" y="542386"/>
                    </a:lnTo>
                    <a:lnTo>
                      <a:pt x="1362157" y="515143"/>
                    </a:lnTo>
                    <a:lnTo>
                      <a:pt x="1342344" y="492853"/>
                    </a:lnTo>
                    <a:lnTo>
                      <a:pt x="1198699" y="517619"/>
                    </a:lnTo>
                    <a:lnTo>
                      <a:pt x="1151642" y="552292"/>
                    </a:lnTo>
                    <a:lnTo>
                      <a:pt x="998090" y="634022"/>
                    </a:lnTo>
                    <a:lnTo>
                      <a:pt x="965893" y="641451"/>
                    </a:lnTo>
                    <a:lnTo>
                      <a:pt x="889117" y="671171"/>
                    </a:lnTo>
                    <a:lnTo>
                      <a:pt x="874257" y="688508"/>
                    </a:lnTo>
                    <a:lnTo>
                      <a:pt x="849491" y="728134"/>
                    </a:lnTo>
                    <a:lnTo>
                      <a:pt x="832154" y="723181"/>
                    </a:lnTo>
                    <a:lnTo>
                      <a:pt x="802435" y="713274"/>
                    </a:lnTo>
                    <a:lnTo>
                      <a:pt x="780145" y="738041"/>
                    </a:lnTo>
                    <a:lnTo>
                      <a:pt x="772715" y="762807"/>
                    </a:lnTo>
                    <a:lnTo>
                      <a:pt x="760332" y="780144"/>
                    </a:lnTo>
                    <a:lnTo>
                      <a:pt x="762808" y="799957"/>
                    </a:lnTo>
                    <a:lnTo>
                      <a:pt x="765285" y="866826"/>
                    </a:lnTo>
                    <a:lnTo>
                      <a:pt x="775191" y="876733"/>
                    </a:lnTo>
                    <a:lnTo>
                      <a:pt x="765285" y="908929"/>
                    </a:lnTo>
                    <a:lnTo>
                      <a:pt x="765285" y="938649"/>
                    </a:lnTo>
                    <a:lnTo>
                      <a:pt x="747948" y="980752"/>
                    </a:lnTo>
                    <a:lnTo>
                      <a:pt x="723182" y="998088"/>
                    </a:lnTo>
                    <a:lnTo>
                      <a:pt x="730612" y="1015425"/>
                    </a:lnTo>
                    <a:lnTo>
                      <a:pt x="723182" y="1052575"/>
                    </a:lnTo>
                    <a:lnTo>
                      <a:pt x="695939" y="1035238"/>
                    </a:lnTo>
                    <a:lnTo>
                      <a:pt x="663742" y="1050098"/>
                    </a:lnTo>
                    <a:lnTo>
                      <a:pt x="629069" y="1126874"/>
                    </a:lnTo>
                    <a:lnTo>
                      <a:pt x="611733" y="1134304"/>
                    </a:lnTo>
                    <a:lnTo>
                      <a:pt x="579536" y="1208603"/>
                    </a:lnTo>
                    <a:lnTo>
                      <a:pt x="564676" y="1230893"/>
                    </a:lnTo>
                    <a:lnTo>
                      <a:pt x="537433" y="1206127"/>
                    </a:lnTo>
                    <a:lnTo>
                      <a:pt x="482947" y="1216033"/>
                    </a:lnTo>
                    <a:lnTo>
                      <a:pt x="463134" y="1300239"/>
                    </a:lnTo>
                    <a:lnTo>
                      <a:pt x="463134" y="1329959"/>
                    </a:lnTo>
                    <a:lnTo>
                      <a:pt x="465610" y="1374539"/>
                    </a:lnTo>
                    <a:lnTo>
                      <a:pt x="465610" y="1433978"/>
                    </a:lnTo>
                    <a:lnTo>
                      <a:pt x="440844" y="1458745"/>
                    </a:lnTo>
                    <a:lnTo>
                      <a:pt x="398741" y="1463698"/>
                    </a:lnTo>
                    <a:lnTo>
                      <a:pt x="406171" y="1518184"/>
                    </a:lnTo>
                    <a:lnTo>
                      <a:pt x="401217" y="1537997"/>
                    </a:lnTo>
                    <a:lnTo>
                      <a:pt x="463134" y="1572670"/>
                    </a:lnTo>
                    <a:lnTo>
                      <a:pt x="490377" y="1612297"/>
                    </a:lnTo>
                    <a:lnTo>
                      <a:pt x="480470" y="1656876"/>
                    </a:lnTo>
                    <a:lnTo>
                      <a:pt x="423507" y="1644493"/>
                    </a:lnTo>
                    <a:lnTo>
                      <a:pt x="421031" y="1627156"/>
                    </a:lnTo>
                    <a:lnTo>
                      <a:pt x="383881" y="1580100"/>
                    </a:lnTo>
                    <a:lnTo>
                      <a:pt x="359114" y="1565240"/>
                    </a:lnTo>
                    <a:lnTo>
                      <a:pt x="274908" y="1572670"/>
                    </a:lnTo>
                    <a:lnTo>
                      <a:pt x="237759" y="1619727"/>
                    </a:lnTo>
                    <a:lnTo>
                      <a:pt x="165936" y="1604867"/>
                    </a:lnTo>
                    <a:lnTo>
                      <a:pt x="116403" y="1555334"/>
                    </a:lnTo>
                    <a:lnTo>
                      <a:pt x="91636" y="1577624"/>
                    </a:lnTo>
                    <a:lnTo>
                      <a:pt x="12383" y="1594960"/>
                    </a:lnTo>
                    <a:lnTo>
                      <a:pt x="27243" y="1567717"/>
                    </a:lnTo>
                    <a:lnTo>
                      <a:pt x="24767" y="1552857"/>
                    </a:lnTo>
                    <a:lnTo>
                      <a:pt x="47056" y="1540474"/>
                    </a:lnTo>
                    <a:lnTo>
                      <a:pt x="47056" y="1518184"/>
                    </a:lnTo>
                    <a:lnTo>
                      <a:pt x="61916" y="1483511"/>
                    </a:lnTo>
                    <a:lnTo>
                      <a:pt x="54486" y="1468651"/>
                    </a:lnTo>
                    <a:lnTo>
                      <a:pt x="116403" y="1421595"/>
                    </a:lnTo>
                    <a:lnTo>
                      <a:pt x="108973" y="1377015"/>
                    </a:lnTo>
                    <a:lnTo>
                      <a:pt x="59440" y="1369585"/>
                    </a:lnTo>
                    <a:lnTo>
                      <a:pt x="56963" y="1344819"/>
                    </a:lnTo>
                    <a:lnTo>
                      <a:pt x="86683" y="1339866"/>
                    </a:lnTo>
                    <a:lnTo>
                      <a:pt x="74300" y="1206127"/>
                    </a:lnTo>
                    <a:lnTo>
                      <a:pt x="61916" y="1181360"/>
                    </a:lnTo>
                    <a:lnTo>
                      <a:pt x="71823" y="1136781"/>
                    </a:lnTo>
                    <a:lnTo>
                      <a:pt x="54486" y="1112014"/>
                    </a:lnTo>
                    <a:lnTo>
                      <a:pt x="17337" y="1062481"/>
                    </a:lnTo>
                    <a:lnTo>
                      <a:pt x="19813" y="1055051"/>
                    </a:lnTo>
                    <a:lnTo>
                      <a:pt x="0" y="1015425"/>
                    </a:lnTo>
                    <a:lnTo>
                      <a:pt x="22290" y="1003042"/>
                    </a:lnTo>
                    <a:lnTo>
                      <a:pt x="34673" y="1010472"/>
                    </a:lnTo>
                    <a:lnTo>
                      <a:pt x="91636" y="1060005"/>
                    </a:lnTo>
                    <a:lnTo>
                      <a:pt x="148599" y="995612"/>
                    </a:lnTo>
                    <a:lnTo>
                      <a:pt x="148599" y="973322"/>
                    </a:lnTo>
                    <a:lnTo>
                      <a:pt x="193179" y="978275"/>
                    </a:lnTo>
                    <a:lnTo>
                      <a:pt x="200609" y="921312"/>
                    </a:lnTo>
                    <a:lnTo>
                      <a:pt x="205562" y="886639"/>
                    </a:lnTo>
                    <a:lnTo>
                      <a:pt x="230329" y="864350"/>
                    </a:lnTo>
                    <a:lnTo>
                      <a:pt x="274908" y="851966"/>
                    </a:lnTo>
                    <a:lnTo>
                      <a:pt x="346731" y="809863"/>
                    </a:lnTo>
                    <a:lnTo>
                      <a:pt x="349208" y="777667"/>
                    </a:lnTo>
                    <a:lnTo>
                      <a:pt x="324441" y="752901"/>
                    </a:lnTo>
                    <a:lnTo>
                      <a:pt x="292245" y="742994"/>
                    </a:lnTo>
                    <a:lnTo>
                      <a:pt x="287292" y="705844"/>
                    </a:lnTo>
                    <a:lnTo>
                      <a:pt x="269955" y="698414"/>
                    </a:lnTo>
                    <a:lnTo>
                      <a:pt x="255095" y="631545"/>
                    </a:lnTo>
                    <a:lnTo>
                      <a:pt x="237759" y="606778"/>
                    </a:lnTo>
                    <a:lnTo>
                      <a:pt x="287292" y="579535"/>
                    </a:lnTo>
                    <a:lnTo>
                      <a:pt x="317011" y="586965"/>
                    </a:lnTo>
                    <a:lnTo>
                      <a:pt x="351684" y="589442"/>
                    </a:lnTo>
                    <a:lnTo>
                      <a:pt x="406171" y="601825"/>
                    </a:lnTo>
                    <a:lnTo>
                      <a:pt x="460657" y="582012"/>
                    </a:lnTo>
                    <a:lnTo>
                      <a:pt x="539910" y="487899"/>
                    </a:lnTo>
                    <a:lnTo>
                      <a:pt x="539910" y="465610"/>
                    </a:lnTo>
                    <a:lnTo>
                      <a:pt x="527526" y="443320"/>
                    </a:lnTo>
                    <a:lnTo>
                      <a:pt x="537433" y="416077"/>
                    </a:lnTo>
                    <a:lnTo>
                      <a:pt x="554770" y="391310"/>
                    </a:lnTo>
                    <a:lnTo>
                      <a:pt x="542386" y="369020"/>
                    </a:lnTo>
                    <a:lnTo>
                      <a:pt x="582013" y="326917"/>
                    </a:lnTo>
                    <a:lnTo>
                      <a:pt x="594396" y="326917"/>
                    </a:lnTo>
                    <a:lnTo>
                      <a:pt x="611733" y="302151"/>
                    </a:lnTo>
                    <a:lnTo>
                      <a:pt x="614209" y="269955"/>
                    </a:lnTo>
                    <a:lnTo>
                      <a:pt x="638976" y="260048"/>
                    </a:lnTo>
                    <a:lnTo>
                      <a:pt x="638976" y="232805"/>
                    </a:lnTo>
                    <a:lnTo>
                      <a:pt x="656312" y="210515"/>
                    </a:lnTo>
                    <a:lnTo>
                      <a:pt x="661266" y="190702"/>
                    </a:lnTo>
                    <a:lnTo>
                      <a:pt x="700892" y="131262"/>
                    </a:lnTo>
                    <a:lnTo>
                      <a:pt x="730612" y="146122"/>
                    </a:lnTo>
                    <a:lnTo>
                      <a:pt x="767762" y="131262"/>
                    </a:lnTo>
                    <a:lnTo>
                      <a:pt x="802435" y="79253"/>
                    </a:lnTo>
                    <a:lnTo>
                      <a:pt x="859398" y="94113"/>
                    </a:lnTo>
                    <a:lnTo>
                      <a:pt x="899024" y="64393"/>
                    </a:lnTo>
                    <a:lnTo>
                      <a:pt x="936174" y="74300"/>
                    </a:lnTo>
                    <a:lnTo>
                      <a:pt x="951034" y="56963"/>
                    </a:lnTo>
                    <a:lnTo>
                      <a:pt x="985707" y="69346"/>
                    </a:lnTo>
                    <a:lnTo>
                      <a:pt x="1062483" y="74300"/>
                    </a:lnTo>
                    <a:lnTo>
                      <a:pt x="1114492" y="2477"/>
                    </a:lnTo>
                    <a:lnTo>
                      <a:pt x="1159072" y="22290"/>
                    </a:lnTo>
                    <a:lnTo>
                      <a:pt x="1188792" y="4954"/>
                    </a:lnTo>
                    <a:lnTo>
                      <a:pt x="1223465" y="12383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418B23CC-62E5-A778-6753-E52FF78E071D}"/>
                  </a:ext>
                </a:extLst>
              </p:cNvPr>
              <p:cNvSpPr/>
              <p:nvPr/>
            </p:nvSpPr>
            <p:spPr>
              <a:xfrm>
                <a:off x="3196524" y="3741462"/>
                <a:ext cx="181127" cy="201845"/>
              </a:xfrm>
              <a:custGeom>
                <a:avLst/>
                <a:gdLst>
                  <a:gd name="connsiteX0" fmla="*/ 133739 w 181127"/>
                  <a:gd name="connsiteY0" fmla="*/ 0 h 201845"/>
                  <a:gd name="connsiteX1" fmla="*/ 168412 w 181127"/>
                  <a:gd name="connsiteY1" fmla="*/ 14860 h 201845"/>
                  <a:gd name="connsiteX2" fmla="*/ 181127 w 181127"/>
                  <a:gd name="connsiteY2" fmla="*/ 7231 h 201845"/>
                  <a:gd name="connsiteX3" fmla="*/ 181127 w 181127"/>
                  <a:gd name="connsiteY3" fmla="*/ 116704 h 201845"/>
                  <a:gd name="connsiteX4" fmla="*/ 144883 w 181127"/>
                  <a:gd name="connsiteY4" fmla="*/ 128785 h 201845"/>
                  <a:gd name="connsiteX5" fmla="*/ 137454 w 181127"/>
                  <a:gd name="connsiteY5" fmla="*/ 141168 h 201845"/>
                  <a:gd name="connsiteX6" fmla="*/ 123832 w 181127"/>
                  <a:gd name="connsiteY6" fmla="*/ 174602 h 201845"/>
                  <a:gd name="connsiteX7" fmla="*/ 123832 w 181127"/>
                  <a:gd name="connsiteY7" fmla="*/ 189462 h 201845"/>
                  <a:gd name="connsiteX8" fmla="*/ 116402 w 181127"/>
                  <a:gd name="connsiteY8" fmla="*/ 201845 h 201845"/>
                  <a:gd name="connsiteX9" fmla="*/ 99066 w 181127"/>
                  <a:gd name="connsiteY9" fmla="*/ 189462 h 201845"/>
                  <a:gd name="connsiteX10" fmla="*/ 104019 w 181127"/>
                  <a:gd name="connsiteY10" fmla="*/ 180794 h 201845"/>
                  <a:gd name="connsiteX11" fmla="*/ 99066 w 181127"/>
                  <a:gd name="connsiteY11" fmla="*/ 169649 h 201845"/>
                  <a:gd name="connsiteX12" fmla="*/ 99066 w 181127"/>
                  <a:gd name="connsiteY12" fmla="*/ 158504 h 201845"/>
                  <a:gd name="connsiteX13" fmla="*/ 112687 w 181127"/>
                  <a:gd name="connsiteY13" fmla="*/ 130023 h 201845"/>
                  <a:gd name="connsiteX14" fmla="*/ 104019 w 181127"/>
                  <a:gd name="connsiteY14" fmla="*/ 108972 h 201845"/>
                  <a:gd name="connsiteX15" fmla="*/ 90397 w 181127"/>
                  <a:gd name="connsiteY15" fmla="*/ 107733 h 201845"/>
                  <a:gd name="connsiteX16" fmla="*/ 63154 w 181127"/>
                  <a:gd name="connsiteY16" fmla="*/ 104018 h 201845"/>
                  <a:gd name="connsiteX17" fmla="*/ 9907 w 181127"/>
                  <a:gd name="connsiteY17" fmla="*/ 133738 h 201845"/>
                  <a:gd name="connsiteX18" fmla="*/ 1238 w 181127"/>
                  <a:gd name="connsiteY18" fmla="*/ 113925 h 201845"/>
                  <a:gd name="connsiteX19" fmla="*/ 0 w 181127"/>
                  <a:gd name="connsiteY19" fmla="*/ 95350 h 201845"/>
                  <a:gd name="connsiteX20" fmla="*/ 26005 w 181127"/>
                  <a:gd name="connsiteY20" fmla="*/ 90397 h 201845"/>
                  <a:gd name="connsiteX21" fmla="*/ 22290 w 181127"/>
                  <a:gd name="connsiteY21" fmla="*/ 63154 h 201845"/>
                  <a:gd name="connsiteX22" fmla="*/ 32196 w 181127"/>
                  <a:gd name="connsiteY22" fmla="*/ 47056 h 201845"/>
                  <a:gd name="connsiteX23" fmla="*/ 44580 w 181127"/>
                  <a:gd name="connsiteY23" fmla="*/ 55724 h 201845"/>
                  <a:gd name="connsiteX24" fmla="*/ 74299 w 181127"/>
                  <a:gd name="connsiteY24" fmla="*/ 47056 h 201845"/>
                  <a:gd name="connsiteX25" fmla="*/ 108972 w 181127"/>
                  <a:gd name="connsiteY25" fmla="*/ 35911 h 201845"/>
                  <a:gd name="connsiteX0" fmla="*/ 133739 w 591251"/>
                  <a:gd name="connsiteY0" fmla="*/ 0 h 201845"/>
                  <a:gd name="connsiteX1" fmla="*/ 168412 w 591251"/>
                  <a:gd name="connsiteY1" fmla="*/ 14860 h 201845"/>
                  <a:gd name="connsiteX2" fmla="*/ 181127 w 591251"/>
                  <a:gd name="connsiteY2" fmla="*/ 7231 h 201845"/>
                  <a:gd name="connsiteX3" fmla="*/ 591251 w 591251"/>
                  <a:gd name="connsiteY3" fmla="*/ 81238 h 201845"/>
                  <a:gd name="connsiteX4" fmla="*/ 181127 w 591251"/>
                  <a:gd name="connsiteY4" fmla="*/ 116704 h 201845"/>
                  <a:gd name="connsiteX5" fmla="*/ 144883 w 591251"/>
                  <a:gd name="connsiteY5" fmla="*/ 128785 h 201845"/>
                  <a:gd name="connsiteX6" fmla="*/ 137454 w 591251"/>
                  <a:gd name="connsiteY6" fmla="*/ 141168 h 201845"/>
                  <a:gd name="connsiteX7" fmla="*/ 123832 w 591251"/>
                  <a:gd name="connsiteY7" fmla="*/ 174602 h 201845"/>
                  <a:gd name="connsiteX8" fmla="*/ 123832 w 591251"/>
                  <a:gd name="connsiteY8" fmla="*/ 189462 h 201845"/>
                  <a:gd name="connsiteX9" fmla="*/ 116402 w 591251"/>
                  <a:gd name="connsiteY9" fmla="*/ 201845 h 201845"/>
                  <a:gd name="connsiteX10" fmla="*/ 99066 w 591251"/>
                  <a:gd name="connsiteY10" fmla="*/ 189462 h 201845"/>
                  <a:gd name="connsiteX11" fmla="*/ 104019 w 591251"/>
                  <a:gd name="connsiteY11" fmla="*/ 180794 h 201845"/>
                  <a:gd name="connsiteX12" fmla="*/ 99066 w 591251"/>
                  <a:gd name="connsiteY12" fmla="*/ 169649 h 201845"/>
                  <a:gd name="connsiteX13" fmla="*/ 99066 w 591251"/>
                  <a:gd name="connsiteY13" fmla="*/ 158504 h 201845"/>
                  <a:gd name="connsiteX14" fmla="*/ 112687 w 591251"/>
                  <a:gd name="connsiteY14" fmla="*/ 130023 h 201845"/>
                  <a:gd name="connsiteX15" fmla="*/ 104019 w 591251"/>
                  <a:gd name="connsiteY15" fmla="*/ 108972 h 201845"/>
                  <a:gd name="connsiteX16" fmla="*/ 90397 w 591251"/>
                  <a:gd name="connsiteY16" fmla="*/ 107733 h 201845"/>
                  <a:gd name="connsiteX17" fmla="*/ 63154 w 591251"/>
                  <a:gd name="connsiteY17" fmla="*/ 104018 h 201845"/>
                  <a:gd name="connsiteX18" fmla="*/ 9907 w 591251"/>
                  <a:gd name="connsiteY18" fmla="*/ 133738 h 201845"/>
                  <a:gd name="connsiteX19" fmla="*/ 1238 w 591251"/>
                  <a:gd name="connsiteY19" fmla="*/ 113925 h 201845"/>
                  <a:gd name="connsiteX20" fmla="*/ 0 w 591251"/>
                  <a:gd name="connsiteY20" fmla="*/ 95350 h 201845"/>
                  <a:gd name="connsiteX21" fmla="*/ 26005 w 591251"/>
                  <a:gd name="connsiteY21" fmla="*/ 90397 h 201845"/>
                  <a:gd name="connsiteX22" fmla="*/ 22290 w 591251"/>
                  <a:gd name="connsiteY22" fmla="*/ 63154 h 201845"/>
                  <a:gd name="connsiteX23" fmla="*/ 32196 w 591251"/>
                  <a:gd name="connsiteY23" fmla="*/ 47056 h 201845"/>
                  <a:gd name="connsiteX24" fmla="*/ 44580 w 591251"/>
                  <a:gd name="connsiteY24" fmla="*/ 55724 h 201845"/>
                  <a:gd name="connsiteX25" fmla="*/ 74299 w 591251"/>
                  <a:gd name="connsiteY25" fmla="*/ 47056 h 201845"/>
                  <a:gd name="connsiteX26" fmla="*/ 108972 w 591251"/>
                  <a:gd name="connsiteY26" fmla="*/ 35911 h 201845"/>
                  <a:gd name="connsiteX27" fmla="*/ 133739 w 591251"/>
                  <a:gd name="connsiteY27" fmla="*/ 0 h 201845"/>
                  <a:gd name="connsiteX0" fmla="*/ 591251 w 682691"/>
                  <a:gd name="connsiteY0" fmla="*/ 81238 h 201845"/>
                  <a:gd name="connsiteX1" fmla="*/ 181127 w 682691"/>
                  <a:gd name="connsiteY1" fmla="*/ 116704 h 201845"/>
                  <a:gd name="connsiteX2" fmla="*/ 144883 w 682691"/>
                  <a:gd name="connsiteY2" fmla="*/ 128785 h 201845"/>
                  <a:gd name="connsiteX3" fmla="*/ 137454 w 682691"/>
                  <a:gd name="connsiteY3" fmla="*/ 141168 h 201845"/>
                  <a:gd name="connsiteX4" fmla="*/ 123832 w 682691"/>
                  <a:gd name="connsiteY4" fmla="*/ 174602 h 201845"/>
                  <a:gd name="connsiteX5" fmla="*/ 123832 w 682691"/>
                  <a:gd name="connsiteY5" fmla="*/ 189462 h 201845"/>
                  <a:gd name="connsiteX6" fmla="*/ 116402 w 682691"/>
                  <a:gd name="connsiteY6" fmla="*/ 201845 h 201845"/>
                  <a:gd name="connsiteX7" fmla="*/ 99066 w 682691"/>
                  <a:gd name="connsiteY7" fmla="*/ 189462 h 201845"/>
                  <a:gd name="connsiteX8" fmla="*/ 104019 w 682691"/>
                  <a:gd name="connsiteY8" fmla="*/ 180794 h 201845"/>
                  <a:gd name="connsiteX9" fmla="*/ 99066 w 682691"/>
                  <a:gd name="connsiteY9" fmla="*/ 169649 h 201845"/>
                  <a:gd name="connsiteX10" fmla="*/ 99066 w 682691"/>
                  <a:gd name="connsiteY10" fmla="*/ 158504 h 201845"/>
                  <a:gd name="connsiteX11" fmla="*/ 112687 w 682691"/>
                  <a:gd name="connsiteY11" fmla="*/ 130023 h 201845"/>
                  <a:gd name="connsiteX12" fmla="*/ 104019 w 682691"/>
                  <a:gd name="connsiteY12" fmla="*/ 108972 h 201845"/>
                  <a:gd name="connsiteX13" fmla="*/ 90397 w 682691"/>
                  <a:gd name="connsiteY13" fmla="*/ 107733 h 201845"/>
                  <a:gd name="connsiteX14" fmla="*/ 63154 w 682691"/>
                  <a:gd name="connsiteY14" fmla="*/ 104018 h 201845"/>
                  <a:gd name="connsiteX15" fmla="*/ 9907 w 682691"/>
                  <a:gd name="connsiteY15" fmla="*/ 133738 h 201845"/>
                  <a:gd name="connsiteX16" fmla="*/ 1238 w 682691"/>
                  <a:gd name="connsiteY16" fmla="*/ 113925 h 201845"/>
                  <a:gd name="connsiteX17" fmla="*/ 0 w 682691"/>
                  <a:gd name="connsiteY17" fmla="*/ 95350 h 201845"/>
                  <a:gd name="connsiteX18" fmla="*/ 26005 w 682691"/>
                  <a:gd name="connsiteY18" fmla="*/ 90397 h 201845"/>
                  <a:gd name="connsiteX19" fmla="*/ 22290 w 682691"/>
                  <a:gd name="connsiteY19" fmla="*/ 63154 h 201845"/>
                  <a:gd name="connsiteX20" fmla="*/ 32196 w 682691"/>
                  <a:gd name="connsiteY20" fmla="*/ 47056 h 201845"/>
                  <a:gd name="connsiteX21" fmla="*/ 44580 w 682691"/>
                  <a:gd name="connsiteY21" fmla="*/ 55724 h 201845"/>
                  <a:gd name="connsiteX22" fmla="*/ 74299 w 682691"/>
                  <a:gd name="connsiteY22" fmla="*/ 47056 h 201845"/>
                  <a:gd name="connsiteX23" fmla="*/ 108972 w 682691"/>
                  <a:gd name="connsiteY23" fmla="*/ 35911 h 201845"/>
                  <a:gd name="connsiteX24" fmla="*/ 133739 w 682691"/>
                  <a:gd name="connsiteY24" fmla="*/ 0 h 201845"/>
                  <a:gd name="connsiteX25" fmla="*/ 168412 w 682691"/>
                  <a:gd name="connsiteY25" fmla="*/ 14860 h 201845"/>
                  <a:gd name="connsiteX26" fmla="*/ 181127 w 682691"/>
                  <a:gd name="connsiteY26" fmla="*/ 7231 h 201845"/>
                  <a:gd name="connsiteX27" fmla="*/ 682691 w 682691"/>
                  <a:gd name="connsiteY27" fmla="*/ 172678 h 201845"/>
                  <a:gd name="connsiteX0" fmla="*/ 181127 w 682691"/>
                  <a:gd name="connsiteY0" fmla="*/ 116704 h 201845"/>
                  <a:gd name="connsiteX1" fmla="*/ 144883 w 682691"/>
                  <a:gd name="connsiteY1" fmla="*/ 128785 h 201845"/>
                  <a:gd name="connsiteX2" fmla="*/ 137454 w 682691"/>
                  <a:gd name="connsiteY2" fmla="*/ 141168 h 201845"/>
                  <a:gd name="connsiteX3" fmla="*/ 123832 w 682691"/>
                  <a:gd name="connsiteY3" fmla="*/ 174602 h 201845"/>
                  <a:gd name="connsiteX4" fmla="*/ 123832 w 682691"/>
                  <a:gd name="connsiteY4" fmla="*/ 189462 h 201845"/>
                  <a:gd name="connsiteX5" fmla="*/ 116402 w 682691"/>
                  <a:gd name="connsiteY5" fmla="*/ 201845 h 201845"/>
                  <a:gd name="connsiteX6" fmla="*/ 99066 w 682691"/>
                  <a:gd name="connsiteY6" fmla="*/ 189462 h 201845"/>
                  <a:gd name="connsiteX7" fmla="*/ 104019 w 682691"/>
                  <a:gd name="connsiteY7" fmla="*/ 180794 h 201845"/>
                  <a:gd name="connsiteX8" fmla="*/ 99066 w 682691"/>
                  <a:gd name="connsiteY8" fmla="*/ 169649 h 201845"/>
                  <a:gd name="connsiteX9" fmla="*/ 99066 w 682691"/>
                  <a:gd name="connsiteY9" fmla="*/ 158504 h 201845"/>
                  <a:gd name="connsiteX10" fmla="*/ 112687 w 682691"/>
                  <a:gd name="connsiteY10" fmla="*/ 130023 h 201845"/>
                  <a:gd name="connsiteX11" fmla="*/ 104019 w 682691"/>
                  <a:gd name="connsiteY11" fmla="*/ 108972 h 201845"/>
                  <a:gd name="connsiteX12" fmla="*/ 90397 w 682691"/>
                  <a:gd name="connsiteY12" fmla="*/ 107733 h 201845"/>
                  <a:gd name="connsiteX13" fmla="*/ 63154 w 682691"/>
                  <a:gd name="connsiteY13" fmla="*/ 104018 h 201845"/>
                  <a:gd name="connsiteX14" fmla="*/ 9907 w 682691"/>
                  <a:gd name="connsiteY14" fmla="*/ 133738 h 201845"/>
                  <a:gd name="connsiteX15" fmla="*/ 1238 w 682691"/>
                  <a:gd name="connsiteY15" fmla="*/ 113925 h 201845"/>
                  <a:gd name="connsiteX16" fmla="*/ 0 w 682691"/>
                  <a:gd name="connsiteY16" fmla="*/ 95350 h 201845"/>
                  <a:gd name="connsiteX17" fmla="*/ 26005 w 682691"/>
                  <a:gd name="connsiteY17" fmla="*/ 90397 h 201845"/>
                  <a:gd name="connsiteX18" fmla="*/ 22290 w 682691"/>
                  <a:gd name="connsiteY18" fmla="*/ 63154 h 201845"/>
                  <a:gd name="connsiteX19" fmla="*/ 32196 w 682691"/>
                  <a:gd name="connsiteY19" fmla="*/ 47056 h 201845"/>
                  <a:gd name="connsiteX20" fmla="*/ 44580 w 682691"/>
                  <a:gd name="connsiteY20" fmla="*/ 55724 h 201845"/>
                  <a:gd name="connsiteX21" fmla="*/ 74299 w 682691"/>
                  <a:gd name="connsiteY21" fmla="*/ 47056 h 201845"/>
                  <a:gd name="connsiteX22" fmla="*/ 108972 w 682691"/>
                  <a:gd name="connsiteY22" fmla="*/ 35911 h 201845"/>
                  <a:gd name="connsiteX23" fmla="*/ 133739 w 682691"/>
                  <a:gd name="connsiteY23" fmla="*/ 0 h 201845"/>
                  <a:gd name="connsiteX24" fmla="*/ 168412 w 682691"/>
                  <a:gd name="connsiteY24" fmla="*/ 14860 h 201845"/>
                  <a:gd name="connsiteX25" fmla="*/ 181127 w 682691"/>
                  <a:gd name="connsiteY25" fmla="*/ 7231 h 201845"/>
                  <a:gd name="connsiteX26" fmla="*/ 682691 w 682691"/>
                  <a:gd name="connsiteY26" fmla="*/ 172678 h 201845"/>
                  <a:gd name="connsiteX0" fmla="*/ 181127 w 181127"/>
                  <a:gd name="connsiteY0" fmla="*/ 116704 h 201845"/>
                  <a:gd name="connsiteX1" fmla="*/ 144883 w 181127"/>
                  <a:gd name="connsiteY1" fmla="*/ 128785 h 201845"/>
                  <a:gd name="connsiteX2" fmla="*/ 137454 w 181127"/>
                  <a:gd name="connsiteY2" fmla="*/ 141168 h 201845"/>
                  <a:gd name="connsiteX3" fmla="*/ 123832 w 181127"/>
                  <a:gd name="connsiteY3" fmla="*/ 174602 h 201845"/>
                  <a:gd name="connsiteX4" fmla="*/ 123832 w 181127"/>
                  <a:gd name="connsiteY4" fmla="*/ 189462 h 201845"/>
                  <a:gd name="connsiteX5" fmla="*/ 116402 w 181127"/>
                  <a:gd name="connsiteY5" fmla="*/ 201845 h 201845"/>
                  <a:gd name="connsiteX6" fmla="*/ 99066 w 181127"/>
                  <a:gd name="connsiteY6" fmla="*/ 189462 h 201845"/>
                  <a:gd name="connsiteX7" fmla="*/ 104019 w 181127"/>
                  <a:gd name="connsiteY7" fmla="*/ 180794 h 201845"/>
                  <a:gd name="connsiteX8" fmla="*/ 99066 w 181127"/>
                  <a:gd name="connsiteY8" fmla="*/ 169649 h 201845"/>
                  <a:gd name="connsiteX9" fmla="*/ 99066 w 181127"/>
                  <a:gd name="connsiteY9" fmla="*/ 158504 h 201845"/>
                  <a:gd name="connsiteX10" fmla="*/ 112687 w 181127"/>
                  <a:gd name="connsiteY10" fmla="*/ 130023 h 201845"/>
                  <a:gd name="connsiteX11" fmla="*/ 104019 w 181127"/>
                  <a:gd name="connsiteY11" fmla="*/ 108972 h 201845"/>
                  <a:gd name="connsiteX12" fmla="*/ 90397 w 181127"/>
                  <a:gd name="connsiteY12" fmla="*/ 107733 h 201845"/>
                  <a:gd name="connsiteX13" fmla="*/ 63154 w 181127"/>
                  <a:gd name="connsiteY13" fmla="*/ 104018 h 201845"/>
                  <a:gd name="connsiteX14" fmla="*/ 9907 w 181127"/>
                  <a:gd name="connsiteY14" fmla="*/ 133738 h 201845"/>
                  <a:gd name="connsiteX15" fmla="*/ 1238 w 181127"/>
                  <a:gd name="connsiteY15" fmla="*/ 113925 h 201845"/>
                  <a:gd name="connsiteX16" fmla="*/ 0 w 181127"/>
                  <a:gd name="connsiteY16" fmla="*/ 95350 h 201845"/>
                  <a:gd name="connsiteX17" fmla="*/ 26005 w 181127"/>
                  <a:gd name="connsiteY17" fmla="*/ 90397 h 201845"/>
                  <a:gd name="connsiteX18" fmla="*/ 22290 w 181127"/>
                  <a:gd name="connsiteY18" fmla="*/ 63154 h 201845"/>
                  <a:gd name="connsiteX19" fmla="*/ 32196 w 181127"/>
                  <a:gd name="connsiteY19" fmla="*/ 47056 h 201845"/>
                  <a:gd name="connsiteX20" fmla="*/ 44580 w 181127"/>
                  <a:gd name="connsiteY20" fmla="*/ 55724 h 201845"/>
                  <a:gd name="connsiteX21" fmla="*/ 74299 w 181127"/>
                  <a:gd name="connsiteY21" fmla="*/ 47056 h 201845"/>
                  <a:gd name="connsiteX22" fmla="*/ 108972 w 181127"/>
                  <a:gd name="connsiteY22" fmla="*/ 35911 h 201845"/>
                  <a:gd name="connsiteX23" fmla="*/ 133739 w 181127"/>
                  <a:gd name="connsiteY23" fmla="*/ 0 h 201845"/>
                  <a:gd name="connsiteX24" fmla="*/ 168412 w 181127"/>
                  <a:gd name="connsiteY24" fmla="*/ 14860 h 201845"/>
                  <a:gd name="connsiteX25" fmla="*/ 181127 w 181127"/>
                  <a:gd name="connsiteY25" fmla="*/ 7231 h 20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81127" h="201845">
                    <a:moveTo>
                      <a:pt x="181127" y="116704"/>
                    </a:moveTo>
                    <a:lnTo>
                      <a:pt x="144883" y="128785"/>
                    </a:lnTo>
                    <a:lnTo>
                      <a:pt x="137454" y="141168"/>
                    </a:lnTo>
                    <a:lnTo>
                      <a:pt x="123832" y="174602"/>
                    </a:lnTo>
                    <a:lnTo>
                      <a:pt x="123832" y="189462"/>
                    </a:lnTo>
                    <a:lnTo>
                      <a:pt x="116402" y="201845"/>
                    </a:lnTo>
                    <a:lnTo>
                      <a:pt x="99066" y="189462"/>
                    </a:lnTo>
                    <a:lnTo>
                      <a:pt x="104019" y="180794"/>
                    </a:lnTo>
                    <a:lnTo>
                      <a:pt x="99066" y="169649"/>
                    </a:lnTo>
                    <a:lnTo>
                      <a:pt x="99066" y="158504"/>
                    </a:lnTo>
                    <a:lnTo>
                      <a:pt x="112687" y="130023"/>
                    </a:lnTo>
                    <a:lnTo>
                      <a:pt x="104019" y="108972"/>
                    </a:lnTo>
                    <a:lnTo>
                      <a:pt x="90397" y="107733"/>
                    </a:lnTo>
                    <a:lnTo>
                      <a:pt x="63154" y="104018"/>
                    </a:lnTo>
                    <a:lnTo>
                      <a:pt x="9907" y="133738"/>
                    </a:lnTo>
                    <a:lnTo>
                      <a:pt x="1238" y="113925"/>
                    </a:lnTo>
                    <a:cubicBezTo>
                      <a:pt x="825" y="107733"/>
                      <a:pt x="413" y="101542"/>
                      <a:pt x="0" y="95350"/>
                    </a:cubicBezTo>
                    <a:lnTo>
                      <a:pt x="26005" y="90397"/>
                    </a:lnTo>
                    <a:lnTo>
                      <a:pt x="22290" y="63154"/>
                    </a:lnTo>
                    <a:lnTo>
                      <a:pt x="32196" y="47056"/>
                    </a:lnTo>
                    <a:lnTo>
                      <a:pt x="44580" y="55724"/>
                    </a:lnTo>
                    <a:lnTo>
                      <a:pt x="74299" y="47056"/>
                    </a:lnTo>
                    <a:lnTo>
                      <a:pt x="108972" y="35911"/>
                    </a:lnTo>
                    <a:lnTo>
                      <a:pt x="133739" y="0"/>
                    </a:lnTo>
                    <a:lnTo>
                      <a:pt x="168412" y="14860"/>
                    </a:lnTo>
                    <a:lnTo>
                      <a:pt x="181127" y="7231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714D245-4FDE-A21C-D913-92F669760B46}"/>
                  </a:ext>
                </a:extLst>
              </p:cNvPr>
              <p:cNvSpPr/>
              <p:nvPr/>
            </p:nvSpPr>
            <p:spPr>
              <a:xfrm>
                <a:off x="2627981" y="4276419"/>
                <a:ext cx="749670" cy="906454"/>
              </a:xfrm>
              <a:custGeom>
                <a:avLst/>
                <a:gdLst>
                  <a:gd name="connsiteX0" fmla="*/ 718379 w 749670"/>
                  <a:gd name="connsiteY0" fmla="*/ 0 h 906454"/>
                  <a:gd name="connsiteX1" fmla="*/ 749670 w 749670"/>
                  <a:gd name="connsiteY1" fmla="*/ 8940 h 906454"/>
                  <a:gd name="connsiteX2" fmla="*/ 749670 w 749670"/>
                  <a:gd name="connsiteY2" fmla="*/ 902950 h 906454"/>
                  <a:gd name="connsiteX3" fmla="*/ 693613 w 749670"/>
                  <a:gd name="connsiteY3" fmla="*/ 906454 h 906454"/>
                  <a:gd name="connsiteX4" fmla="*/ 666369 w 749670"/>
                  <a:gd name="connsiteY4" fmla="*/ 884164 h 906454"/>
                  <a:gd name="connsiteX5" fmla="*/ 639126 w 749670"/>
                  <a:gd name="connsiteY5" fmla="*/ 884164 h 906454"/>
                  <a:gd name="connsiteX6" fmla="*/ 606930 w 749670"/>
                  <a:gd name="connsiteY6" fmla="*/ 824724 h 906454"/>
                  <a:gd name="connsiteX7" fmla="*/ 589593 w 749670"/>
                  <a:gd name="connsiteY7" fmla="*/ 819772 h 906454"/>
                  <a:gd name="connsiteX8" fmla="*/ 584640 w 749670"/>
                  <a:gd name="connsiteY8" fmla="*/ 799959 h 906454"/>
                  <a:gd name="connsiteX9" fmla="*/ 619313 w 749670"/>
                  <a:gd name="connsiteY9" fmla="*/ 772715 h 906454"/>
                  <a:gd name="connsiteX10" fmla="*/ 601976 w 749670"/>
                  <a:gd name="connsiteY10" fmla="*/ 752902 h 906454"/>
                  <a:gd name="connsiteX11" fmla="*/ 601976 w 749670"/>
                  <a:gd name="connsiteY11" fmla="*/ 725658 h 906454"/>
                  <a:gd name="connsiteX12" fmla="*/ 549967 w 749670"/>
                  <a:gd name="connsiteY12" fmla="*/ 705845 h 906454"/>
                  <a:gd name="connsiteX13" fmla="*/ 468237 w 749670"/>
                  <a:gd name="connsiteY13" fmla="*/ 705845 h 906454"/>
                  <a:gd name="connsiteX14" fmla="*/ 478144 w 749670"/>
                  <a:gd name="connsiteY14" fmla="*/ 671173 h 906454"/>
                  <a:gd name="connsiteX15" fmla="*/ 463284 w 749670"/>
                  <a:gd name="connsiteY15" fmla="*/ 567152 h 906454"/>
                  <a:gd name="connsiteX16" fmla="*/ 440994 w 749670"/>
                  <a:gd name="connsiteY16" fmla="*/ 549816 h 906454"/>
                  <a:gd name="connsiteX17" fmla="*/ 440994 w 749670"/>
                  <a:gd name="connsiteY17" fmla="*/ 512667 h 906454"/>
                  <a:gd name="connsiteX18" fmla="*/ 413751 w 749670"/>
                  <a:gd name="connsiteY18" fmla="*/ 517619 h 906454"/>
                  <a:gd name="connsiteX19" fmla="*/ 396414 w 749670"/>
                  <a:gd name="connsiteY19" fmla="*/ 520097 h 906454"/>
                  <a:gd name="connsiteX20" fmla="*/ 384031 w 749670"/>
                  <a:gd name="connsiteY20" fmla="*/ 495330 h 906454"/>
                  <a:gd name="connsiteX21" fmla="*/ 354311 w 749670"/>
                  <a:gd name="connsiteY21" fmla="*/ 505237 h 906454"/>
                  <a:gd name="connsiteX22" fmla="*/ 351834 w 749670"/>
                  <a:gd name="connsiteY22" fmla="*/ 527526 h 906454"/>
                  <a:gd name="connsiteX23" fmla="*/ 322114 w 749670"/>
                  <a:gd name="connsiteY23" fmla="*/ 557246 h 906454"/>
                  <a:gd name="connsiteX24" fmla="*/ 255245 w 749670"/>
                  <a:gd name="connsiteY24" fmla="*/ 544863 h 906454"/>
                  <a:gd name="connsiteX25" fmla="*/ 203235 w 749670"/>
                  <a:gd name="connsiteY25" fmla="*/ 495330 h 906454"/>
                  <a:gd name="connsiteX26" fmla="*/ 173515 w 749670"/>
                  <a:gd name="connsiteY26" fmla="*/ 500283 h 906454"/>
                  <a:gd name="connsiteX27" fmla="*/ 151225 w 749670"/>
                  <a:gd name="connsiteY27" fmla="*/ 497806 h 906454"/>
                  <a:gd name="connsiteX28" fmla="*/ 119029 w 749670"/>
                  <a:gd name="connsiteY28" fmla="*/ 497806 h 906454"/>
                  <a:gd name="connsiteX29" fmla="*/ 74449 w 749670"/>
                  <a:gd name="connsiteY29" fmla="*/ 482948 h 906454"/>
                  <a:gd name="connsiteX30" fmla="*/ 34822 w 749670"/>
                  <a:gd name="connsiteY30" fmla="*/ 477993 h 906454"/>
                  <a:gd name="connsiteX31" fmla="*/ 15009 w 749670"/>
                  <a:gd name="connsiteY31" fmla="*/ 455704 h 906454"/>
                  <a:gd name="connsiteX32" fmla="*/ 0 w 749670"/>
                  <a:gd name="connsiteY32" fmla="*/ 434263 h 906454"/>
                  <a:gd name="connsiteX33" fmla="*/ 149 w 749670"/>
                  <a:gd name="connsiteY33" fmla="*/ 433415 h 906454"/>
                  <a:gd name="connsiteX34" fmla="*/ 7579 w 749670"/>
                  <a:gd name="connsiteY34" fmla="*/ 416077 h 906454"/>
                  <a:gd name="connsiteX35" fmla="*/ 32346 w 749670"/>
                  <a:gd name="connsiteY35" fmla="*/ 396264 h 906454"/>
                  <a:gd name="connsiteX36" fmla="*/ 22439 w 749670"/>
                  <a:gd name="connsiteY36" fmla="*/ 378927 h 906454"/>
                  <a:gd name="connsiteX37" fmla="*/ 32346 w 749670"/>
                  <a:gd name="connsiteY37" fmla="*/ 346731 h 906454"/>
                  <a:gd name="connsiteX38" fmla="*/ 22439 w 749670"/>
                  <a:gd name="connsiteY38" fmla="*/ 321964 h 906454"/>
                  <a:gd name="connsiteX39" fmla="*/ 12532 w 749670"/>
                  <a:gd name="connsiteY39" fmla="*/ 287291 h 906454"/>
                  <a:gd name="connsiteX40" fmla="*/ 32346 w 749670"/>
                  <a:gd name="connsiteY40" fmla="*/ 245189 h 906454"/>
                  <a:gd name="connsiteX41" fmla="*/ 64542 w 749670"/>
                  <a:gd name="connsiteY41" fmla="*/ 237758 h 906454"/>
                  <a:gd name="connsiteX42" fmla="*/ 64542 w 749670"/>
                  <a:gd name="connsiteY42" fmla="*/ 208038 h 906454"/>
                  <a:gd name="connsiteX43" fmla="*/ 86832 w 749670"/>
                  <a:gd name="connsiteY43" fmla="*/ 183272 h 906454"/>
                  <a:gd name="connsiteX44" fmla="*/ 126459 w 749670"/>
                  <a:gd name="connsiteY44" fmla="*/ 156030 h 906454"/>
                  <a:gd name="connsiteX45" fmla="*/ 156178 w 749670"/>
                  <a:gd name="connsiteY45" fmla="*/ 168412 h 906454"/>
                  <a:gd name="connsiteX46" fmla="*/ 178468 w 749670"/>
                  <a:gd name="connsiteY46" fmla="*/ 160981 h 906454"/>
                  <a:gd name="connsiteX47" fmla="*/ 183422 w 749670"/>
                  <a:gd name="connsiteY47" fmla="*/ 143646 h 906454"/>
                  <a:gd name="connsiteX48" fmla="*/ 193328 w 749670"/>
                  <a:gd name="connsiteY48" fmla="*/ 126310 h 906454"/>
                  <a:gd name="connsiteX49" fmla="*/ 223048 w 749670"/>
                  <a:gd name="connsiteY49" fmla="*/ 118879 h 906454"/>
                  <a:gd name="connsiteX50" fmla="*/ 257721 w 749670"/>
                  <a:gd name="connsiteY50" fmla="*/ 111448 h 906454"/>
                  <a:gd name="connsiteX51" fmla="*/ 275058 w 749670"/>
                  <a:gd name="connsiteY51" fmla="*/ 113926 h 906454"/>
                  <a:gd name="connsiteX52" fmla="*/ 322114 w 749670"/>
                  <a:gd name="connsiteY52" fmla="*/ 99066 h 906454"/>
                  <a:gd name="connsiteX53" fmla="*/ 339451 w 749670"/>
                  <a:gd name="connsiteY53" fmla="*/ 143646 h 906454"/>
                  <a:gd name="connsiteX54" fmla="*/ 374124 w 749670"/>
                  <a:gd name="connsiteY54" fmla="*/ 156030 h 906454"/>
                  <a:gd name="connsiteX55" fmla="*/ 408797 w 749670"/>
                  <a:gd name="connsiteY55" fmla="*/ 156030 h 906454"/>
                  <a:gd name="connsiteX56" fmla="*/ 426134 w 749670"/>
                  <a:gd name="connsiteY56" fmla="*/ 143646 h 906454"/>
                  <a:gd name="connsiteX57" fmla="*/ 455854 w 749670"/>
                  <a:gd name="connsiteY57" fmla="*/ 99066 h 906454"/>
                  <a:gd name="connsiteX58" fmla="*/ 493003 w 749670"/>
                  <a:gd name="connsiteY58" fmla="*/ 99066 h 906454"/>
                  <a:gd name="connsiteX59" fmla="*/ 535107 w 749670"/>
                  <a:gd name="connsiteY59" fmla="*/ 94112 h 906454"/>
                  <a:gd name="connsiteX60" fmla="*/ 554920 w 749670"/>
                  <a:gd name="connsiteY60" fmla="*/ 86683 h 906454"/>
                  <a:gd name="connsiteX61" fmla="*/ 567303 w 749670"/>
                  <a:gd name="connsiteY61" fmla="*/ 59439 h 906454"/>
                  <a:gd name="connsiteX62" fmla="*/ 579686 w 749670"/>
                  <a:gd name="connsiteY62" fmla="*/ 19813 h 906454"/>
                  <a:gd name="connsiteX63" fmla="*/ 639126 w 749670"/>
                  <a:gd name="connsiteY63" fmla="*/ 14860 h 906454"/>
                  <a:gd name="connsiteX64" fmla="*/ 666369 w 749670"/>
                  <a:gd name="connsiteY64" fmla="*/ 7430 h 906454"/>
                  <a:gd name="connsiteX0" fmla="*/ 718379 w 851819"/>
                  <a:gd name="connsiteY0" fmla="*/ 0 h 906454"/>
                  <a:gd name="connsiteX1" fmla="*/ 749670 w 851819"/>
                  <a:gd name="connsiteY1" fmla="*/ 8940 h 906454"/>
                  <a:gd name="connsiteX2" fmla="*/ 851819 w 851819"/>
                  <a:gd name="connsiteY2" fmla="*/ 432106 h 906454"/>
                  <a:gd name="connsiteX3" fmla="*/ 749670 w 851819"/>
                  <a:gd name="connsiteY3" fmla="*/ 902950 h 906454"/>
                  <a:gd name="connsiteX4" fmla="*/ 693613 w 851819"/>
                  <a:gd name="connsiteY4" fmla="*/ 906454 h 906454"/>
                  <a:gd name="connsiteX5" fmla="*/ 666369 w 851819"/>
                  <a:gd name="connsiteY5" fmla="*/ 884164 h 906454"/>
                  <a:gd name="connsiteX6" fmla="*/ 639126 w 851819"/>
                  <a:gd name="connsiteY6" fmla="*/ 884164 h 906454"/>
                  <a:gd name="connsiteX7" fmla="*/ 606930 w 851819"/>
                  <a:gd name="connsiteY7" fmla="*/ 824724 h 906454"/>
                  <a:gd name="connsiteX8" fmla="*/ 589593 w 851819"/>
                  <a:gd name="connsiteY8" fmla="*/ 819772 h 906454"/>
                  <a:gd name="connsiteX9" fmla="*/ 584640 w 851819"/>
                  <a:gd name="connsiteY9" fmla="*/ 799959 h 906454"/>
                  <a:gd name="connsiteX10" fmla="*/ 619313 w 851819"/>
                  <a:gd name="connsiteY10" fmla="*/ 772715 h 906454"/>
                  <a:gd name="connsiteX11" fmla="*/ 601976 w 851819"/>
                  <a:gd name="connsiteY11" fmla="*/ 752902 h 906454"/>
                  <a:gd name="connsiteX12" fmla="*/ 601976 w 851819"/>
                  <a:gd name="connsiteY12" fmla="*/ 725658 h 906454"/>
                  <a:gd name="connsiteX13" fmla="*/ 549967 w 851819"/>
                  <a:gd name="connsiteY13" fmla="*/ 705845 h 906454"/>
                  <a:gd name="connsiteX14" fmla="*/ 468237 w 851819"/>
                  <a:gd name="connsiteY14" fmla="*/ 705845 h 906454"/>
                  <a:gd name="connsiteX15" fmla="*/ 478144 w 851819"/>
                  <a:gd name="connsiteY15" fmla="*/ 671173 h 906454"/>
                  <a:gd name="connsiteX16" fmla="*/ 463284 w 851819"/>
                  <a:gd name="connsiteY16" fmla="*/ 567152 h 906454"/>
                  <a:gd name="connsiteX17" fmla="*/ 440994 w 851819"/>
                  <a:gd name="connsiteY17" fmla="*/ 549816 h 906454"/>
                  <a:gd name="connsiteX18" fmla="*/ 440994 w 851819"/>
                  <a:gd name="connsiteY18" fmla="*/ 512667 h 906454"/>
                  <a:gd name="connsiteX19" fmla="*/ 413751 w 851819"/>
                  <a:gd name="connsiteY19" fmla="*/ 517619 h 906454"/>
                  <a:gd name="connsiteX20" fmla="*/ 396414 w 851819"/>
                  <a:gd name="connsiteY20" fmla="*/ 520097 h 906454"/>
                  <a:gd name="connsiteX21" fmla="*/ 384031 w 851819"/>
                  <a:gd name="connsiteY21" fmla="*/ 495330 h 906454"/>
                  <a:gd name="connsiteX22" fmla="*/ 354311 w 851819"/>
                  <a:gd name="connsiteY22" fmla="*/ 505237 h 906454"/>
                  <a:gd name="connsiteX23" fmla="*/ 351834 w 851819"/>
                  <a:gd name="connsiteY23" fmla="*/ 527526 h 906454"/>
                  <a:gd name="connsiteX24" fmla="*/ 322114 w 851819"/>
                  <a:gd name="connsiteY24" fmla="*/ 557246 h 906454"/>
                  <a:gd name="connsiteX25" fmla="*/ 255245 w 851819"/>
                  <a:gd name="connsiteY25" fmla="*/ 544863 h 906454"/>
                  <a:gd name="connsiteX26" fmla="*/ 203235 w 851819"/>
                  <a:gd name="connsiteY26" fmla="*/ 495330 h 906454"/>
                  <a:gd name="connsiteX27" fmla="*/ 173515 w 851819"/>
                  <a:gd name="connsiteY27" fmla="*/ 500283 h 906454"/>
                  <a:gd name="connsiteX28" fmla="*/ 151225 w 851819"/>
                  <a:gd name="connsiteY28" fmla="*/ 497806 h 906454"/>
                  <a:gd name="connsiteX29" fmla="*/ 119029 w 851819"/>
                  <a:gd name="connsiteY29" fmla="*/ 497806 h 906454"/>
                  <a:gd name="connsiteX30" fmla="*/ 74449 w 851819"/>
                  <a:gd name="connsiteY30" fmla="*/ 482948 h 906454"/>
                  <a:gd name="connsiteX31" fmla="*/ 34822 w 851819"/>
                  <a:gd name="connsiteY31" fmla="*/ 477993 h 906454"/>
                  <a:gd name="connsiteX32" fmla="*/ 15009 w 851819"/>
                  <a:gd name="connsiteY32" fmla="*/ 455704 h 906454"/>
                  <a:gd name="connsiteX33" fmla="*/ 0 w 851819"/>
                  <a:gd name="connsiteY33" fmla="*/ 434263 h 906454"/>
                  <a:gd name="connsiteX34" fmla="*/ 149 w 851819"/>
                  <a:gd name="connsiteY34" fmla="*/ 433415 h 906454"/>
                  <a:gd name="connsiteX35" fmla="*/ 7579 w 851819"/>
                  <a:gd name="connsiteY35" fmla="*/ 416077 h 906454"/>
                  <a:gd name="connsiteX36" fmla="*/ 32346 w 851819"/>
                  <a:gd name="connsiteY36" fmla="*/ 396264 h 906454"/>
                  <a:gd name="connsiteX37" fmla="*/ 22439 w 851819"/>
                  <a:gd name="connsiteY37" fmla="*/ 378927 h 906454"/>
                  <a:gd name="connsiteX38" fmla="*/ 32346 w 851819"/>
                  <a:gd name="connsiteY38" fmla="*/ 346731 h 906454"/>
                  <a:gd name="connsiteX39" fmla="*/ 22439 w 851819"/>
                  <a:gd name="connsiteY39" fmla="*/ 321964 h 906454"/>
                  <a:gd name="connsiteX40" fmla="*/ 12532 w 851819"/>
                  <a:gd name="connsiteY40" fmla="*/ 287291 h 906454"/>
                  <a:gd name="connsiteX41" fmla="*/ 32346 w 851819"/>
                  <a:gd name="connsiteY41" fmla="*/ 245189 h 906454"/>
                  <a:gd name="connsiteX42" fmla="*/ 64542 w 851819"/>
                  <a:gd name="connsiteY42" fmla="*/ 237758 h 906454"/>
                  <a:gd name="connsiteX43" fmla="*/ 64542 w 851819"/>
                  <a:gd name="connsiteY43" fmla="*/ 208038 h 906454"/>
                  <a:gd name="connsiteX44" fmla="*/ 86832 w 851819"/>
                  <a:gd name="connsiteY44" fmla="*/ 183272 h 906454"/>
                  <a:gd name="connsiteX45" fmla="*/ 126459 w 851819"/>
                  <a:gd name="connsiteY45" fmla="*/ 156030 h 906454"/>
                  <a:gd name="connsiteX46" fmla="*/ 156178 w 851819"/>
                  <a:gd name="connsiteY46" fmla="*/ 168412 h 906454"/>
                  <a:gd name="connsiteX47" fmla="*/ 178468 w 851819"/>
                  <a:gd name="connsiteY47" fmla="*/ 160981 h 906454"/>
                  <a:gd name="connsiteX48" fmla="*/ 183422 w 851819"/>
                  <a:gd name="connsiteY48" fmla="*/ 143646 h 906454"/>
                  <a:gd name="connsiteX49" fmla="*/ 193328 w 851819"/>
                  <a:gd name="connsiteY49" fmla="*/ 126310 h 906454"/>
                  <a:gd name="connsiteX50" fmla="*/ 223048 w 851819"/>
                  <a:gd name="connsiteY50" fmla="*/ 118879 h 906454"/>
                  <a:gd name="connsiteX51" fmla="*/ 257721 w 851819"/>
                  <a:gd name="connsiteY51" fmla="*/ 111448 h 906454"/>
                  <a:gd name="connsiteX52" fmla="*/ 275058 w 851819"/>
                  <a:gd name="connsiteY52" fmla="*/ 113926 h 906454"/>
                  <a:gd name="connsiteX53" fmla="*/ 322114 w 851819"/>
                  <a:gd name="connsiteY53" fmla="*/ 99066 h 906454"/>
                  <a:gd name="connsiteX54" fmla="*/ 339451 w 851819"/>
                  <a:gd name="connsiteY54" fmla="*/ 143646 h 906454"/>
                  <a:gd name="connsiteX55" fmla="*/ 374124 w 851819"/>
                  <a:gd name="connsiteY55" fmla="*/ 156030 h 906454"/>
                  <a:gd name="connsiteX56" fmla="*/ 408797 w 851819"/>
                  <a:gd name="connsiteY56" fmla="*/ 156030 h 906454"/>
                  <a:gd name="connsiteX57" fmla="*/ 426134 w 851819"/>
                  <a:gd name="connsiteY57" fmla="*/ 143646 h 906454"/>
                  <a:gd name="connsiteX58" fmla="*/ 455854 w 851819"/>
                  <a:gd name="connsiteY58" fmla="*/ 99066 h 906454"/>
                  <a:gd name="connsiteX59" fmla="*/ 493003 w 851819"/>
                  <a:gd name="connsiteY59" fmla="*/ 99066 h 906454"/>
                  <a:gd name="connsiteX60" fmla="*/ 535107 w 851819"/>
                  <a:gd name="connsiteY60" fmla="*/ 94112 h 906454"/>
                  <a:gd name="connsiteX61" fmla="*/ 554920 w 851819"/>
                  <a:gd name="connsiteY61" fmla="*/ 86683 h 906454"/>
                  <a:gd name="connsiteX62" fmla="*/ 567303 w 851819"/>
                  <a:gd name="connsiteY62" fmla="*/ 59439 h 906454"/>
                  <a:gd name="connsiteX63" fmla="*/ 579686 w 851819"/>
                  <a:gd name="connsiteY63" fmla="*/ 19813 h 906454"/>
                  <a:gd name="connsiteX64" fmla="*/ 639126 w 851819"/>
                  <a:gd name="connsiteY64" fmla="*/ 14860 h 906454"/>
                  <a:gd name="connsiteX65" fmla="*/ 666369 w 851819"/>
                  <a:gd name="connsiteY65" fmla="*/ 7430 h 906454"/>
                  <a:gd name="connsiteX66" fmla="*/ 718379 w 851819"/>
                  <a:gd name="connsiteY66" fmla="*/ 0 h 906454"/>
                  <a:gd name="connsiteX0" fmla="*/ 851819 w 943259"/>
                  <a:gd name="connsiteY0" fmla="*/ 432106 h 906454"/>
                  <a:gd name="connsiteX1" fmla="*/ 749670 w 943259"/>
                  <a:gd name="connsiteY1" fmla="*/ 902950 h 906454"/>
                  <a:gd name="connsiteX2" fmla="*/ 693613 w 943259"/>
                  <a:gd name="connsiteY2" fmla="*/ 906454 h 906454"/>
                  <a:gd name="connsiteX3" fmla="*/ 666369 w 943259"/>
                  <a:gd name="connsiteY3" fmla="*/ 884164 h 906454"/>
                  <a:gd name="connsiteX4" fmla="*/ 639126 w 943259"/>
                  <a:gd name="connsiteY4" fmla="*/ 884164 h 906454"/>
                  <a:gd name="connsiteX5" fmla="*/ 606930 w 943259"/>
                  <a:gd name="connsiteY5" fmla="*/ 824724 h 906454"/>
                  <a:gd name="connsiteX6" fmla="*/ 589593 w 943259"/>
                  <a:gd name="connsiteY6" fmla="*/ 819772 h 906454"/>
                  <a:gd name="connsiteX7" fmla="*/ 584640 w 943259"/>
                  <a:gd name="connsiteY7" fmla="*/ 799959 h 906454"/>
                  <a:gd name="connsiteX8" fmla="*/ 619313 w 943259"/>
                  <a:gd name="connsiteY8" fmla="*/ 772715 h 906454"/>
                  <a:gd name="connsiteX9" fmla="*/ 601976 w 943259"/>
                  <a:gd name="connsiteY9" fmla="*/ 752902 h 906454"/>
                  <a:gd name="connsiteX10" fmla="*/ 601976 w 943259"/>
                  <a:gd name="connsiteY10" fmla="*/ 725658 h 906454"/>
                  <a:gd name="connsiteX11" fmla="*/ 549967 w 943259"/>
                  <a:gd name="connsiteY11" fmla="*/ 705845 h 906454"/>
                  <a:gd name="connsiteX12" fmla="*/ 468237 w 943259"/>
                  <a:gd name="connsiteY12" fmla="*/ 705845 h 906454"/>
                  <a:gd name="connsiteX13" fmla="*/ 478144 w 943259"/>
                  <a:gd name="connsiteY13" fmla="*/ 671173 h 906454"/>
                  <a:gd name="connsiteX14" fmla="*/ 463284 w 943259"/>
                  <a:gd name="connsiteY14" fmla="*/ 567152 h 906454"/>
                  <a:gd name="connsiteX15" fmla="*/ 440994 w 943259"/>
                  <a:gd name="connsiteY15" fmla="*/ 549816 h 906454"/>
                  <a:gd name="connsiteX16" fmla="*/ 440994 w 943259"/>
                  <a:gd name="connsiteY16" fmla="*/ 512667 h 906454"/>
                  <a:gd name="connsiteX17" fmla="*/ 413751 w 943259"/>
                  <a:gd name="connsiteY17" fmla="*/ 517619 h 906454"/>
                  <a:gd name="connsiteX18" fmla="*/ 396414 w 943259"/>
                  <a:gd name="connsiteY18" fmla="*/ 520097 h 906454"/>
                  <a:gd name="connsiteX19" fmla="*/ 384031 w 943259"/>
                  <a:gd name="connsiteY19" fmla="*/ 495330 h 906454"/>
                  <a:gd name="connsiteX20" fmla="*/ 354311 w 943259"/>
                  <a:gd name="connsiteY20" fmla="*/ 505237 h 906454"/>
                  <a:gd name="connsiteX21" fmla="*/ 351834 w 943259"/>
                  <a:gd name="connsiteY21" fmla="*/ 527526 h 906454"/>
                  <a:gd name="connsiteX22" fmla="*/ 322114 w 943259"/>
                  <a:gd name="connsiteY22" fmla="*/ 557246 h 906454"/>
                  <a:gd name="connsiteX23" fmla="*/ 255245 w 943259"/>
                  <a:gd name="connsiteY23" fmla="*/ 544863 h 906454"/>
                  <a:gd name="connsiteX24" fmla="*/ 203235 w 943259"/>
                  <a:gd name="connsiteY24" fmla="*/ 495330 h 906454"/>
                  <a:gd name="connsiteX25" fmla="*/ 173515 w 943259"/>
                  <a:gd name="connsiteY25" fmla="*/ 500283 h 906454"/>
                  <a:gd name="connsiteX26" fmla="*/ 151225 w 943259"/>
                  <a:gd name="connsiteY26" fmla="*/ 497806 h 906454"/>
                  <a:gd name="connsiteX27" fmla="*/ 119029 w 943259"/>
                  <a:gd name="connsiteY27" fmla="*/ 497806 h 906454"/>
                  <a:gd name="connsiteX28" fmla="*/ 74449 w 943259"/>
                  <a:gd name="connsiteY28" fmla="*/ 482948 h 906454"/>
                  <a:gd name="connsiteX29" fmla="*/ 34822 w 943259"/>
                  <a:gd name="connsiteY29" fmla="*/ 477993 h 906454"/>
                  <a:gd name="connsiteX30" fmla="*/ 15009 w 943259"/>
                  <a:gd name="connsiteY30" fmla="*/ 455704 h 906454"/>
                  <a:gd name="connsiteX31" fmla="*/ 0 w 943259"/>
                  <a:gd name="connsiteY31" fmla="*/ 434263 h 906454"/>
                  <a:gd name="connsiteX32" fmla="*/ 149 w 943259"/>
                  <a:gd name="connsiteY32" fmla="*/ 433415 h 906454"/>
                  <a:gd name="connsiteX33" fmla="*/ 7579 w 943259"/>
                  <a:gd name="connsiteY33" fmla="*/ 416077 h 906454"/>
                  <a:gd name="connsiteX34" fmla="*/ 32346 w 943259"/>
                  <a:gd name="connsiteY34" fmla="*/ 396264 h 906454"/>
                  <a:gd name="connsiteX35" fmla="*/ 22439 w 943259"/>
                  <a:gd name="connsiteY35" fmla="*/ 378927 h 906454"/>
                  <a:gd name="connsiteX36" fmla="*/ 32346 w 943259"/>
                  <a:gd name="connsiteY36" fmla="*/ 346731 h 906454"/>
                  <a:gd name="connsiteX37" fmla="*/ 22439 w 943259"/>
                  <a:gd name="connsiteY37" fmla="*/ 321964 h 906454"/>
                  <a:gd name="connsiteX38" fmla="*/ 12532 w 943259"/>
                  <a:gd name="connsiteY38" fmla="*/ 287291 h 906454"/>
                  <a:gd name="connsiteX39" fmla="*/ 32346 w 943259"/>
                  <a:gd name="connsiteY39" fmla="*/ 245189 h 906454"/>
                  <a:gd name="connsiteX40" fmla="*/ 64542 w 943259"/>
                  <a:gd name="connsiteY40" fmla="*/ 237758 h 906454"/>
                  <a:gd name="connsiteX41" fmla="*/ 64542 w 943259"/>
                  <a:gd name="connsiteY41" fmla="*/ 208038 h 906454"/>
                  <a:gd name="connsiteX42" fmla="*/ 86832 w 943259"/>
                  <a:gd name="connsiteY42" fmla="*/ 183272 h 906454"/>
                  <a:gd name="connsiteX43" fmla="*/ 126459 w 943259"/>
                  <a:gd name="connsiteY43" fmla="*/ 156030 h 906454"/>
                  <a:gd name="connsiteX44" fmla="*/ 156178 w 943259"/>
                  <a:gd name="connsiteY44" fmla="*/ 168412 h 906454"/>
                  <a:gd name="connsiteX45" fmla="*/ 178468 w 943259"/>
                  <a:gd name="connsiteY45" fmla="*/ 160981 h 906454"/>
                  <a:gd name="connsiteX46" fmla="*/ 183422 w 943259"/>
                  <a:gd name="connsiteY46" fmla="*/ 143646 h 906454"/>
                  <a:gd name="connsiteX47" fmla="*/ 193328 w 943259"/>
                  <a:gd name="connsiteY47" fmla="*/ 126310 h 906454"/>
                  <a:gd name="connsiteX48" fmla="*/ 223048 w 943259"/>
                  <a:gd name="connsiteY48" fmla="*/ 118879 h 906454"/>
                  <a:gd name="connsiteX49" fmla="*/ 257721 w 943259"/>
                  <a:gd name="connsiteY49" fmla="*/ 111448 h 906454"/>
                  <a:gd name="connsiteX50" fmla="*/ 275058 w 943259"/>
                  <a:gd name="connsiteY50" fmla="*/ 113926 h 906454"/>
                  <a:gd name="connsiteX51" fmla="*/ 322114 w 943259"/>
                  <a:gd name="connsiteY51" fmla="*/ 99066 h 906454"/>
                  <a:gd name="connsiteX52" fmla="*/ 339451 w 943259"/>
                  <a:gd name="connsiteY52" fmla="*/ 143646 h 906454"/>
                  <a:gd name="connsiteX53" fmla="*/ 374124 w 943259"/>
                  <a:gd name="connsiteY53" fmla="*/ 156030 h 906454"/>
                  <a:gd name="connsiteX54" fmla="*/ 408797 w 943259"/>
                  <a:gd name="connsiteY54" fmla="*/ 156030 h 906454"/>
                  <a:gd name="connsiteX55" fmla="*/ 426134 w 943259"/>
                  <a:gd name="connsiteY55" fmla="*/ 143646 h 906454"/>
                  <a:gd name="connsiteX56" fmla="*/ 455854 w 943259"/>
                  <a:gd name="connsiteY56" fmla="*/ 99066 h 906454"/>
                  <a:gd name="connsiteX57" fmla="*/ 493003 w 943259"/>
                  <a:gd name="connsiteY57" fmla="*/ 99066 h 906454"/>
                  <a:gd name="connsiteX58" fmla="*/ 535107 w 943259"/>
                  <a:gd name="connsiteY58" fmla="*/ 94112 h 906454"/>
                  <a:gd name="connsiteX59" fmla="*/ 554920 w 943259"/>
                  <a:gd name="connsiteY59" fmla="*/ 86683 h 906454"/>
                  <a:gd name="connsiteX60" fmla="*/ 567303 w 943259"/>
                  <a:gd name="connsiteY60" fmla="*/ 59439 h 906454"/>
                  <a:gd name="connsiteX61" fmla="*/ 579686 w 943259"/>
                  <a:gd name="connsiteY61" fmla="*/ 19813 h 906454"/>
                  <a:gd name="connsiteX62" fmla="*/ 639126 w 943259"/>
                  <a:gd name="connsiteY62" fmla="*/ 14860 h 906454"/>
                  <a:gd name="connsiteX63" fmla="*/ 666369 w 943259"/>
                  <a:gd name="connsiteY63" fmla="*/ 7430 h 906454"/>
                  <a:gd name="connsiteX64" fmla="*/ 718379 w 943259"/>
                  <a:gd name="connsiteY64" fmla="*/ 0 h 906454"/>
                  <a:gd name="connsiteX65" fmla="*/ 749670 w 943259"/>
                  <a:gd name="connsiteY65" fmla="*/ 8940 h 906454"/>
                  <a:gd name="connsiteX66" fmla="*/ 943259 w 943259"/>
                  <a:gd name="connsiteY66" fmla="*/ 523546 h 906454"/>
                  <a:gd name="connsiteX0" fmla="*/ 749670 w 943259"/>
                  <a:gd name="connsiteY0" fmla="*/ 902950 h 906454"/>
                  <a:gd name="connsiteX1" fmla="*/ 693613 w 943259"/>
                  <a:gd name="connsiteY1" fmla="*/ 906454 h 906454"/>
                  <a:gd name="connsiteX2" fmla="*/ 666369 w 943259"/>
                  <a:gd name="connsiteY2" fmla="*/ 884164 h 906454"/>
                  <a:gd name="connsiteX3" fmla="*/ 639126 w 943259"/>
                  <a:gd name="connsiteY3" fmla="*/ 884164 h 906454"/>
                  <a:gd name="connsiteX4" fmla="*/ 606930 w 943259"/>
                  <a:gd name="connsiteY4" fmla="*/ 824724 h 906454"/>
                  <a:gd name="connsiteX5" fmla="*/ 589593 w 943259"/>
                  <a:gd name="connsiteY5" fmla="*/ 819772 h 906454"/>
                  <a:gd name="connsiteX6" fmla="*/ 584640 w 943259"/>
                  <a:gd name="connsiteY6" fmla="*/ 799959 h 906454"/>
                  <a:gd name="connsiteX7" fmla="*/ 619313 w 943259"/>
                  <a:gd name="connsiteY7" fmla="*/ 772715 h 906454"/>
                  <a:gd name="connsiteX8" fmla="*/ 601976 w 943259"/>
                  <a:gd name="connsiteY8" fmla="*/ 752902 h 906454"/>
                  <a:gd name="connsiteX9" fmla="*/ 601976 w 943259"/>
                  <a:gd name="connsiteY9" fmla="*/ 725658 h 906454"/>
                  <a:gd name="connsiteX10" fmla="*/ 549967 w 943259"/>
                  <a:gd name="connsiteY10" fmla="*/ 705845 h 906454"/>
                  <a:gd name="connsiteX11" fmla="*/ 468237 w 943259"/>
                  <a:gd name="connsiteY11" fmla="*/ 705845 h 906454"/>
                  <a:gd name="connsiteX12" fmla="*/ 478144 w 943259"/>
                  <a:gd name="connsiteY12" fmla="*/ 671173 h 906454"/>
                  <a:gd name="connsiteX13" fmla="*/ 463284 w 943259"/>
                  <a:gd name="connsiteY13" fmla="*/ 567152 h 906454"/>
                  <a:gd name="connsiteX14" fmla="*/ 440994 w 943259"/>
                  <a:gd name="connsiteY14" fmla="*/ 549816 h 906454"/>
                  <a:gd name="connsiteX15" fmla="*/ 440994 w 943259"/>
                  <a:gd name="connsiteY15" fmla="*/ 512667 h 906454"/>
                  <a:gd name="connsiteX16" fmla="*/ 413751 w 943259"/>
                  <a:gd name="connsiteY16" fmla="*/ 517619 h 906454"/>
                  <a:gd name="connsiteX17" fmla="*/ 396414 w 943259"/>
                  <a:gd name="connsiteY17" fmla="*/ 520097 h 906454"/>
                  <a:gd name="connsiteX18" fmla="*/ 384031 w 943259"/>
                  <a:gd name="connsiteY18" fmla="*/ 495330 h 906454"/>
                  <a:gd name="connsiteX19" fmla="*/ 354311 w 943259"/>
                  <a:gd name="connsiteY19" fmla="*/ 505237 h 906454"/>
                  <a:gd name="connsiteX20" fmla="*/ 351834 w 943259"/>
                  <a:gd name="connsiteY20" fmla="*/ 527526 h 906454"/>
                  <a:gd name="connsiteX21" fmla="*/ 322114 w 943259"/>
                  <a:gd name="connsiteY21" fmla="*/ 557246 h 906454"/>
                  <a:gd name="connsiteX22" fmla="*/ 255245 w 943259"/>
                  <a:gd name="connsiteY22" fmla="*/ 544863 h 906454"/>
                  <a:gd name="connsiteX23" fmla="*/ 203235 w 943259"/>
                  <a:gd name="connsiteY23" fmla="*/ 495330 h 906454"/>
                  <a:gd name="connsiteX24" fmla="*/ 173515 w 943259"/>
                  <a:gd name="connsiteY24" fmla="*/ 500283 h 906454"/>
                  <a:gd name="connsiteX25" fmla="*/ 151225 w 943259"/>
                  <a:gd name="connsiteY25" fmla="*/ 497806 h 906454"/>
                  <a:gd name="connsiteX26" fmla="*/ 119029 w 943259"/>
                  <a:gd name="connsiteY26" fmla="*/ 497806 h 906454"/>
                  <a:gd name="connsiteX27" fmla="*/ 74449 w 943259"/>
                  <a:gd name="connsiteY27" fmla="*/ 482948 h 906454"/>
                  <a:gd name="connsiteX28" fmla="*/ 34822 w 943259"/>
                  <a:gd name="connsiteY28" fmla="*/ 477993 h 906454"/>
                  <a:gd name="connsiteX29" fmla="*/ 15009 w 943259"/>
                  <a:gd name="connsiteY29" fmla="*/ 455704 h 906454"/>
                  <a:gd name="connsiteX30" fmla="*/ 0 w 943259"/>
                  <a:gd name="connsiteY30" fmla="*/ 434263 h 906454"/>
                  <a:gd name="connsiteX31" fmla="*/ 149 w 943259"/>
                  <a:gd name="connsiteY31" fmla="*/ 433415 h 906454"/>
                  <a:gd name="connsiteX32" fmla="*/ 7579 w 943259"/>
                  <a:gd name="connsiteY32" fmla="*/ 416077 h 906454"/>
                  <a:gd name="connsiteX33" fmla="*/ 32346 w 943259"/>
                  <a:gd name="connsiteY33" fmla="*/ 396264 h 906454"/>
                  <a:gd name="connsiteX34" fmla="*/ 22439 w 943259"/>
                  <a:gd name="connsiteY34" fmla="*/ 378927 h 906454"/>
                  <a:gd name="connsiteX35" fmla="*/ 32346 w 943259"/>
                  <a:gd name="connsiteY35" fmla="*/ 346731 h 906454"/>
                  <a:gd name="connsiteX36" fmla="*/ 22439 w 943259"/>
                  <a:gd name="connsiteY36" fmla="*/ 321964 h 906454"/>
                  <a:gd name="connsiteX37" fmla="*/ 12532 w 943259"/>
                  <a:gd name="connsiteY37" fmla="*/ 287291 h 906454"/>
                  <a:gd name="connsiteX38" fmla="*/ 32346 w 943259"/>
                  <a:gd name="connsiteY38" fmla="*/ 245189 h 906454"/>
                  <a:gd name="connsiteX39" fmla="*/ 64542 w 943259"/>
                  <a:gd name="connsiteY39" fmla="*/ 237758 h 906454"/>
                  <a:gd name="connsiteX40" fmla="*/ 64542 w 943259"/>
                  <a:gd name="connsiteY40" fmla="*/ 208038 h 906454"/>
                  <a:gd name="connsiteX41" fmla="*/ 86832 w 943259"/>
                  <a:gd name="connsiteY41" fmla="*/ 183272 h 906454"/>
                  <a:gd name="connsiteX42" fmla="*/ 126459 w 943259"/>
                  <a:gd name="connsiteY42" fmla="*/ 156030 h 906454"/>
                  <a:gd name="connsiteX43" fmla="*/ 156178 w 943259"/>
                  <a:gd name="connsiteY43" fmla="*/ 168412 h 906454"/>
                  <a:gd name="connsiteX44" fmla="*/ 178468 w 943259"/>
                  <a:gd name="connsiteY44" fmla="*/ 160981 h 906454"/>
                  <a:gd name="connsiteX45" fmla="*/ 183422 w 943259"/>
                  <a:gd name="connsiteY45" fmla="*/ 143646 h 906454"/>
                  <a:gd name="connsiteX46" fmla="*/ 193328 w 943259"/>
                  <a:gd name="connsiteY46" fmla="*/ 126310 h 906454"/>
                  <a:gd name="connsiteX47" fmla="*/ 223048 w 943259"/>
                  <a:gd name="connsiteY47" fmla="*/ 118879 h 906454"/>
                  <a:gd name="connsiteX48" fmla="*/ 257721 w 943259"/>
                  <a:gd name="connsiteY48" fmla="*/ 111448 h 906454"/>
                  <a:gd name="connsiteX49" fmla="*/ 275058 w 943259"/>
                  <a:gd name="connsiteY49" fmla="*/ 113926 h 906454"/>
                  <a:gd name="connsiteX50" fmla="*/ 322114 w 943259"/>
                  <a:gd name="connsiteY50" fmla="*/ 99066 h 906454"/>
                  <a:gd name="connsiteX51" fmla="*/ 339451 w 943259"/>
                  <a:gd name="connsiteY51" fmla="*/ 143646 h 906454"/>
                  <a:gd name="connsiteX52" fmla="*/ 374124 w 943259"/>
                  <a:gd name="connsiteY52" fmla="*/ 156030 h 906454"/>
                  <a:gd name="connsiteX53" fmla="*/ 408797 w 943259"/>
                  <a:gd name="connsiteY53" fmla="*/ 156030 h 906454"/>
                  <a:gd name="connsiteX54" fmla="*/ 426134 w 943259"/>
                  <a:gd name="connsiteY54" fmla="*/ 143646 h 906454"/>
                  <a:gd name="connsiteX55" fmla="*/ 455854 w 943259"/>
                  <a:gd name="connsiteY55" fmla="*/ 99066 h 906454"/>
                  <a:gd name="connsiteX56" fmla="*/ 493003 w 943259"/>
                  <a:gd name="connsiteY56" fmla="*/ 99066 h 906454"/>
                  <a:gd name="connsiteX57" fmla="*/ 535107 w 943259"/>
                  <a:gd name="connsiteY57" fmla="*/ 94112 h 906454"/>
                  <a:gd name="connsiteX58" fmla="*/ 554920 w 943259"/>
                  <a:gd name="connsiteY58" fmla="*/ 86683 h 906454"/>
                  <a:gd name="connsiteX59" fmla="*/ 567303 w 943259"/>
                  <a:gd name="connsiteY59" fmla="*/ 59439 h 906454"/>
                  <a:gd name="connsiteX60" fmla="*/ 579686 w 943259"/>
                  <a:gd name="connsiteY60" fmla="*/ 19813 h 906454"/>
                  <a:gd name="connsiteX61" fmla="*/ 639126 w 943259"/>
                  <a:gd name="connsiteY61" fmla="*/ 14860 h 906454"/>
                  <a:gd name="connsiteX62" fmla="*/ 666369 w 943259"/>
                  <a:gd name="connsiteY62" fmla="*/ 7430 h 906454"/>
                  <a:gd name="connsiteX63" fmla="*/ 718379 w 943259"/>
                  <a:gd name="connsiteY63" fmla="*/ 0 h 906454"/>
                  <a:gd name="connsiteX64" fmla="*/ 749670 w 943259"/>
                  <a:gd name="connsiteY64" fmla="*/ 8940 h 906454"/>
                  <a:gd name="connsiteX65" fmla="*/ 943259 w 943259"/>
                  <a:gd name="connsiteY65" fmla="*/ 523546 h 906454"/>
                  <a:gd name="connsiteX0" fmla="*/ 749670 w 749670"/>
                  <a:gd name="connsiteY0" fmla="*/ 902950 h 906454"/>
                  <a:gd name="connsiteX1" fmla="*/ 693613 w 749670"/>
                  <a:gd name="connsiteY1" fmla="*/ 906454 h 906454"/>
                  <a:gd name="connsiteX2" fmla="*/ 666369 w 749670"/>
                  <a:gd name="connsiteY2" fmla="*/ 884164 h 906454"/>
                  <a:gd name="connsiteX3" fmla="*/ 639126 w 749670"/>
                  <a:gd name="connsiteY3" fmla="*/ 884164 h 906454"/>
                  <a:gd name="connsiteX4" fmla="*/ 606930 w 749670"/>
                  <a:gd name="connsiteY4" fmla="*/ 824724 h 906454"/>
                  <a:gd name="connsiteX5" fmla="*/ 589593 w 749670"/>
                  <a:gd name="connsiteY5" fmla="*/ 819772 h 906454"/>
                  <a:gd name="connsiteX6" fmla="*/ 584640 w 749670"/>
                  <a:gd name="connsiteY6" fmla="*/ 799959 h 906454"/>
                  <a:gd name="connsiteX7" fmla="*/ 619313 w 749670"/>
                  <a:gd name="connsiteY7" fmla="*/ 772715 h 906454"/>
                  <a:gd name="connsiteX8" fmla="*/ 601976 w 749670"/>
                  <a:gd name="connsiteY8" fmla="*/ 752902 h 906454"/>
                  <a:gd name="connsiteX9" fmla="*/ 601976 w 749670"/>
                  <a:gd name="connsiteY9" fmla="*/ 725658 h 906454"/>
                  <a:gd name="connsiteX10" fmla="*/ 549967 w 749670"/>
                  <a:gd name="connsiteY10" fmla="*/ 705845 h 906454"/>
                  <a:gd name="connsiteX11" fmla="*/ 468237 w 749670"/>
                  <a:gd name="connsiteY11" fmla="*/ 705845 h 906454"/>
                  <a:gd name="connsiteX12" fmla="*/ 478144 w 749670"/>
                  <a:gd name="connsiteY12" fmla="*/ 671173 h 906454"/>
                  <a:gd name="connsiteX13" fmla="*/ 463284 w 749670"/>
                  <a:gd name="connsiteY13" fmla="*/ 567152 h 906454"/>
                  <a:gd name="connsiteX14" fmla="*/ 440994 w 749670"/>
                  <a:gd name="connsiteY14" fmla="*/ 549816 h 906454"/>
                  <a:gd name="connsiteX15" fmla="*/ 440994 w 749670"/>
                  <a:gd name="connsiteY15" fmla="*/ 512667 h 906454"/>
                  <a:gd name="connsiteX16" fmla="*/ 413751 w 749670"/>
                  <a:gd name="connsiteY16" fmla="*/ 517619 h 906454"/>
                  <a:gd name="connsiteX17" fmla="*/ 396414 w 749670"/>
                  <a:gd name="connsiteY17" fmla="*/ 520097 h 906454"/>
                  <a:gd name="connsiteX18" fmla="*/ 384031 w 749670"/>
                  <a:gd name="connsiteY18" fmla="*/ 495330 h 906454"/>
                  <a:gd name="connsiteX19" fmla="*/ 354311 w 749670"/>
                  <a:gd name="connsiteY19" fmla="*/ 505237 h 906454"/>
                  <a:gd name="connsiteX20" fmla="*/ 351834 w 749670"/>
                  <a:gd name="connsiteY20" fmla="*/ 527526 h 906454"/>
                  <a:gd name="connsiteX21" fmla="*/ 322114 w 749670"/>
                  <a:gd name="connsiteY21" fmla="*/ 557246 h 906454"/>
                  <a:gd name="connsiteX22" fmla="*/ 255245 w 749670"/>
                  <a:gd name="connsiteY22" fmla="*/ 544863 h 906454"/>
                  <a:gd name="connsiteX23" fmla="*/ 203235 w 749670"/>
                  <a:gd name="connsiteY23" fmla="*/ 495330 h 906454"/>
                  <a:gd name="connsiteX24" fmla="*/ 173515 w 749670"/>
                  <a:gd name="connsiteY24" fmla="*/ 500283 h 906454"/>
                  <a:gd name="connsiteX25" fmla="*/ 151225 w 749670"/>
                  <a:gd name="connsiteY25" fmla="*/ 497806 h 906454"/>
                  <a:gd name="connsiteX26" fmla="*/ 119029 w 749670"/>
                  <a:gd name="connsiteY26" fmla="*/ 497806 h 906454"/>
                  <a:gd name="connsiteX27" fmla="*/ 74449 w 749670"/>
                  <a:gd name="connsiteY27" fmla="*/ 482948 h 906454"/>
                  <a:gd name="connsiteX28" fmla="*/ 34822 w 749670"/>
                  <a:gd name="connsiteY28" fmla="*/ 477993 h 906454"/>
                  <a:gd name="connsiteX29" fmla="*/ 15009 w 749670"/>
                  <a:gd name="connsiteY29" fmla="*/ 455704 h 906454"/>
                  <a:gd name="connsiteX30" fmla="*/ 0 w 749670"/>
                  <a:gd name="connsiteY30" fmla="*/ 434263 h 906454"/>
                  <a:gd name="connsiteX31" fmla="*/ 149 w 749670"/>
                  <a:gd name="connsiteY31" fmla="*/ 433415 h 906454"/>
                  <a:gd name="connsiteX32" fmla="*/ 7579 w 749670"/>
                  <a:gd name="connsiteY32" fmla="*/ 416077 h 906454"/>
                  <a:gd name="connsiteX33" fmla="*/ 32346 w 749670"/>
                  <a:gd name="connsiteY33" fmla="*/ 396264 h 906454"/>
                  <a:gd name="connsiteX34" fmla="*/ 22439 w 749670"/>
                  <a:gd name="connsiteY34" fmla="*/ 378927 h 906454"/>
                  <a:gd name="connsiteX35" fmla="*/ 32346 w 749670"/>
                  <a:gd name="connsiteY35" fmla="*/ 346731 h 906454"/>
                  <a:gd name="connsiteX36" fmla="*/ 22439 w 749670"/>
                  <a:gd name="connsiteY36" fmla="*/ 321964 h 906454"/>
                  <a:gd name="connsiteX37" fmla="*/ 12532 w 749670"/>
                  <a:gd name="connsiteY37" fmla="*/ 287291 h 906454"/>
                  <a:gd name="connsiteX38" fmla="*/ 32346 w 749670"/>
                  <a:gd name="connsiteY38" fmla="*/ 245189 h 906454"/>
                  <a:gd name="connsiteX39" fmla="*/ 64542 w 749670"/>
                  <a:gd name="connsiteY39" fmla="*/ 237758 h 906454"/>
                  <a:gd name="connsiteX40" fmla="*/ 64542 w 749670"/>
                  <a:gd name="connsiteY40" fmla="*/ 208038 h 906454"/>
                  <a:gd name="connsiteX41" fmla="*/ 86832 w 749670"/>
                  <a:gd name="connsiteY41" fmla="*/ 183272 h 906454"/>
                  <a:gd name="connsiteX42" fmla="*/ 126459 w 749670"/>
                  <a:gd name="connsiteY42" fmla="*/ 156030 h 906454"/>
                  <a:gd name="connsiteX43" fmla="*/ 156178 w 749670"/>
                  <a:gd name="connsiteY43" fmla="*/ 168412 h 906454"/>
                  <a:gd name="connsiteX44" fmla="*/ 178468 w 749670"/>
                  <a:gd name="connsiteY44" fmla="*/ 160981 h 906454"/>
                  <a:gd name="connsiteX45" fmla="*/ 183422 w 749670"/>
                  <a:gd name="connsiteY45" fmla="*/ 143646 h 906454"/>
                  <a:gd name="connsiteX46" fmla="*/ 193328 w 749670"/>
                  <a:gd name="connsiteY46" fmla="*/ 126310 h 906454"/>
                  <a:gd name="connsiteX47" fmla="*/ 223048 w 749670"/>
                  <a:gd name="connsiteY47" fmla="*/ 118879 h 906454"/>
                  <a:gd name="connsiteX48" fmla="*/ 257721 w 749670"/>
                  <a:gd name="connsiteY48" fmla="*/ 111448 h 906454"/>
                  <a:gd name="connsiteX49" fmla="*/ 275058 w 749670"/>
                  <a:gd name="connsiteY49" fmla="*/ 113926 h 906454"/>
                  <a:gd name="connsiteX50" fmla="*/ 322114 w 749670"/>
                  <a:gd name="connsiteY50" fmla="*/ 99066 h 906454"/>
                  <a:gd name="connsiteX51" fmla="*/ 339451 w 749670"/>
                  <a:gd name="connsiteY51" fmla="*/ 143646 h 906454"/>
                  <a:gd name="connsiteX52" fmla="*/ 374124 w 749670"/>
                  <a:gd name="connsiteY52" fmla="*/ 156030 h 906454"/>
                  <a:gd name="connsiteX53" fmla="*/ 408797 w 749670"/>
                  <a:gd name="connsiteY53" fmla="*/ 156030 h 906454"/>
                  <a:gd name="connsiteX54" fmla="*/ 426134 w 749670"/>
                  <a:gd name="connsiteY54" fmla="*/ 143646 h 906454"/>
                  <a:gd name="connsiteX55" fmla="*/ 455854 w 749670"/>
                  <a:gd name="connsiteY55" fmla="*/ 99066 h 906454"/>
                  <a:gd name="connsiteX56" fmla="*/ 493003 w 749670"/>
                  <a:gd name="connsiteY56" fmla="*/ 99066 h 906454"/>
                  <a:gd name="connsiteX57" fmla="*/ 535107 w 749670"/>
                  <a:gd name="connsiteY57" fmla="*/ 94112 h 906454"/>
                  <a:gd name="connsiteX58" fmla="*/ 554920 w 749670"/>
                  <a:gd name="connsiteY58" fmla="*/ 86683 h 906454"/>
                  <a:gd name="connsiteX59" fmla="*/ 567303 w 749670"/>
                  <a:gd name="connsiteY59" fmla="*/ 59439 h 906454"/>
                  <a:gd name="connsiteX60" fmla="*/ 579686 w 749670"/>
                  <a:gd name="connsiteY60" fmla="*/ 19813 h 906454"/>
                  <a:gd name="connsiteX61" fmla="*/ 639126 w 749670"/>
                  <a:gd name="connsiteY61" fmla="*/ 14860 h 906454"/>
                  <a:gd name="connsiteX62" fmla="*/ 666369 w 749670"/>
                  <a:gd name="connsiteY62" fmla="*/ 7430 h 906454"/>
                  <a:gd name="connsiteX63" fmla="*/ 718379 w 749670"/>
                  <a:gd name="connsiteY63" fmla="*/ 0 h 906454"/>
                  <a:gd name="connsiteX64" fmla="*/ 749670 w 749670"/>
                  <a:gd name="connsiteY64" fmla="*/ 8940 h 906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749670" h="906454">
                    <a:moveTo>
                      <a:pt x="749670" y="902950"/>
                    </a:moveTo>
                    <a:lnTo>
                      <a:pt x="693613" y="906454"/>
                    </a:lnTo>
                    <a:lnTo>
                      <a:pt x="666369" y="884164"/>
                    </a:lnTo>
                    <a:lnTo>
                      <a:pt x="639126" y="884164"/>
                    </a:lnTo>
                    <a:lnTo>
                      <a:pt x="606930" y="824724"/>
                    </a:lnTo>
                    <a:lnTo>
                      <a:pt x="589593" y="819772"/>
                    </a:lnTo>
                    <a:lnTo>
                      <a:pt x="584640" y="799959"/>
                    </a:lnTo>
                    <a:lnTo>
                      <a:pt x="619313" y="772715"/>
                    </a:lnTo>
                    <a:lnTo>
                      <a:pt x="601976" y="752902"/>
                    </a:lnTo>
                    <a:lnTo>
                      <a:pt x="601976" y="725658"/>
                    </a:lnTo>
                    <a:lnTo>
                      <a:pt x="549967" y="705845"/>
                    </a:lnTo>
                    <a:lnTo>
                      <a:pt x="468237" y="705845"/>
                    </a:lnTo>
                    <a:lnTo>
                      <a:pt x="478144" y="671173"/>
                    </a:lnTo>
                    <a:lnTo>
                      <a:pt x="463284" y="567152"/>
                    </a:lnTo>
                    <a:lnTo>
                      <a:pt x="440994" y="549816"/>
                    </a:lnTo>
                    <a:lnTo>
                      <a:pt x="440994" y="512667"/>
                    </a:lnTo>
                    <a:lnTo>
                      <a:pt x="413751" y="517619"/>
                    </a:lnTo>
                    <a:lnTo>
                      <a:pt x="396414" y="520097"/>
                    </a:lnTo>
                    <a:lnTo>
                      <a:pt x="384031" y="495330"/>
                    </a:lnTo>
                    <a:lnTo>
                      <a:pt x="354311" y="505237"/>
                    </a:lnTo>
                    <a:lnTo>
                      <a:pt x="351834" y="527526"/>
                    </a:lnTo>
                    <a:lnTo>
                      <a:pt x="322114" y="557246"/>
                    </a:lnTo>
                    <a:lnTo>
                      <a:pt x="255245" y="544863"/>
                    </a:lnTo>
                    <a:lnTo>
                      <a:pt x="203235" y="495330"/>
                    </a:lnTo>
                    <a:lnTo>
                      <a:pt x="173515" y="500283"/>
                    </a:lnTo>
                    <a:lnTo>
                      <a:pt x="151225" y="497806"/>
                    </a:lnTo>
                    <a:lnTo>
                      <a:pt x="119029" y="497806"/>
                    </a:lnTo>
                    <a:lnTo>
                      <a:pt x="74449" y="482948"/>
                    </a:lnTo>
                    <a:lnTo>
                      <a:pt x="34822" y="477993"/>
                    </a:lnTo>
                    <a:lnTo>
                      <a:pt x="15009" y="455704"/>
                    </a:lnTo>
                    <a:lnTo>
                      <a:pt x="0" y="434263"/>
                    </a:lnTo>
                    <a:cubicBezTo>
                      <a:pt x="50" y="433980"/>
                      <a:pt x="99" y="433698"/>
                      <a:pt x="149" y="433415"/>
                    </a:cubicBezTo>
                    <a:lnTo>
                      <a:pt x="7579" y="416077"/>
                    </a:lnTo>
                    <a:lnTo>
                      <a:pt x="32346" y="396264"/>
                    </a:lnTo>
                    <a:lnTo>
                      <a:pt x="22439" y="378927"/>
                    </a:lnTo>
                    <a:lnTo>
                      <a:pt x="32346" y="346731"/>
                    </a:lnTo>
                    <a:lnTo>
                      <a:pt x="22439" y="321964"/>
                    </a:lnTo>
                    <a:lnTo>
                      <a:pt x="12532" y="287291"/>
                    </a:lnTo>
                    <a:lnTo>
                      <a:pt x="32346" y="245189"/>
                    </a:lnTo>
                    <a:lnTo>
                      <a:pt x="64542" y="237758"/>
                    </a:lnTo>
                    <a:lnTo>
                      <a:pt x="64542" y="208038"/>
                    </a:lnTo>
                    <a:lnTo>
                      <a:pt x="86832" y="183272"/>
                    </a:lnTo>
                    <a:lnTo>
                      <a:pt x="126459" y="156030"/>
                    </a:lnTo>
                    <a:lnTo>
                      <a:pt x="156178" y="168412"/>
                    </a:lnTo>
                    <a:lnTo>
                      <a:pt x="178468" y="160981"/>
                    </a:lnTo>
                    <a:lnTo>
                      <a:pt x="183422" y="143646"/>
                    </a:lnTo>
                    <a:lnTo>
                      <a:pt x="193328" y="126310"/>
                    </a:lnTo>
                    <a:lnTo>
                      <a:pt x="223048" y="118879"/>
                    </a:lnTo>
                    <a:lnTo>
                      <a:pt x="257721" y="111448"/>
                    </a:lnTo>
                    <a:lnTo>
                      <a:pt x="275058" y="113926"/>
                    </a:lnTo>
                    <a:lnTo>
                      <a:pt x="322114" y="99066"/>
                    </a:lnTo>
                    <a:lnTo>
                      <a:pt x="339451" y="143646"/>
                    </a:lnTo>
                    <a:lnTo>
                      <a:pt x="374124" y="156030"/>
                    </a:lnTo>
                    <a:lnTo>
                      <a:pt x="408797" y="156030"/>
                    </a:lnTo>
                    <a:lnTo>
                      <a:pt x="426134" y="143646"/>
                    </a:lnTo>
                    <a:lnTo>
                      <a:pt x="455854" y="99066"/>
                    </a:lnTo>
                    <a:lnTo>
                      <a:pt x="493003" y="99066"/>
                    </a:lnTo>
                    <a:lnTo>
                      <a:pt x="535107" y="94112"/>
                    </a:lnTo>
                    <a:lnTo>
                      <a:pt x="554920" y="86683"/>
                    </a:lnTo>
                    <a:lnTo>
                      <a:pt x="567303" y="59439"/>
                    </a:lnTo>
                    <a:lnTo>
                      <a:pt x="579686" y="19813"/>
                    </a:lnTo>
                    <a:lnTo>
                      <a:pt x="639126" y="14860"/>
                    </a:lnTo>
                    <a:lnTo>
                      <a:pt x="666369" y="7430"/>
                    </a:lnTo>
                    <a:lnTo>
                      <a:pt x="718379" y="0"/>
                    </a:lnTo>
                    <a:lnTo>
                      <a:pt x="749670" y="8940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88ACB74-51A5-A212-6A25-465A6988239C}"/>
                  </a:ext>
                </a:extLst>
              </p:cNvPr>
              <p:cNvSpPr/>
              <p:nvPr/>
            </p:nvSpPr>
            <p:spPr>
              <a:xfrm>
                <a:off x="2509253" y="3961884"/>
                <a:ext cx="868398" cy="564168"/>
              </a:xfrm>
              <a:custGeom>
                <a:avLst/>
                <a:gdLst>
                  <a:gd name="connsiteX0" fmla="*/ 668696 w 868398"/>
                  <a:gd name="connsiteY0" fmla="*/ 0 h 564168"/>
                  <a:gd name="connsiteX1" fmla="*/ 713276 w 868398"/>
                  <a:gd name="connsiteY1" fmla="*/ 32196 h 564168"/>
                  <a:gd name="connsiteX2" fmla="*/ 705846 w 868398"/>
                  <a:gd name="connsiteY2" fmla="*/ 61916 h 564168"/>
                  <a:gd name="connsiteX3" fmla="*/ 698416 w 868398"/>
                  <a:gd name="connsiteY3" fmla="*/ 79253 h 564168"/>
                  <a:gd name="connsiteX4" fmla="*/ 703369 w 868398"/>
                  <a:gd name="connsiteY4" fmla="*/ 101542 h 564168"/>
                  <a:gd name="connsiteX5" fmla="*/ 715753 w 868398"/>
                  <a:gd name="connsiteY5" fmla="*/ 108972 h 564168"/>
                  <a:gd name="connsiteX6" fmla="*/ 740519 w 868398"/>
                  <a:gd name="connsiteY6" fmla="*/ 108972 h 564168"/>
                  <a:gd name="connsiteX7" fmla="*/ 750426 w 868398"/>
                  <a:gd name="connsiteY7" fmla="*/ 81729 h 564168"/>
                  <a:gd name="connsiteX8" fmla="*/ 765286 w 868398"/>
                  <a:gd name="connsiteY8" fmla="*/ 81729 h 564168"/>
                  <a:gd name="connsiteX9" fmla="*/ 790052 w 868398"/>
                  <a:gd name="connsiteY9" fmla="*/ 94113 h 564168"/>
                  <a:gd name="connsiteX10" fmla="*/ 814819 w 868398"/>
                  <a:gd name="connsiteY10" fmla="*/ 79253 h 564168"/>
                  <a:gd name="connsiteX11" fmla="*/ 829679 w 868398"/>
                  <a:gd name="connsiteY11" fmla="*/ 89159 h 564168"/>
                  <a:gd name="connsiteX12" fmla="*/ 827202 w 868398"/>
                  <a:gd name="connsiteY12" fmla="*/ 128785 h 564168"/>
                  <a:gd name="connsiteX13" fmla="*/ 812342 w 868398"/>
                  <a:gd name="connsiteY13" fmla="*/ 141169 h 564168"/>
                  <a:gd name="connsiteX14" fmla="*/ 824725 w 868398"/>
                  <a:gd name="connsiteY14" fmla="*/ 163459 h 564168"/>
                  <a:gd name="connsiteX15" fmla="*/ 839585 w 868398"/>
                  <a:gd name="connsiteY15" fmla="*/ 168411 h 564168"/>
                  <a:gd name="connsiteX16" fmla="*/ 851968 w 868398"/>
                  <a:gd name="connsiteY16" fmla="*/ 178318 h 564168"/>
                  <a:gd name="connsiteX17" fmla="*/ 868398 w 868398"/>
                  <a:gd name="connsiteY17" fmla="*/ 180846 h 564168"/>
                  <a:gd name="connsiteX18" fmla="*/ 868398 w 868398"/>
                  <a:gd name="connsiteY18" fmla="*/ 323474 h 564168"/>
                  <a:gd name="connsiteX19" fmla="*/ 837109 w 868398"/>
                  <a:gd name="connsiteY19" fmla="*/ 314534 h 564168"/>
                  <a:gd name="connsiteX20" fmla="*/ 785099 w 868398"/>
                  <a:gd name="connsiteY20" fmla="*/ 321964 h 564168"/>
                  <a:gd name="connsiteX21" fmla="*/ 757856 w 868398"/>
                  <a:gd name="connsiteY21" fmla="*/ 329394 h 564168"/>
                  <a:gd name="connsiteX22" fmla="*/ 698416 w 868398"/>
                  <a:gd name="connsiteY22" fmla="*/ 334347 h 564168"/>
                  <a:gd name="connsiteX23" fmla="*/ 686033 w 868398"/>
                  <a:gd name="connsiteY23" fmla="*/ 373973 h 564168"/>
                  <a:gd name="connsiteX24" fmla="*/ 673650 w 868398"/>
                  <a:gd name="connsiteY24" fmla="*/ 401217 h 564168"/>
                  <a:gd name="connsiteX25" fmla="*/ 653836 w 868398"/>
                  <a:gd name="connsiteY25" fmla="*/ 408646 h 564168"/>
                  <a:gd name="connsiteX26" fmla="*/ 611733 w 868398"/>
                  <a:gd name="connsiteY26" fmla="*/ 413599 h 564168"/>
                  <a:gd name="connsiteX27" fmla="*/ 574583 w 868398"/>
                  <a:gd name="connsiteY27" fmla="*/ 413599 h 564168"/>
                  <a:gd name="connsiteX28" fmla="*/ 544864 w 868398"/>
                  <a:gd name="connsiteY28" fmla="*/ 458179 h 564168"/>
                  <a:gd name="connsiteX29" fmla="*/ 527527 w 868398"/>
                  <a:gd name="connsiteY29" fmla="*/ 470563 h 564168"/>
                  <a:gd name="connsiteX30" fmla="*/ 492854 w 868398"/>
                  <a:gd name="connsiteY30" fmla="*/ 470563 h 564168"/>
                  <a:gd name="connsiteX31" fmla="*/ 458181 w 868398"/>
                  <a:gd name="connsiteY31" fmla="*/ 458179 h 564168"/>
                  <a:gd name="connsiteX32" fmla="*/ 440844 w 868398"/>
                  <a:gd name="connsiteY32" fmla="*/ 413599 h 564168"/>
                  <a:gd name="connsiteX33" fmla="*/ 393788 w 868398"/>
                  <a:gd name="connsiteY33" fmla="*/ 428459 h 564168"/>
                  <a:gd name="connsiteX34" fmla="*/ 376451 w 868398"/>
                  <a:gd name="connsiteY34" fmla="*/ 425982 h 564168"/>
                  <a:gd name="connsiteX35" fmla="*/ 341778 w 868398"/>
                  <a:gd name="connsiteY35" fmla="*/ 433412 h 564168"/>
                  <a:gd name="connsiteX36" fmla="*/ 312058 w 868398"/>
                  <a:gd name="connsiteY36" fmla="*/ 440843 h 564168"/>
                  <a:gd name="connsiteX37" fmla="*/ 302152 w 868398"/>
                  <a:gd name="connsiteY37" fmla="*/ 458179 h 564168"/>
                  <a:gd name="connsiteX38" fmla="*/ 297198 w 868398"/>
                  <a:gd name="connsiteY38" fmla="*/ 475515 h 564168"/>
                  <a:gd name="connsiteX39" fmla="*/ 274909 w 868398"/>
                  <a:gd name="connsiteY39" fmla="*/ 482945 h 564168"/>
                  <a:gd name="connsiteX40" fmla="*/ 245189 w 868398"/>
                  <a:gd name="connsiteY40" fmla="*/ 470563 h 564168"/>
                  <a:gd name="connsiteX41" fmla="*/ 205562 w 868398"/>
                  <a:gd name="connsiteY41" fmla="*/ 497805 h 564168"/>
                  <a:gd name="connsiteX42" fmla="*/ 183272 w 868398"/>
                  <a:gd name="connsiteY42" fmla="*/ 522572 h 564168"/>
                  <a:gd name="connsiteX43" fmla="*/ 183272 w 868398"/>
                  <a:gd name="connsiteY43" fmla="*/ 552291 h 564168"/>
                  <a:gd name="connsiteX44" fmla="*/ 151076 w 868398"/>
                  <a:gd name="connsiteY44" fmla="*/ 559722 h 564168"/>
                  <a:gd name="connsiteX45" fmla="*/ 148984 w 868398"/>
                  <a:gd name="connsiteY45" fmla="*/ 564168 h 564168"/>
                  <a:gd name="connsiteX46" fmla="*/ 121356 w 868398"/>
                  <a:gd name="connsiteY46" fmla="*/ 537431 h 564168"/>
                  <a:gd name="connsiteX47" fmla="*/ 91636 w 868398"/>
                  <a:gd name="connsiteY47" fmla="*/ 547338 h 564168"/>
                  <a:gd name="connsiteX48" fmla="*/ 86683 w 868398"/>
                  <a:gd name="connsiteY48" fmla="*/ 537431 h 564168"/>
                  <a:gd name="connsiteX49" fmla="*/ 66870 w 868398"/>
                  <a:gd name="connsiteY49" fmla="*/ 534954 h 564168"/>
                  <a:gd name="connsiteX50" fmla="*/ 49533 w 868398"/>
                  <a:gd name="connsiteY50" fmla="*/ 522572 h 564168"/>
                  <a:gd name="connsiteX51" fmla="*/ 74300 w 868398"/>
                  <a:gd name="connsiteY51" fmla="*/ 500283 h 564168"/>
                  <a:gd name="connsiteX52" fmla="*/ 81730 w 868398"/>
                  <a:gd name="connsiteY52" fmla="*/ 418553 h 564168"/>
                  <a:gd name="connsiteX53" fmla="*/ 74300 w 868398"/>
                  <a:gd name="connsiteY53" fmla="*/ 403693 h 564168"/>
                  <a:gd name="connsiteX54" fmla="*/ 86683 w 868398"/>
                  <a:gd name="connsiteY54" fmla="*/ 376449 h 564168"/>
                  <a:gd name="connsiteX55" fmla="*/ 99066 w 868398"/>
                  <a:gd name="connsiteY55" fmla="*/ 304627 h 564168"/>
                  <a:gd name="connsiteX56" fmla="*/ 84206 w 868398"/>
                  <a:gd name="connsiteY56" fmla="*/ 287290 h 564168"/>
                  <a:gd name="connsiteX57" fmla="*/ 42103 w 868398"/>
                  <a:gd name="connsiteY57" fmla="*/ 245188 h 564168"/>
                  <a:gd name="connsiteX58" fmla="*/ 0 w 868398"/>
                  <a:gd name="connsiteY58" fmla="*/ 208037 h 564168"/>
                  <a:gd name="connsiteX59" fmla="*/ 32197 w 868398"/>
                  <a:gd name="connsiteY59" fmla="*/ 210515 h 564168"/>
                  <a:gd name="connsiteX60" fmla="*/ 54486 w 868398"/>
                  <a:gd name="connsiteY60" fmla="*/ 222899 h 564168"/>
                  <a:gd name="connsiteX61" fmla="*/ 86683 w 868398"/>
                  <a:gd name="connsiteY61" fmla="*/ 237757 h 564168"/>
                  <a:gd name="connsiteX62" fmla="*/ 116403 w 868398"/>
                  <a:gd name="connsiteY62" fmla="*/ 235281 h 564168"/>
                  <a:gd name="connsiteX63" fmla="*/ 158506 w 868398"/>
                  <a:gd name="connsiteY63" fmla="*/ 240234 h 564168"/>
                  <a:gd name="connsiteX64" fmla="*/ 168412 w 868398"/>
                  <a:gd name="connsiteY64" fmla="*/ 240234 h 564168"/>
                  <a:gd name="connsiteX65" fmla="*/ 222899 w 868398"/>
                  <a:gd name="connsiteY65" fmla="*/ 178318 h 564168"/>
                  <a:gd name="connsiteX66" fmla="*/ 260049 w 868398"/>
                  <a:gd name="connsiteY66" fmla="*/ 153553 h 564168"/>
                  <a:gd name="connsiteX67" fmla="*/ 302152 w 868398"/>
                  <a:gd name="connsiteY67" fmla="*/ 118878 h 564168"/>
                  <a:gd name="connsiteX68" fmla="*/ 336825 w 868398"/>
                  <a:gd name="connsiteY68" fmla="*/ 111449 h 564168"/>
                  <a:gd name="connsiteX69" fmla="*/ 386358 w 868398"/>
                  <a:gd name="connsiteY69" fmla="*/ 71823 h 564168"/>
                  <a:gd name="connsiteX70" fmla="*/ 393788 w 868398"/>
                  <a:gd name="connsiteY70" fmla="*/ 56963 h 564168"/>
                  <a:gd name="connsiteX71" fmla="*/ 383881 w 868398"/>
                  <a:gd name="connsiteY71" fmla="*/ 34673 h 564168"/>
                  <a:gd name="connsiteX72" fmla="*/ 421031 w 868398"/>
                  <a:gd name="connsiteY72" fmla="*/ 34673 h 564168"/>
                  <a:gd name="connsiteX73" fmla="*/ 448274 w 868398"/>
                  <a:gd name="connsiteY73" fmla="*/ 29720 h 564168"/>
                  <a:gd name="connsiteX74" fmla="*/ 497807 w 868398"/>
                  <a:gd name="connsiteY74" fmla="*/ 56963 h 564168"/>
                  <a:gd name="connsiteX75" fmla="*/ 517620 w 868398"/>
                  <a:gd name="connsiteY75" fmla="*/ 64393 h 564168"/>
                  <a:gd name="connsiteX76" fmla="*/ 582013 w 868398"/>
                  <a:gd name="connsiteY76" fmla="*/ 71823 h 564168"/>
                  <a:gd name="connsiteX77" fmla="*/ 638976 w 868398"/>
                  <a:gd name="connsiteY77" fmla="*/ 64393 h 564168"/>
                  <a:gd name="connsiteX78" fmla="*/ 626593 w 868398"/>
                  <a:gd name="connsiteY78" fmla="*/ 47056 h 564168"/>
                  <a:gd name="connsiteX79" fmla="*/ 648883 w 868398"/>
                  <a:gd name="connsiteY79" fmla="*/ 39626 h 564168"/>
                  <a:gd name="connsiteX80" fmla="*/ 661266 w 868398"/>
                  <a:gd name="connsiteY80" fmla="*/ 32196 h 564168"/>
                  <a:gd name="connsiteX81" fmla="*/ 661266 w 868398"/>
                  <a:gd name="connsiteY81" fmla="*/ 12383 h 564168"/>
                  <a:gd name="connsiteX0" fmla="*/ 668696 w 1053100"/>
                  <a:gd name="connsiteY0" fmla="*/ 0 h 564168"/>
                  <a:gd name="connsiteX1" fmla="*/ 713276 w 1053100"/>
                  <a:gd name="connsiteY1" fmla="*/ 32196 h 564168"/>
                  <a:gd name="connsiteX2" fmla="*/ 705846 w 1053100"/>
                  <a:gd name="connsiteY2" fmla="*/ 61916 h 564168"/>
                  <a:gd name="connsiteX3" fmla="*/ 698416 w 1053100"/>
                  <a:gd name="connsiteY3" fmla="*/ 79253 h 564168"/>
                  <a:gd name="connsiteX4" fmla="*/ 703369 w 1053100"/>
                  <a:gd name="connsiteY4" fmla="*/ 101542 h 564168"/>
                  <a:gd name="connsiteX5" fmla="*/ 715753 w 1053100"/>
                  <a:gd name="connsiteY5" fmla="*/ 108972 h 564168"/>
                  <a:gd name="connsiteX6" fmla="*/ 740519 w 1053100"/>
                  <a:gd name="connsiteY6" fmla="*/ 108972 h 564168"/>
                  <a:gd name="connsiteX7" fmla="*/ 750426 w 1053100"/>
                  <a:gd name="connsiteY7" fmla="*/ 81729 h 564168"/>
                  <a:gd name="connsiteX8" fmla="*/ 765286 w 1053100"/>
                  <a:gd name="connsiteY8" fmla="*/ 81729 h 564168"/>
                  <a:gd name="connsiteX9" fmla="*/ 790052 w 1053100"/>
                  <a:gd name="connsiteY9" fmla="*/ 94113 h 564168"/>
                  <a:gd name="connsiteX10" fmla="*/ 814819 w 1053100"/>
                  <a:gd name="connsiteY10" fmla="*/ 79253 h 564168"/>
                  <a:gd name="connsiteX11" fmla="*/ 829679 w 1053100"/>
                  <a:gd name="connsiteY11" fmla="*/ 89159 h 564168"/>
                  <a:gd name="connsiteX12" fmla="*/ 827202 w 1053100"/>
                  <a:gd name="connsiteY12" fmla="*/ 128785 h 564168"/>
                  <a:gd name="connsiteX13" fmla="*/ 812342 w 1053100"/>
                  <a:gd name="connsiteY13" fmla="*/ 141169 h 564168"/>
                  <a:gd name="connsiteX14" fmla="*/ 824725 w 1053100"/>
                  <a:gd name="connsiteY14" fmla="*/ 163459 h 564168"/>
                  <a:gd name="connsiteX15" fmla="*/ 839585 w 1053100"/>
                  <a:gd name="connsiteY15" fmla="*/ 168411 h 564168"/>
                  <a:gd name="connsiteX16" fmla="*/ 851968 w 1053100"/>
                  <a:gd name="connsiteY16" fmla="*/ 178318 h 564168"/>
                  <a:gd name="connsiteX17" fmla="*/ 868398 w 1053100"/>
                  <a:gd name="connsiteY17" fmla="*/ 180846 h 564168"/>
                  <a:gd name="connsiteX18" fmla="*/ 1053097 w 1053100"/>
                  <a:gd name="connsiteY18" fmla="*/ 222766 h 564168"/>
                  <a:gd name="connsiteX19" fmla="*/ 868398 w 1053100"/>
                  <a:gd name="connsiteY19" fmla="*/ 323474 h 564168"/>
                  <a:gd name="connsiteX20" fmla="*/ 837109 w 1053100"/>
                  <a:gd name="connsiteY20" fmla="*/ 314534 h 564168"/>
                  <a:gd name="connsiteX21" fmla="*/ 785099 w 1053100"/>
                  <a:gd name="connsiteY21" fmla="*/ 321964 h 564168"/>
                  <a:gd name="connsiteX22" fmla="*/ 757856 w 1053100"/>
                  <a:gd name="connsiteY22" fmla="*/ 329394 h 564168"/>
                  <a:gd name="connsiteX23" fmla="*/ 698416 w 1053100"/>
                  <a:gd name="connsiteY23" fmla="*/ 334347 h 564168"/>
                  <a:gd name="connsiteX24" fmla="*/ 686033 w 1053100"/>
                  <a:gd name="connsiteY24" fmla="*/ 373973 h 564168"/>
                  <a:gd name="connsiteX25" fmla="*/ 673650 w 1053100"/>
                  <a:gd name="connsiteY25" fmla="*/ 401217 h 564168"/>
                  <a:gd name="connsiteX26" fmla="*/ 653836 w 1053100"/>
                  <a:gd name="connsiteY26" fmla="*/ 408646 h 564168"/>
                  <a:gd name="connsiteX27" fmla="*/ 611733 w 1053100"/>
                  <a:gd name="connsiteY27" fmla="*/ 413599 h 564168"/>
                  <a:gd name="connsiteX28" fmla="*/ 574583 w 1053100"/>
                  <a:gd name="connsiteY28" fmla="*/ 413599 h 564168"/>
                  <a:gd name="connsiteX29" fmla="*/ 544864 w 1053100"/>
                  <a:gd name="connsiteY29" fmla="*/ 458179 h 564168"/>
                  <a:gd name="connsiteX30" fmla="*/ 527527 w 1053100"/>
                  <a:gd name="connsiteY30" fmla="*/ 470563 h 564168"/>
                  <a:gd name="connsiteX31" fmla="*/ 492854 w 1053100"/>
                  <a:gd name="connsiteY31" fmla="*/ 470563 h 564168"/>
                  <a:gd name="connsiteX32" fmla="*/ 458181 w 1053100"/>
                  <a:gd name="connsiteY32" fmla="*/ 458179 h 564168"/>
                  <a:gd name="connsiteX33" fmla="*/ 440844 w 1053100"/>
                  <a:gd name="connsiteY33" fmla="*/ 413599 h 564168"/>
                  <a:gd name="connsiteX34" fmla="*/ 393788 w 1053100"/>
                  <a:gd name="connsiteY34" fmla="*/ 428459 h 564168"/>
                  <a:gd name="connsiteX35" fmla="*/ 376451 w 1053100"/>
                  <a:gd name="connsiteY35" fmla="*/ 425982 h 564168"/>
                  <a:gd name="connsiteX36" fmla="*/ 341778 w 1053100"/>
                  <a:gd name="connsiteY36" fmla="*/ 433412 h 564168"/>
                  <a:gd name="connsiteX37" fmla="*/ 312058 w 1053100"/>
                  <a:gd name="connsiteY37" fmla="*/ 440843 h 564168"/>
                  <a:gd name="connsiteX38" fmla="*/ 302152 w 1053100"/>
                  <a:gd name="connsiteY38" fmla="*/ 458179 h 564168"/>
                  <a:gd name="connsiteX39" fmla="*/ 297198 w 1053100"/>
                  <a:gd name="connsiteY39" fmla="*/ 475515 h 564168"/>
                  <a:gd name="connsiteX40" fmla="*/ 274909 w 1053100"/>
                  <a:gd name="connsiteY40" fmla="*/ 482945 h 564168"/>
                  <a:gd name="connsiteX41" fmla="*/ 245189 w 1053100"/>
                  <a:gd name="connsiteY41" fmla="*/ 470563 h 564168"/>
                  <a:gd name="connsiteX42" fmla="*/ 205562 w 1053100"/>
                  <a:gd name="connsiteY42" fmla="*/ 497805 h 564168"/>
                  <a:gd name="connsiteX43" fmla="*/ 183272 w 1053100"/>
                  <a:gd name="connsiteY43" fmla="*/ 522572 h 564168"/>
                  <a:gd name="connsiteX44" fmla="*/ 183272 w 1053100"/>
                  <a:gd name="connsiteY44" fmla="*/ 552291 h 564168"/>
                  <a:gd name="connsiteX45" fmla="*/ 151076 w 1053100"/>
                  <a:gd name="connsiteY45" fmla="*/ 559722 h 564168"/>
                  <a:gd name="connsiteX46" fmla="*/ 148984 w 1053100"/>
                  <a:gd name="connsiteY46" fmla="*/ 564168 h 564168"/>
                  <a:gd name="connsiteX47" fmla="*/ 121356 w 1053100"/>
                  <a:gd name="connsiteY47" fmla="*/ 537431 h 564168"/>
                  <a:gd name="connsiteX48" fmla="*/ 91636 w 1053100"/>
                  <a:gd name="connsiteY48" fmla="*/ 547338 h 564168"/>
                  <a:gd name="connsiteX49" fmla="*/ 86683 w 1053100"/>
                  <a:gd name="connsiteY49" fmla="*/ 537431 h 564168"/>
                  <a:gd name="connsiteX50" fmla="*/ 66870 w 1053100"/>
                  <a:gd name="connsiteY50" fmla="*/ 534954 h 564168"/>
                  <a:gd name="connsiteX51" fmla="*/ 49533 w 1053100"/>
                  <a:gd name="connsiteY51" fmla="*/ 522572 h 564168"/>
                  <a:gd name="connsiteX52" fmla="*/ 74300 w 1053100"/>
                  <a:gd name="connsiteY52" fmla="*/ 500283 h 564168"/>
                  <a:gd name="connsiteX53" fmla="*/ 81730 w 1053100"/>
                  <a:gd name="connsiteY53" fmla="*/ 418553 h 564168"/>
                  <a:gd name="connsiteX54" fmla="*/ 74300 w 1053100"/>
                  <a:gd name="connsiteY54" fmla="*/ 403693 h 564168"/>
                  <a:gd name="connsiteX55" fmla="*/ 86683 w 1053100"/>
                  <a:gd name="connsiteY55" fmla="*/ 376449 h 564168"/>
                  <a:gd name="connsiteX56" fmla="*/ 99066 w 1053100"/>
                  <a:gd name="connsiteY56" fmla="*/ 304627 h 564168"/>
                  <a:gd name="connsiteX57" fmla="*/ 84206 w 1053100"/>
                  <a:gd name="connsiteY57" fmla="*/ 287290 h 564168"/>
                  <a:gd name="connsiteX58" fmla="*/ 42103 w 1053100"/>
                  <a:gd name="connsiteY58" fmla="*/ 245188 h 564168"/>
                  <a:gd name="connsiteX59" fmla="*/ 0 w 1053100"/>
                  <a:gd name="connsiteY59" fmla="*/ 208037 h 564168"/>
                  <a:gd name="connsiteX60" fmla="*/ 32197 w 1053100"/>
                  <a:gd name="connsiteY60" fmla="*/ 210515 h 564168"/>
                  <a:gd name="connsiteX61" fmla="*/ 54486 w 1053100"/>
                  <a:gd name="connsiteY61" fmla="*/ 222899 h 564168"/>
                  <a:gd name="connsiteX62" fmla="*/ 86683 w 1053100"/>
                  <a:gd name="connsiteY62" fmla="*/ 237757 h 564168"/>
                  <a:gd name="connsiteX63" fmla="*/ 116403 w 1053100"/>
                  <a:gd name="connsiteY63" fmla="*/ 235281 h 564168"/>
                  <a:gd name="connsiteX64" fmla="*/ 158506 w 1053100"/>
                  <a:gd name="connsiteY64" fmla="*/ 240234 h 564168"/>
                  <a:gd name="connsiteX65" fmla="*/ 168412 w 1053100"/>
                  <a:gd name="connsiteY65" fmla="*/ 240234 h 564168"/>
                  <a:gd name="connsiteX66" fmla="*/ 222899 w 1053100"/>
                  <a:gd name="connsiteY66" fmla="*/ 178318 h 564168"/>
                  <a:gd name="connsiteX67" fmla="*/ 260049 w 1053100"/>
                  <a:gd name="connsiteY67" fmla="*/ 153553 h 564168"/>
                  <a:gd name="connsiteX68" fmla="*/ 302152 w 1053100"/>
                  <a:gd name="connsiteY68" fmla="*/ 118878 h 564168"/>
                  <a:gd name="connsiteX69" fmla="*/ 336825 w 1053100"/>
                  <a:gd name="connsiteY69" fmla="*/ 111449 h 564168"/>
                  <a:gd name="connsiteX70" fmla="*/ 386358 w 1053100"/>
                  <a:gd name="connsiteY70" fmla="*/ 71823 h 564168"/>
                  <a:gd name="connsiteX71" fmla="*/ 393788 w 1053100"/>
                  <a:gd name="connsiteY71" fmla="*/ 56963 h 564168"/>
                  <a:gd name="connsiteX72" fmla="*/ 383881 w 1053100"/>
                  <a:gd name="connsiteY72" fmla="*/ 34673 h 564168"/>
                  <a:gd name="connsiteX73" fmla="*/ 421031 w 1053100"/>
                  <a:gd name="connsiteY73" fmla="*/ 34673 h 564168"/>
                  <a:gd name="connsiteX74" fmla="*/ 448274 w 1053100"/>
                  <a:gd name="connsiteY74" fmla="*/ 29720 h 564168"/>
                  <a:gd name="connsiteX75" fmla="*/ 497807 w 1053100"/>
                  <a:gd name="connsiteY75" fmla="*/ 56963 h 564168"/>
                  <a:gd name="connsiteX76" fmla="*/ 517620 w 1053100"/>
                  <a:gd name="connsiteY76" fmla="*/ 64393 h 564168"/>
                  <a:gd name="connsiteX77" fmla="*/ 582013 w 1053100"/>
                  <a:gd name="connsiteY77" fmla="*/ 71823 h 564168"/>
                  <a:gd name="connsiteX78" fmla="*/ 638976 w 1053100"/>
                  <a:gd name="connsiteY78" fmla="*/ 64393 h 564168"/>
                  <a:gd name="connsiteX79" fmla="*/ 626593 w 1053100"/>
                  <a:gd name="connsiteY79" fmla="*/ 47056 h 564168"/>
                  <a:gd name="connsiteX80" fmla="*/ 648883 w 1053100"/>
                  <a:gd name="connsiteY80" fmla="*/ 39626 h 564168"/>
                  <a:gd name="connsiteX81" fmla="*/ 661266 w 1053100"/>
                  <a:gd name="connsiteY81" fmla="*/ 32196 h 564168"/>
                  <a:gd name="connsiteX82" fmla="*/ 661266 w 1053100"/>
                  <a:gd name="connsiteY82" fmla="*/ 12383 h 564168"/>
                  <a:gd name="connsiteX83" fmla="*/ 668696 w 1053100"/>
                  <a:gd name="connsiteY83" fmla="*/ 0 h 564168"/>
                  <a:gd name="connsiteX0" fmla="*/ 1053097 w 1144537"/>
                  <a:gd name="connsiteY0" fmla="*/ 222766 h 564168"/>
                  <a:gd name="connsiteX1" fmla="*/ 868398 w 1144537"/>
                  <a:gd name="connsiteY1" fmla="*/ 323474 h 564168"/>
                  <a:gd name="connsiteX2" fmla="*/ 837109 w 1144537"/>
                  <a:gd name="connsiteY2" fmla="*/ 314534 h 564168"/>
                  <a:gd name="connsiteX3" fmla="*/ 785099 w 1144537"/>
                  <a:gd name="connsiteY3" fmla="*/ 321964 h 564168"/>
                  <a:gd name="connsiteX4" fmla="*/ 757856 w 1144537"/>
                  <a:gd name="connsiteY4" fmla="*/ 329394 h 564168"/>
                  <a:gd name="connsiteX5" fmla="*/ 698416 w 1144537"/>
                  <a:gd name="connsiteY5" fmla="*/ 334347 h 564168"/>
                  <a:gd name="connsiteX6" fmla="*/ 686033 w 1144537"/>
                  <a:gd name="connsiteY6" fmla="*/ 373973 h 564168"/>
                  <a:gd name="connsiteX7" fmla="*/ 673650 w 1144537"/>
                  <a:gd name="connsiteY7" fmla="*/ 401217 h 564168"/>
                  <a:gd name="connsiteX8" fmla="*/ 653836 w 1144537"/>
                  <a:gd name="connsiteY8" fmla="*/ 408646 h 564168"/>
                  <a:gd name="connsiteX9" fmla="*/ 611733 w 1144537"/>
                  <a:gd name="connsiteY9" fmla="*/ 413599 h 564168"/>
                  <a:gd name="connsiteX10" fmla="*/ 574583 w 1144537"/>
                  <a:gd name="connsiteY10" fmla="*/ 413599 h 564168"/>
                  <a:gd name="connsiteX11" fmla="*/ 544864 w 1144537"/>
                  <a:gd name="connsiteY11" fmla="*/ 458179 h 564168"/>
                  <a:gd name="connsiteX12" fmla="*/ 527527 w 1144537"/>
                  <a:gd name="connsiteY12" fmla="*/ 470563 h 564168"/>
                  <a:gd name="connsiteX13" fmla="*/ 492854 w 1144537"/>
                  <a:gd name="connsiteY13" fmla="*/ 470563 h 564168"/>
                  <a:gd name="connsiteX14" fmla="*/ 458181 w 1144537"/>
                  <a:gd name="connsiteY14" fmla="*/ 458179 h 564168"/>
                  <a:gd name="connsiteX15" fmla="*/ 440844 w 1144537"/>
                  <a:gd name="connsiteY15" fmla="*/ 413599 h 564168"/>
                  <a:gd name="connsiteX16" fmla="*/ 393788 w 1144537"/>
                  <a:gd name="connsiteY16" fmla="*/ 428459 h 564168"/>
                  <a:gd name="connsiteX17" fmla="*/ 376451 w 1144537"/>
                  <a:gd name="connsiteY17" fmla="*/ 425982 h 564168"/>
                  <a:gd name="connsiteX18" fmla="*/ 341778 w 1144537"/>
                  <a:gd name="connsiteY18" fmla="*/ 433412 h 564168"/>
                  <a:gd name="connsiteX19" fmla="*/ 312058 w 1144537"/>
                  <a:gd name="connsiteY19" fmla="*/ 440843 h 564168"/>
                  <a:gd name="connsiteX20" fmla="*/ 302152 w 1144537"/>
                  <a:gd name="connsiteY20" fmla="*/ 458179 h 564168"/>
                  <a:gd name="connsiteX21" fmla="*/ 297198 w 1144537"/>
                  <a:gd name="connsiteY21" fmla="*/ 475515 h 564168"/>
                  <a:gd name="connsiteX22" fmla="*/ 274909 w 1144537"/>
                  <a:gd name="connsiteY22" fmla="*/ 482945 h 564168"/>
                  <a:gd name="connsiteX23" fmla="*/ 245189 w 1144537"/>
                  <a:gd name="connsiteY23" fmla="*/ 470563 h 564168"/>
                  <a:gd name="connsiteX24" fmla="*/ 205562 w 1144537"/>
                  <a:gd name="connsiteY24" fmla="*/ 497805 h 564168"/>
                  <a:gd name="connsiteX25" fmla="*/ 183272 w 1144537"/>
                  <a:gd name="connsiteY25" fmla="*/ 522572 h 564168"/>
                  <a:gd name="connsiteX26" fmla="*/ 183272 w 1144537"/>
                  <a:gd name="connsiteY26" fmla="*/ 552291 h 564168"/>
                  <a:gd name="connsiteX27" fmla="*/ 151076 w 1144537"/>
                  <a:gd name="connsiteY27" fmla="*/ 559722 h 564168"/>
                  <a:gd name="connsiteX28" fmla="*/ 148984 w 1144537"/>
                  <a:gd name="connsiteY28" fmla="*/ 564168 h 564168"/>
                  <a:gd name="connsiteX29" fmla="*/ 121356 w 1144537"/>
                  <a:gd name="connsiteY29" fmla="*/ 537431 h 564168"/>
                  <a:gd name="connsiteX30" fmla="*/ 91636 w 1144537"/>
                  <a:gd name="connsiteY30" fmla="*/ 547338 h 564168"/>
                  <a:gd name="connsiteX31" fmla="*/ 86683 w 1144537"/>
                  <a:gd name="connsiteY31" fmla="*/ 537431 h 564168"/>
                  <a:gd name="connsiteX32" fmla="*/ 66870 w 1144537"/>
                  <a:gd name="connsiteY32" fmla="*/ 534954 h 564168"/>
                  <a:gd name="connsiteX33" fmla="*/ 49533 w 1144537"/>
                  <a:gd name="connsiteY33" fmla="*/ 522572 h 564168"/>
                  <a:gd name="connsiteX34" fmla="*/ 74300 w 1144537"/>
                  <a:gd name="connsiteY34" fmla="*/ 500283 h 564168"/>
                  <a:gd name="connsiteX35" fmla="*/ 81730 w 1144537"/>
                  <a:gd name="connsiteY35" fmla="*/ 418553 h 564168"/>
                  <a:gd name="connsiteX36" fmla="*/ 74300 w 1144537"/>
                  <a:gd name="connsiteY36" fmla="*/ 403693 h 564168"/>
                  <a:gd name="connsiteX37" fmla="*/ 86683 w 1144537"/>
                  <a:gd name="connsiteY37" fmla="*/ 376449 h 564168"/>
                  <a:gd name="connsiteX38" fmla="*/ 99066 w 1144537"/>
                  <a:gd name="connsiteY38" fmla="*/ 304627 h 564168"/>
                  <a:gd name="connsiteX39" fmla="*/ 84206 w 1144537"/>
                  <a:gd name="connsiteY39" fmla="*/ 287290 h 564168"/>
                  <a:gd name="connsiteX40" fmla="*/ 42103 w 1144537"/>
                  <a:gd name="connsiteY40" fmla="*/ 245188 h 564168"/>
                  <a:gd name="connsiteX41" fmla="*/ 0 w 1144537"/>
                  <a:gd name="connsiteY41" fmla="*/ 208037 h 564168"/>
                  <a:gd name="connsiteX42" fmla="*/ 32197 w 1144537"/>
                  <a:gd name="connsiteY42" fmla="*/ 210515 h 564168"/>
                  <a:gd name="connsiteX43" fmla="*/ 54486 w 1144537"/>
                  <a:gd name="connsiteY43" fmla="*/ 222899 h 564168"/>
                  <a:gd name="connsiteX44" fmla="*/ 86683 w 1144537"/>
                  <a:gd name="connsiteY44" fmla="*/ 237757 h 564168"/>
                  <a:gd name="connsiteX45" fmla="*/ 116403 w 1144537"/>
                  <a:gd name="connsiteY45" fmla="*/ 235281 h 564168"/>
                  <a:gd name="connsiteX46" fmla="*/ 158506 w 1144537"/>
                  <a:gd name="connsiteY46" fmla="*/ 240234 h 564168"/>
                  <a:gd name="connsiteX47" fmla="*/ 168412 w 1144537"/>
                  <a:gd name="connsiteY47" fmla="*/ 240234 h 564168"/>
                  <a:gd name="connsiteX48" fmla="*/ 222899 w 1144537"/>
                  <a:gd name="connsiteY48" fmla="*/ 178318 h 564168"/>
                  <a:gd name="connsiteX49" fmla="*/ 260049 w 1144537"/>
                  <a:gd name="connsiteY49" fmla="*/ 153553 h 564168"/>
                  <a:gd name="connsiteX50" fmla="*/ 302152 w 1144537"/>
                  <a:gd name="connsiteY50" fmla="*/ 118878 h 564168"/>
                  <a:gd name="connsiteX51" fmla="*/ 336825 w 1144537"/>
                  <a:gd name="connsiteY51" fmla="*/ 111449 h 564168"/>
                  <a:gd name="connsiteX52" fmla="*/ 386358 w 1144537"/>
                  <a:gd name="connsiteY52" fmla="*/ 71823 h 564168"/>
                  <a:gd name="connsiteX53" fmla="*/ 393788 w 1144537"/>
                  <a:gd name="connsiteY53" fmla="*/ 56963 h 564168"/>
                  <a:gd name="connsiteX54" fmla="*/ 383881 w 1144537"/>
                  <a:gd name="connsiteY54" fmla="*/ 34673 h 564168"/>
                  <a:gd name="connsiteX55" fmla="*/ 421031 w 1144537"/>
                  <a:gd name="connsiteY55" fmla="*/ 34673 h 564168"/>
                  <a:gd name="connsiteX56" fmla="*/ 448274 w 1144537"/>
                  <a:gd name="connsiteY56" fmla="*/ 29720 h 564168"/>
                  <a:gd name="connsiteX57" fmla="*/ 497807 w 1144537"/>
                  <a:gd name="connsiteY57" fmla="*/ 56963 h 564168"/>
                  <a:gd name="connsiteX58" fmla="*/ 517620 w 1144537"/>
                  <a:gd name="connsiteY58" fmla="*/ 64393 h 564168"/>
                  <a:gd name="connsiteX59" fmla="*/ 582013 w 1144537"/>
                  <a:gd name="connsiteY59" fmla="*/ 71823 h 564168"/>
                  <a:gd name="connsiteX60" fmla="*/ 638976 w 1144537"/>
                  <a:gd name="connsiteY60" fmla="*/ 64393 h 564168"/>
                  <a:gd name="connsiteX61" fmla="*/ 626593 w 1144537"/>
                  <a:gd name="connsiteY61" fmla="*/ 47056 h 564168"/>
                  <a:gd name="connsiteX62" fmla="*/ 648883 w 1144537"/>
                  <a:gd name="connsiteY62" fmla="*/ 39626 h 564168"/>
                  <a:gd name="connsiteX63" fmla="*/ 661266 w 1144537"/>
                  <a:gd name="connsiteY63" fmla="*/ 32196 h 564168"/>
                  <a:gd name="connsiteX64" fmla="*/ 661266 w 1144537"/>
                  <a:gd name="connsiteY64" fmla="*/ 12383 h 564168"/>
                  <a:gd name="connsiteX65" fmla="*/ 668696 w 1144537"/>
                  <a:gd name="connsiteY65" fmla="*/ 0 h 564168"/>
                  <a:gd name="connsiteX66" fmla="*/ 713276 w 1144537"/>
                  <a:gd name="connsiteY66" fmla="*/ 32196 h 564168"/>
                  <a:gd name="connsiteX67" fmla="*/ 705846 w 1144537"/>
                  <a:gd name="connsiteY67" fmla="*/ 61916 h 564168"/>
                  <a:gd name="connsiteX68" fmla="*/ 698416 w 1144537"/>
                  <a:gd name="connsiteY68" fmla="*/ 79253 h 564168"/>
                  <a:gd name="connsiteX69" fmla="*/ 703369 w 1144537"/>
                  <a:gd name="connsiteY69" fmla="*/ 101542 h 564168"/>
                  <a:gd name="connsiteX70" fmla="*/ 715753 w 1144537"/>
                  <a:gd name="connsiteY70" fmla="*/ 108972 h 564168"/>
                  <a:gd name="connsiteX71" fmla="*/ 740519 w 1144537"/>
                  <a:gd name="connsiteY71" fmla="*/ 108972 h 564168"/>
                  <a:gd name="connsiteX72" fmla="*/ 750426 w 1144537"/>
                  <a:gd name="connsiteY72" fmla="*/ 81729 h 564168"/>
                  <a:gd name="connsiteX73" fmla="*/ 765286 w 1144537"/>
                  <a:gd name="connsiteY73" fmla="*/ 81729 h 564168"/>
                  <a:gd name="connsiteX74" fmla="*/ 790052 w 1144537"/>
                  <a:gd name="connsiteY74" fmla="*/ 94113 h 564168"/>
                  <a:gd name="connsiteX75" fmla="*/ 814819 w 1144537"/>
                  <a:gd name="connsiteY75" fmla="*/ 79253 h 564168"/>
                  <a:gd name="connsiteX76" fmla="*/ 829679 w 1144537"/>
                  <a:gd name="connsiteY76" fmla="*/ 89159 h 564168"/>
                  <a:gd name="connsiteX77" fmla="*/ 827202 w 1144537"/>
                  <a:gd name="connsiteY77" fmla="*/ 128785 h 564168"/>
                  <a:gd name="connsiteX78" fmla="*/ 812342 w 1144537"/>
                  <a:gd name="connsiteY78" fmla="*/ 141169 h 564168"/>
                  <a:gd name="connsiteX79" fmla="*/ 824725 w 1144537"/>
                  <a:gd name="connsiteY79" fmla="*/ 163459 h 564168"/>
                  <a:gd name="connsiteX80" fmla="*/ 839585 w 1144537"/>
                  <a:gd name="connsiteY80" fmla="*/ 168411 h 564168"/>
                  <a:gd name="connsiteX81" fmla="*/ 851968 w 1144537"/>
                  <a:gd name="connsiteY81" fmla="*/ 178318 h 564168"/>
                  <a:gd name="connsiteX82" fmla="*/ 868398 w 1144537"/>
                  <a:gd name="connsiteY82" fmla="*/ 180846 h 564168"/>
                  <a:gd name="connsiteX83" fmla="*/ 1144537 w 1144537"/>
                  <a:gd name="connsiteY83" fmla="*/ 314206 h 564168"/>
                  <a:gd name="connsiteX0" fmla="*/ 868398 w 1144537"/>
                  <a:gd name="connsiteY0" fmla="*/ 323474 h 564168"/>
                  <a:gd name="connsiteX1" fmla="*/ 837109 w 1144537"/>
                  <a:gd name="connsiteY1" fmla="*/ 314534 h 564168"/>
                  <a:gd name="connsiteX2" fmla="*/ 785099 w 1144537"/>
                  <a:gd name="connsiteY2" fmla="*/ 321964 h 564168"/>
                  <a:gd name="connsiteX3" fmla="*/ 757856 w 1144537"/>
                  <a:gd name="connsiteY3" fmla="*/ 329394 h 564168"/>
                  <a:gd name="connsiteX4" fmla="*/ 698416 w 1144537"/>
                  <a:gd name="connsiteY4" fmla="*/ 334347 h 564168"/>
                  <a:gd name="connsiteX5" fmla="*/ 686033 w 1144537"/>
                  <a:gd name="connsiteY5" fmla="*/ 373973 h 564168"/>
                  <a:gd name="connsiteX6" fmla="*/ 673650 w 1144537"/>
                  <a:gd name="connsiteY6" fmla="*/ 401217 h 564168"/>
                  <a:gd name="connsiteX7" fmla="*/ 653836 w 1144537"/>
                  <a:gd name="connsiteY7" fmla="*/ 408646 h 564168"/>
                  <a:gd name="connsiteX8" fmla="*/ 611733 w 1144537"/>
                  <a:gd name="connsiteY8" fmla="*/ 413599 h 564168"/>
                  <a:gd name="connsiteX9" fmla="*/ 574583 w 1144537"/>
                  <a:gd name="connsiteY9" fmla="*/ 413599 h 564168"/>
                  <a:gd name="connsiteX10" fmla="*/ 544864 w 1144537"/>
                  <a:gd name="connsiteY10" fmla="*/ 458179 h 564168"/>
                  <a:gd name="connsiteX11" fmla="*/ 527527 w 1144537"/>
                  <a:gd name="connsiteY11" fmla="*/ 470563 h 564168"/>
                  <a:gd name="connsiteX12" fmla="*/ 492854 w 1144537"/>
                  <a:gd name="connsiteY12" fmla="*/ 470563 h 564168"/>
                  <a:gd name="connsiteX13" fmla="*/ 458181 w 1144537"/>
                  <a:gd name="connsiteY13" fmla="*/ 458179 h 564168"/>
                  <a:gd name="connsiteX14" fmla="*/ 440844 w 1144537"/>
                  <a:gd name="connsiteY14" fmla="*/ 413599 h 564168"/>
                  <a:gd name="connsiteX15" fmla="*/ 393788 w 1144537"/>
                  <a:gd name="connsiteY15" fmla="*/ 428459 h 564168"/>
                  <a:gd name="connsiteX16" fmla="*/ 376451 w 1144537"/>
                  <a:gd name="connsiteY16" fmla="*/ 425982 h 564168"/>
                  <a:gd name="connsiteX17" fmla="*/ 341778 w 1144537"/>
                  <a:gd name="connsiteY17" fmla="*/ 433412 h 564168"/>
                  <a:gd name="connsiteX18" fmla="*/ 312058 w 1144537"/>
                  <a:gd name="connsiteY18" fmla="*/ 440843 h 564168"/>
                  <a:gd name="connsiteX19" fmla="*/ 302152 w 1144537"/>
                  <a:gd name="connsiteY19" fmla="*/ 458179 h 564168"/>
                  <a:gd name="connsiteX20" fmla="*/ 297198 w 1144537"/>
                  <a:gd name="connsiteY20" fmla="*/ 475515 h 564168"/>
                  <a:gd name="connsiteX21" fmla="*/ 274909 w 1144537"/>
                  <a:gd name="connsiteY21" fmla="*/ 482945 h 564168"/>
                  <a:gd name="connsiteX22" fmla="*/ 245189 w 1144537"/>
                  <a:gd name="connsiteY22" fmla="*/ 470563 h 564168"/>
                  <a:gd name="connsiteX23" fmla="*/ 205562 w 1144537"/>
                  <a:gd name="connsiteY23" fmla="*/ 497805 h 564168"/>
                  <a:gd name="connsiteX24" fmla="*/ 183272 w 1144537"/>
                  <a:gd name="connsiteY24" fmla="*/ 522572 h 564168"/>
                  <a:gd name="connsiteX25" fmla="*/ 183272 w 1144537"/>
                  <a:gd name="connsiteY25" fmla="*/ 552291 h 564168"/>
                  <a:gd name="connsiteX26" fmla="*/ 151076 w 1144537"/>
                  <a:gd name="connsiteY26" fmla="*/ 559722 h 564168"/>
                  <a:gd name="connsiteX27" fmla="*/ 148984 w 1144537"/>
                  <a:gd name="connsiteY27" fmla="*/ 564168 h 564168"/>
                  <a:gd name="connsiteX28" fmla="*/ 121356 w 1144537"/>
                  <a:gd name="connsiteY28" fmla="*/ 537431 h 564168"/>
                  <a:gd name="connsiteX29" fmla="*/ 91636 w 1144537"/>
                  <a:gd name="connsiteY29" fmla="*/ 547338 h 564168"/>
                  <a:gd name="connsiteX30" fmla="*/ 86683 w 1144537"/>
                  <a:gd name="connsiteY30" fmla="*/ 537431 h 564168"/>
                  <a:gd name="connsiteX31" fmla="*/ 66870 w 1144537"/>
                  <a:gd name="connsiteY31" fmla="*/ 534954 h 564168"/>
                  <a:gd name="connsiteX32" fmla="*/ 49533 w 1144537"/>
                  <a:gd name="connsiteY32" fmla="*/ 522572 h 564168"/>
                  <a:gd name="connsiteX33" fmla="*/ 74300 w 1144537"/>
                  <a:gd name="connsiteY33" fmla="*/ 500283 h 564168"/>
                  <a:gd name="connsiteX34" fmla="*/ 81730 w 1144537"/>
                  <a:gd name="connsiteY34" fmla="*/ 418553 h 564168"/>
                  <a:gd name="connsiteX35" fmla="*/ 74300 w 1144537"/>
                  <a:gd name="connsiteY35" fmla="*/ 403693 h 564168"/>
                  <a:gd name="connsiteX36" fmla="*/ 86683 w 1144537"/>
                  <a:gd name="connsiteY36" fmla="*/ 376449 h 564168"/>
                  <a:gd name="connsiteX37" fmla="*/ 99066 w 1144537"/>
                  <a:gd name="connsiteY37" fmla="*/ 304627 h 564168"/>
                  <a:gd name="connsiteX38" fmla="*/ 84206 w 1144537"/>
                  <a:gd name="connsiteY38" fmla="*/ 287290 h 564168"/>
                  <a:gd name="connsiteX39" fmla="*/ 42103 w 1144537"/>
                  <a:gd name="connsiteY39" fmla="*/ 245188 h 564168"/>
                  <a:gd name="connsiteX40" fmla="*/ 0 w 1144537"/>
                  <a:gd name="connsiteY40" fmla="*/ 208037 h 564168"/>
                  <a:gd name="connsiteX41" fmla="*/ 32197 w 1144537"/>
                  <a:gd name="connsiteY41" fmla="*/ 210515 h 564168"/>
                  <a:gd name="connsiteX42" fmla="*/ 54486 w 1144537"/>
                  <a:gd name="connsiteY42" fmla="*/ 222899 h 564168"/>
                  <a:gd name="connsiteX43" fmla="*/ 86683 w 1144537"/>
                  <a:gd name="connsiteY43" fmla="*/ 237757 h 564168"/>
                  <a:gd name="connsiteX44" fmla="*/ 116403 w 1144537"/>
                  <a:gd name="connsiteY44" fmla="*/ 235281 h 564168"/>
                  <a:gd name="connsiteX45" fmla="*/ 158506 w 1144537"/>
                  <a:gd name="connsiteY45" fmla="*/ 240234 h 564168"/>
                  <a:gd name="connsiteX46" fmla="*/ 168412 w 1144537"/>
                  <a:gd name="connsiteY46" fmla="*/ 240234 h 564168"/>
                  <a:gd name="connsiteX47" fmla="*/ 222899 w 1144537"/>
                  <a:gd name="connsiteY47" fmla="*/ 178318 h 564168"/>
                  <a:gd name="connsiteX48" fmla="*/ 260049 w 1144537"/>
                  <a:gd name="connsiteY48" fmla="*/ 153553 h 564168"/>
                  <a:gd name="connsiteX49" fmla="*/ 302152 w 1144537"/>
                  <a:gd name="connsiteY49" fmla="*/ 118878 h 564168"/>
                  <a:gd name="connsiteX50" fmla="*/ 336825 w 1144537"/>
                  <a:gd name="connsiteY50" fmla="*/ 111449 h 564168"/>
                  <a:gd name="connsiteX51" fmla="*/ 386358 w 1144537"/>
                  <a:gd name="connsiteY51" fmla="*/ 71823 h 564168"/>
                  <a:gd name="connsiteX52" fmla="*/ 393788 w 1144537"/>
                  <a:gd name="connsiteY52" fmla="*/ 56963 h 564168"/>
                  <a:gd name="connsiteX53" fmla="*/ 383881 w 1144537"/>
                  <a:gd name="connsiteY53" fmla="*/ 34673 h 564168"/>
                  <a:gd name="connsiteX54" fmla="*/ 421031 w 1144537"/>
                  <a:gd name="connsiteY54" fmla="*/ 34673 h 564168"/>
                  <a:gd name="connsiteX55" fmla="*/ 448274 w 1144537"/>
                  <a:gd name="connsiteY55" fmla="*/ 29720 h 564168"/>
                  <a:gd name="connsiteX56" fmla="*/ 497807 w 1144537"/>
                  <a:gd name="connsiteY56" fmla="*/ 56963 h 564168"/>
                  <a:gd name="connsiteX57" fmla="*/ 517620 w 1144537"/>
                  <a:gd name="connsiteY57" fmla="*/ 64393 h 564168"/>
                  <a:gd name="connsiteX58" fmla="*/ 582013 w 1144537"/>
                  <a:gd name="connsiteY58" fmla="*/ 71823 h 564168"/>
                  <a:gd name="connsiteX59" fmla="*/ 638976 w 1144537"/>
                  <a:gd name="connsiteY59" fmla="*/ 64393 h 564168"/>
                  <a:gd name="connsiteX60" fmla="*/ 626593 w 1144537"/>
                  <a:gd name="connsiteY60" fmla="*/ 47056 h 564168"/>
                  <a:gd name="connsiteX61" fmla="*/ 648883 w 1144537"/>
                  <a:gd name="connsiteY61" fmla="*/ 39626 h 564168"/>
                  <a:gd name="connsiteX62" fmla="*/ 661266 w 1144537"/>
                  <a:gd name="connsiteY62" fmla="*/ 32196 h 564168"/>
                  <a:gd name="connsiteX63" fmla="*/ 661266 w 1144537"/>
                  <a:gd name="connsiteY63" fmla="*/ 12383 h 564168"/>
                  <a:gd name="connsiteX64" fmla="*/ 668696 w 1144537"/>
                  <a:gd name="connsiteY64" fmla="*/ 0 h 564168"/>
                  <a:gd name="connsiteX65" fmla="*/ 713276 w 1144537"/>
                  <a:gd name="connsiteY65" fmla="*/ 32196 h 564168"/>
                  <a:gd name="connsiteX66" fmla="*/ 705846 w 1144537"/>
                  <a:gd name="connsiteY66" fmla="*/ 61916 h 564168"/>
                  <a:gd name="connsiteX67" fmla="*/ 698416 w 1144537"/>
                  <a:gd name="connsiteY67" fmla="*/ 79253 h 564168"/>
                  <a:gd name="connsiteX68" fmla="*/ 703369 w 1144537"/>
                  <a:gd name="connsiteY68" fmla="*/ 101542 h 564168"/>
                  <a:gd name="connsiteX69" fmla="*/ 715753 w 1144537"/>
                  <a:gd name="connsiteY69" fmla="*/ 108972 h 564168"/>
                  <a:gd name="connsiteX70" fmla="*/ 740519 w 1144537"/>
                  <a:gd name="connsiteY70" fmla="*/ 108972 h 564168"/>
                  <a:gd name="connsiteX71" fmla="*/ 750426 w 1144537"/>
                  <a:gd name="connsiteY71" fmla="*/ 81729 h 564168"/>
                  <a:gd name="connsiteX72" fmla="*/ 765286 w 1144537"/>
                  <a:gd name="connsiteY72" fmla="*/ 81729 h 564168"/>
                  <a:gd name="connsiteX73" fmla="*/ 790052 w 1144537"/>
                  <a:gd name="connsiteY73" fmla="*/ 94113 h 564168"/>
                  <a:gd name="connsiteX74" fmla="*/ 814819 w 1144537"/>
                  <a:gd name="connsiteY74" fmla="*/ 79253 h 564168"/>
                  <a:gd name="connsiteX75" fmla="*/ 829679 w 1144537"/>
                  <a:gd name="connsiteY75" fmla="*/ 89159 h 564168"/>
                  <a:gd name="connsiteX76" fmla="*/ 827202 w 1144537"/>
                  <a:gd name="connsiteY76" fmla="*/ 128785 h 564168"/>
                  <a:gd name="connsiteX77" fmla="*/ 812342 w 1144537"/>
                  <a:gd name="connsiteY77" fmla="*/ 141169 h 564168"/>
                  <a:gd name="connsiteX78" fmla="*/ 824725 w 1144537"/>
                  <a:gd name="connsiteY78" fmla="*/ 163459 h 564168"/>
                  <a:gd name="connsiteX79" fmla="*/ 839585 w 1144537"/>
                  <a:gd name="connsiteY79" fmla="*/ 168411 h 564168"/>
                  <a:gd name="connsiteX80" fmla="*/ 851968 w 1144537"/>
                  <a:gd name="connsiteY80" fmla="*/ 178318 h 564168"/>
                  <a:gd name="connsiteX81" fmla="*/ 868398 w 1144537"/>
                  <a:gd name="connsiteY81" fmla="*/ 180846 h 564168"/>
                  <a:gd name="connsiteX82" fmla="*/ 1144537 w 1144537"/>
                  <a:gd name="connsiteY82" fmla="*/ 314206 h 564168"/>
                  <a:gd name="connsiteX0" fmla="*/ 868398 w 868398"/>
                  <a:gd name="connsiteY0" fmla="*/ 323474 h 564168"/>
                  <a:gd name="connsiteX1" fmla="*/ 837109 w 868398"/>
                  <a:gd name="connsiteY1" fmla="*/ 314534 h 564168"/>
                  <a:gd name="connsiteX2" fmla="*/ 785099 w 868398"/>
                  <a:gd name="connsiteY2" fmla="*/ 321964 h 564168"/>
                  <a:gd name="connsiteX3" fmla="*/ 757856 w 868398"/>
                  <a:gd name="connsiteY3" fmla="*/ 329394 h 564168"/>
                  <a:gd name="connsiteX4" fmla="*/ 698416 w 868398"/>
                  <a:gd name="connsiteY4" fmla="*/ 334347 h 564168"/>
                  <a:gd name="connsiteX5" fmla="*/ 686033 w 868398"/>
                  <a:gd name="connsiteY5" fmla="*/ 373973 h 564168"/>
                  <a:gd name="connsiteX6" fmla="*/ 673650 w 868398"/>
                  <a:gd name="connsiteY6" fmla="*/ 401217 h 564168"/>
                  <a:gd name="connsiteX7" fmla="*/ 653836 w 868398"/>
                  <a:gd name="connsiteY7" fmla="*/ 408646 h 564168"/>
                  <a:gd name="connsiteX8" fmla="*/ 611733 w 868398"/>
                  <a:gd name="connsiteY8" fmla="*/ 413599 h 564168"/>
                  <a:gd name="connsiteX9" fmla="*/ 574583 w 868398"/>
                  <a:gd name="connsiteY9" fmla="*/ 413599 h 564168"/>
                  <a:gd name="connsiteX10" fmla="*/ 544864 w 868398"/>
                  <a:gd name="connsiteY10" fmla="*/ 458179 h 564168"/>
                  <a:gd name="connsiteX11" fmla="*/ 527527 w 868398"/>
                  <a:gd name="connsiteY11" fmla="*/ 470563 h 564168"/>
                  <a:gd name="connsiteX12" fmla="*/ 492854 w 868398"/>
                  <a:gd name="connsiteY12" fmla="*/ 470563 h 564168"/>
                  <a:gd name="connsiteX13" fmla="*/ 458181 w 868398"/>
                  <a:gd name="connsiteY13" fmla="*/ 458179 h 564168"/>
                  <a:gd name="connsiteX14" fmla="*/ 440844 w 868398"/>
                  <a:gd name="connsiteY14" fmla="*/ 413599 h 564168"/>
                  <a:gd name="connsiteX15" fmla="*/ 393788 w 868398"/>
                  <a:gd name="connsiteY15" fmla="*/ 428459 h 564168"/>
                  <a:gd name="connsiteX16" fmla="*/ 376451 w 868398"/>
                  <a:gd name="connsiteY16" fmla="*/ 425982 h 564168"/>
                  <a:gd name="connsiteX17" fmla="*/ 341778 w 868398"/>
                  <a:gd name="connsiteY17" fmla="*/ 433412 h 564168"/>
                  <a:gd name="connsiteX18" fmla="*/ 312058 w 868398"/>
                  <a:gd name="connsiteY18" fmla="*/ 440843 h 564168"/>
                  <a:gd name="connsiteX19" fmla="*/ 302152 w 868398"/>
                  <a:gd name="connsiteY19" fmla="*/ 458179 h 564168"/>
                  <a:gd name="connsiteX20" fmla="*/ 297198 w 868398"/>
                  <a:gd name="connsiteY20" fmla="*/ 475515 h 564168"/>
                  <a:gd name="connsiteX21" fmla="*/ 274909 w 868398"/>
                  <a:gd name="connsiteY21" fmla="*/ 482945 h 564168"/>
                  <a:gd name="connsiteX22" fmla="*/ 245189 w 868398"/>
                  <a:gd name="connsiteY22" fmla="*/ 470563 h 564168"/>
                  <a:gd name="connsiteX23" fmla="*/ 205562 w 868398"/>
                  <a:gd name="connsiteY23" fmla="*/ 497805 h 564168"/>
                  <a:gd name="connsiteX24" fmla="*/ 183272 w 868398"/>
                  <a:gd name="connsiteY24" fmla="*/ 522572 h 564168"/>
                  <a:gd name="connsiteX25" fmla="*/ 183272 w 868398"/>
                  <a:gd name="connsiteY25" fmla="*/ 552291 h 564168"/>
                  <a:gd name="connsiteX26" fmla="*/ 151076 w 868398"/>
                  <a:gd name="connsiteY26" fmla="*/ 559722 h 564168"/>
                  <a:gd name="connsiteX27" fmla="*/ 148984 w 868398"/>
                  <a:gd name="connsiteY27" fmla="*/ 564168 h 564168"/>
                  <a:gd name="connsiteX28" fmla="*/ 121356 w 868398"/>
                  <a:gd name="connsiteY28" fmla="*/ 537431 h 564168"/>
                  <a:gd name="connsiteX29" fmla="*/ 91636 w 868398"/>
                  <a:gd name="connsiteY29" fmla="*/ 547338 h 564168"/>
                  <a:gd name="connsiteX30" fmla="*/ 86683 w 868398"/>
                  <a:gd name="connsiteY30" fmla="*/ 537431 h 564168"/>
                  <a:gd name="connsiteX31" fmla="*/ 66870 w 868398"/>
                  <a:gd name="connsiteY31" fmla="*/ 534954 h 564168"/>
                  <a:gd name="connsiteX32" fmla="*/ 49533 w 868398"/>
                  <a:gd name="connsiteY32" fmla="*/ 522572 h 564168"/>
                  <a:gd name="connsiteX33" fmla="*/ 74300 w 868398"/>
                  <a:gd name="connsiteY33" fmla="*/ 500283 h 564168"/>
                  <a:gd name="connsiteX34" fmla="*/ 81730 w 868398"/>
                  <a:gd name="connsiteY34" fmla="*/ 418553 h 564168"/>
                  <a:gd name="connsiteX35" fmla="*/ 74300 w 868398"/>
                  <a:gd name="connsiteY35" fmla="*/ 403693 h 564168"/>
                  <a:gd name="connsiteX36" fmla="*/ 86683 w 868398"/>
                  <a:gd name="connsiteY36" fmla="*/ 376449 h 564168"/>
                  <a:gd name="connsiteX37" fmla="*/ 99066 w 868398"/>
                  <a:gd name="connsiteY37" fmla="*/ 304627 h 564168"/>
                  <a:gd name="connsiteX38" fmla="*/ 84206 w 868398"/>
                  <a:gd name="connsiteY38" fmla="*/ 287290 h 564168"/>
                  <a:gd name="connsiteX39" fmla="*/ 42103 w 868398"/>
                  <a:gd name="connsiteY39" fmla="*/ 245188 h 564168"/>
                  <a:gd name="connsiteX40" fmla="*/ 0 w 868398"/>
                  <a:gd name="connsiteY40" fmla="*/ 208037 h 564168"/>
                  <a:gd name="connsiteX41" fmla="*/ 32197 w 868398"/>
                  <a:gd name="connsiteY41" fmla="*/ 210515 h 564168"/>
                  <a:gd name="connsiteX42" fmla="*/ 54486 w 868398"/>
                  <a:gd name="connsiteY42" fmla="*/ 222899 h 564168"/>
                  <a:gd name="connsiteX43" fmla="*/ 86683 w 868398"/>
                  <a:gd name="connsiteY43" fmla="*/ 237757 h 564168"/>
                  <a:gd name="connsiteX44" fmla="*/ 116403 w 868398"/>
                  <a:gd name="connsiteY44" fmla="*/ 235281 h 564168"/>
                  <a:gd name="connsiteX45" fmla="*/ 158506 w 868398"/>
                  <a:gd name="connsiteY45" fmla="*/ 240234 h 564168"/>
                  <a:gd name="connsiteX46" fmla="*/ 168412 w 868398"/>
                  <a:gd name="connsiteY46" fmla="*/ 240234 h 564168"/>
                  <a:gd name="connsiteX47" fmla="*/ 222899 w 868398"/>
                  <a:gd name="connsiteY47" fmla="*/ 178318 h 564168"/>
                  <a:gd name="connsiteX48" fmla="*/ 260049 w 868398"/>
                  <a:gd name="connsiteY48" fmla="*/ 153553 h 564168"/>
                  <a:gd name="connsiteX49" fmla="*/ 302152 w 868398"/>
                  <a:gd name="connsiteY49" fmla="*/ 118878 h 564168"/>
                  <a:gd name="connsiteX50" fmla="*/ 336825 w 868398"/>
                  <a:gd name="connsiteY50" fmla="*/ 111449 h 564168"/>
                  <a:gd name="connsiteX51" fmla="*/ 386358 w 868398"/>
                  <a:gd name="connsiteY51" fmla="*/ 71823 h 564168"/>
                  <a:gd name="connsiteX52" fmla="*/ 393788 w 868398"/>
                  <a:gd name="connsiteY52" fmla="*/ 56963 h 564168"/>
                  <a:gd name="connsiteX53" fmla="*/ 383881 w 868398"/>
                  <a:gd name="connsiteY53" fmla="*/ 34673 h 564168"/>
                  <a:gd name="connsiteX54" fmla="*/ 421031 w 868398"/>
                  <a:gd name="connsiteY54" fmla="*/ 34673 h 564168"/>
                  <a:gd name="connsiteX55" fmla="*/ 448274 w 868398"/>
                  <a:gd name="connsiteY55" fmla="*/ 29720 h 564168"/>
                  <a:gd name="connsiteX56" fmla="*/ 497807 w 868398"/>
                  <a:gd name="connsiteY56" fmla="*/ 56963 h 564168"/>
                  <a:gd name="connsiteX57" fmla="*/ 517620 w 868398"/>
                  <a:gd name="connsiteY57" fmla="*/ 64393 h 564168"/>
                  <a:gd name="connsiteX58" fmla="*/ 582013 w 868398"/>
                  <a:gd name="connsiteY58" fmla="*/ 71823 h 564168"/>
                  <a:gd name="connsiteX59" fmla="*/ 638976 w 868398"/>
                  <a:gd name="connsiteY59" fmla="*/ 64393 h 564168"/>
                  <a:gd name="connsiteX60" fmla="*/ 626593 w 868398"/>
                  <a:gd name="connsiteY60" fmla="*/ 47056 h 564168"/>
                  <a:gd name="connsiteX61" fmla="*/ 648883 w 868398"/>
                  <a:gd name="connsiteY61" fmla="*/ 39626 h 564168"/>
                  <a:gd name="connsiteX62" fmla="*/ 661266 w 868398"/>
                  <a:gd name="connsiteY62" fmla="*/ 32196 h 564168"/>
                  <a:gd name="connsiteX63" fmla="*/ 661266 w 868398"/>
                  <a:gd name="connsiteY63" fmla="*/ 12383 h 564168"/>
                  <a:gd name="connsiteX64" fmla="*/ 668696 w 868398"/>
                  <a:gd name="connsiteY64" fmla="*/ 0 h 564168"/>
                  <a:gd name="connsiteX65" fmla="*/ 713276 w 868398"/>
                  <a:gd name="connsiteY65" fmla="*/ 32196 h 564168"/>
                  <a:gd name="connsiteX66" fmla="*/ 705846 w 868398"/>
                  <a:gd name="connsiteY66" fmla="*/ 61916 h 564168"/>
                  <a:gd name="connsiteX67" fmla="*/ 698416 w 868398"/>
                  <a:gd name="connsiteY67" fmla="*/ 79253 h 564168"/>
                  <a:gd name="connsiteX68" fmla="*/ 703369 w 868398"/>
                  <a:gd name="connsiteY68" fmla="*/ 101542 h 564168"/>
                  <a:gd name="connsiteX69" fmla="*/ 715753 w 868398"/>
                  <a:gd name="connsiteY69" fmla="*/ 108972 h 564168"/>
                  <a:gd name="connsiteX70" fmla="*/ 740519 w 868398"/>
                  <a:gd name="connsiteY70" fmla="*/ 108972 h 564168"/>
                  <a:gd name="connsiteX71" fmla="*/ 750426 w 868398"/>
                  <a:gd name="connsiteY71" fmla="*/ 81729 h 564168"/>
                  <a:gd name="connsiteX72" fmla="*/ 765286 w 868398"/>
                  <a:gd name="connsiteY72" fmla="*/ 81729 h 564168"/>
                  <a:gd name="connsiteX73" fmla="*/ 790052 w 868398"/>
                  <a:gd name="connsiteY73" fmla="*/ 94113 h 564168"/>
                  <a:gd name="connsiteX74" fmla="*/ 814819 w 868398"/>
                  <a:gd name="connsiteY74" fmla="*/ 79253 h 564168"/>
                  <a:gd name="connsiteX75" fmla="*/ 829679 w 868398"/>
                  <a:gd name="connsiteY75" fmla="*/ 89159 h 564168"/>
                  <a:gd name="connsiteX76" fmla="*/ 827202 w 868398"/>
                  <a:gd name="connsiteY76" fmla="*/ 128785 h 564168"/>
                  <a:gd name="connsiteX77" fmla="*/ 812342 w 868398"/>
                  <a:gd name="connsiteY77" fmla="*/ 141169 h 564168"/>
                  <a:gd name="connsiteX78" fmla="*/ 824725 w 868398"/>
                  <a:gd name="connsiteY78" fmla="*/ 163459 h 564168"/>
                  <a:gd name="connsiteX79" fmla="*/ 839585 w 868398"/>
                  <a:gd name="connsiteY79" fmla="*/ 168411 h 564168"/>
                  <a:gd name="connsiteX80" fmla="*/ 851968 w 868398"/>
                  <a:gd name="connsiteY80" fmla="*/ 178318 h 564168"/>
                  <a:gd name="connsiteX81" fmla="*/ 868398 w 868398"/>
                  <a:gd name="connsiteY81" fmla="*/ 180846 h 56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868398" h="564168">
                    <a:moveTo>
                      <a:pt x="868398" y="323474"/>
                    </a:moveTo>
                    <a:lnTo>
                      <a:pt x="837109" y="314534"/>
                    </a:lnTo>
                    <a:lnTo>
                      <a:pt x="785099" y="321964"/>
                    </a:lnTo>
                    <a:lnTo>
                      <a:pt x="757856" y="329394"/>
                    </a:lnTo>
                    <a:lnTo>
                      <a:pt x="698416" y="334347"/>
                    </a:lnTo>
                    <a:lnTo>
                      <a:pt x="686033" y="373973"/>
                    </a:lnTo>
                    <a:lnTo>
                      <a:pt x="673650" y="401217"/>
                    </a:lnTo>
                    <a:lnTo>
                      <a:pt x="653836" y="408646"/>
                    </a:lnTo>
                    <a:lnTo>
                      <a:pt x="611733" y="413599"/>
                    </a:lnTo>
                    <a:lnTo>
                      <a:pt x="574583" y="413599"/>
                    </a:lnTo>
                    <a:lnTo>
                      <a:pt x="544864" y="458179"/>
                    </a:lnTo>
                    <a:lnTo>
                      <a:pt x="527527" y="470563"/>
                    </a:lnTo>
                    <a:lnTo>
                      <a:pt x="492854" y="470563"/>
                    </a:lnTo>
                    <a:lnTo>
                      <a:pt x="458181" y="458179"/>
                    </a:lnTo>
                    <a:lnTo>
                      <a:pt x="440844" y="413599"/>
                    </a:lnTo>
                    <a:lnTo>
                      <a:pt x="393788" y="428459"/>
                    </a:lnTo>
                    <a:lnTo>
                      <a:pt x="376451" y="425982"/>
                    </a:lnTo>
                    <a:lnTo>
                      <a:pt x="341778" y="433412"/>
                    </a:lnTo>
                    <a:lnTo>
                      <a:pt x="312058" y="440843"/>
                    </a:lnTo>
                    <a:lnTo>
                      <a:pt x="302152" y="458179"/>
                    </a:lnTo>
                    <a:lnTo>
                      <a:pt x="297198" y="475515"/>
                    </a:lnTo>
                    <a:lnTo>
                      <a:pt x="274909" y="482945"/>
                    </a:lnTo>
                    <a:lnTo>
                      <a:pt x="245189" y="470563"/>
                    </a:lnTo>
                    <a:lnTo>
                      <a:pt x="205562" y="497805"/>
                    </a:lnTo>
                    <a:lnTo>
                      <a:pt x="183272" y="522572"/>
                    </a:lnTo>
                    <a:lnTo>
                      <a:pt x="183272" y="552291"/>
                    </a:lnTo>
                    <a:lnTo>
                      <a:pt x="151076" y="559722"/>
                    </a:lnTo>
                    <a:lnTo>
                      <a:pt x="148984" y="564168"/>
                    </a:lnTo>
                    <a:lnTo>
                      <a:pt x="121356" y="537431"/>
                    </a:lnTo>
                    <a:lnTo>
                      <a:pt x="91636" y="547338"/>
                    </a:lnTo>
                    <a:lnTo>
                      <a:pt x="86683" y="537431"/>
                    </a:lnTo>
                    <a:lnTo>
                      <a:pt x="66870" y="534954"/>
                    </a:lnTo>
                    <a:lnTo>
                      <a:pt x="49533" y="522572"/>
                    </a:lnTo>
                    <a:lnTo>
                      <a:pt x="74300" y="500283"/>
                    </a:lnTo>
                    <a:lnTo>
                      <a:pt x="81730" y="418553"/>
                    </a:lnTo>
                    <a:lnTo>
                      <a:pt x="74300" y="403693"/>
                    </a:lnTo>
                    <a:lnTo>
                      <a:pt x="86683" y="376449"/>
                    </a:lnTo>
                    <a:lnTo>
                      <a:pt x="99066" y="304627"/>
                    </a:lnTo>
                    <a:lnTo>
                      <a:pt x="84206" y="287290"/>
                    </a:lnTo>
                    <a:lnTo>
                      <a:pt x="42103" y="245188"/>
                    </a:lnTo>
                    <a:lnTo>
                      <a:pt x="0" y="208037"/>
                    </a:lnTo>
                    <a:lnTo>
                      <a:pt x="32197" y="210515"/>
                    </a:lnTo>
                    <a:lnTo>
                      <a:pt x="54486" y="222899"/>
                    </a:lnTo>
                    <a:lnTo>
                      <a:pt x="86683" y="237757"/>
                    </a:lnTo>
                    <a:lnTo>
                      <a:pt x="116403" y="235281"/>
                    </a:lnTo>
                    <a:lnTo>
                      <a:pt x="158506" y="240234"/>
                    </a:lnTo>
                    <a:lnTo>
                      <a:pt x="168412" y="240234"/>
                    </a:lnTo>
                    <a:lnTo>
                      <a:pt x="222899" y="178318"/>
                    </a:lnTo>
                    <a:lnTo>
                      <a:pt x="260049" y="153553"/>
                    </a:lnTo>
                    <a:lnTo>
                      <a:pt x="302152" y="118878"/>
                    </a:lnTo>
                    <a:lnTo>
                      <a:pt x="336825" y="111449"/>
                    </a:lnTo>
                    <a:lnTo>
                      <a:pt x="386358" y="71823"/>
                    </a:lnTo>
                    <a:lnTo>
                      <a:pt x="393788" y="56963"/>
                    </a:lnTo>
                    <a:lnTo>
                      <a:pt x="383881" y="34673"/>
                    </a:lnTo>
                    <a:lnTo>
                      <a:pt x="421031" y="34673"/>
                    </a:lnTo>
                    <a:lnTo>
                      <a:pt x="448274" y="29720"/>
                    </a:lnTo>
                    <a:lnTo>
                      <a:pt x="497807" y="56963"/>
                    </a:lnTo>
                    <a:lnTo>
                      <a:pt x="517620" y="64393"/>
                    </a:lnTo>
                    <a:lnTo>
                      <a:pt x="582013" y="71823"/>
                    </a:lnTo>
                    <a:lnTo>
                      <a:pt x="638976" y="64393"/>
                    </a:lnTo>
                    <a:lnTo>
                      <a:pt x="626593" y="47056"/>
                    </a:lnTo>
                    <a:lnTo>
                      <a:pt x="648883" y="39626"/>
                    </a:lnTo>
                    <a:lnTo>
                      <a:pt x="661266" y="32196"/>
                    </a:lnTo>
                    <a:lnTo>
                      <a:pt x="661266" y="12383"/>
                    </a:lnTo>
                    <a:lnTo>
                      <a:pt x="668696" y="0"/>
                    </a:lnTo>
                    <a:lnTo>
                      <a:pt x="713276" y="32196"/>
                    </a:lnTo>
                    <a:lnTo>
                      <a:pt x="705846" y="61916"/>
                    </a:lnTo>
                    <a:lnTo>
                      <a:pt x="698416" y="79253"/>
                    </a:lnTo>
                    <a:lnTo>
                      <a:pt x="703369" y="101542"/>
                    </a:lnTo>
                    <a:lnTo>
                      <a:pt x="715753" y="108972"/>
                    </a:lnTo>
                    <a:lnTo>
                      <a:pt x="740519" y="108972"/>
                    </a:lnTo>
                    <a:lnTo>
                      <a:pt x="750426" y="81729"/>
                    </a:lnTo>
                    <a:lnTo>
                      <a:pt x="765286" y="81729"/>
                    </a:lnTo>
                    <a:lnTo>
                      <a:pt x="790052" y="94113"/>
                    </a:lnTo>
                    <a:lnTo>
                      <a:pt x="814819" y="79253"/>
                    </a:lnTo>
                    <a:lnTo>
                      <a:pt x="829679" y="89159"/>
                    </a:lnTo>
                    <a:lnTo>
                      <a:pt x="827202" y="128785"/>
                    </a:lnTo>
                    <a:lnTo>
                      <a:pt x="812342" y="141169"/>
                    </a:lnTo>
                    <a:lnTo>
                      <a:pt x="824725" y="163459"/>
                    </a:lnTo>
                    <a:lnTo>
                      <a:pt x="839585" y="168411"/>
                    </a:lnTo>
                    <a:lnTo>
                      <a:pt x="851968" y="178318"/>
                    </a:lnTo>
                    <a:lnTo>
                      <a:pt x="868398" y="180846"/>
                    </a:lnTo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42C434A-B7DD-7F3E-E5D3-CA5413A4DC6E}"/>
                  </a:ext>
                </a:extLst>
              </p:cNvPr>
              <p:cNvSpPr/>
              <p:nvPr/>
            </p:nvSpPr>
            <p:spPr>
              <a:xfrm>
                <a:off x="711202" y="4345764"/>
                <a:ext cx="2116050" cy="1748516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3903C8F-7514-F17A-AA71-5A161B2E560A}"/>
                  </a:ext>
                </a:extLst>
              </p:cNvPr>
              <p:cNvSpPr/>
              <p:nvPr/>
            </p:nvSpPr>
            <p:spPr>
              <a:xfrm>
                <a:off x="670560" y="3867278"/>
                <a:ext cx="276422" cy="924286"/>
              </a:xfrm>
              <a:custGeom>
                <a:avLst/>
                <a:gdLst>
                  <a:gd name="connsiteX0" fmla="*/ 8944 w 276422"/>
                  <a:gd name="connsiteY0" fmla="*/ 0 h 924286"/>
                  <a:gd name="connsiteX1" fmla="*/ 56495 w 276422"/>
                  <a:gd name="connsiteY1" fmla="*/ 0 h 924286"/>
                  <a:gd name="connsiteX2" fmla="*/ 59468 w 276422"/>
                  <a:gd name="connsiteY2" fmla="*/ 44579 h 924286"/>
                  <a:gd name="connsiteX3" fmla="*/ 59468 w 276422"/>
                  <a:gd name="connsiteY3" fmla="*/ 86188 h 924286"/>
                  <a:gd name="connsiteX4" fmla="*/ 59468 w 276422"/>
                  <a:gd name="connsiteY4" fmla="*/ 130767 h 924286"/>
                  <a:gd name="connsiteX5" fmla="*/ 59468 w 276422"/>
                  <a:gd name="connsiteY5" fmla="*/ 154544 h 924286"/>
                  <a:gd name="connsiteX6" fmla="*/ 92159 w 276422"/>
                  <a:gd name="connsiteY6" fmla="*/ 175348 h 924286"/>
                  <a:gd name="connsiteX7" fmla="*/ 95131 w 276422"/>
                  <a:gd name="connsiteY7" fmla="*/ 196152 h 924286"/>
                  <a:gd name="connsiteX8" fmla="*/ 124851 w 276422"/>
                  <a:gd name="connsiteY8" fmla="*/ 199123 h 924286"/>
                  <a:gd name="connsiteX9" fmla="*/ 115935 w 276422"/>
                  <a:gd name="connsiteY9" fmla="*/ 222899 h 924286"/>
                  <a:gd name="connsiteX10" fmla="*/ 136740 w 276422"/>
                  <a:gd name="connsiteY10" fmla="*/ 276394 h 924286"/>
                  <a:gd name="connsiteX11" fmla="*/ 136740 w 276422"/>
                  <a:gd name="connsiteY11" fmla="*/ 300171 h 924286"/>
                  <a:gd name="connsiteX12" fmla="*/ 145655 w 276422"/>
                  <a:gd name="connsiteY12" fmla="*/ 326919 h 924286"/>
                  <a:gd name="connsiteX13" fmla="*/ 148626 w 276422"/>
                  <a:gd name="connsiteY13" fmla="*/ 338807 h 924286"/>
                  <a:gd name="connsiteX14" fmla="*/ 172403 w 276422"/>
                  <a:gd name="connsiteY14" fmla="*/ 344750 h 924286"/>
                  <a:gd name="connsiteX15" fmla="*/ 208066 w 276422"/>
                  <a:gd name="connsiteY15" fmla="*/ 344750 h 924286"/>
                  <a:gd name="connsiteX16" fmla="*/ 208066 w 276422"/>
                  <a:gd name="connsiteY16" fmla="*/ 368525 h 924286"/>
                  <a:gd name="connsiteX17" fmla="*/ 261563 w 276422"/>
                  <a:gd name="connsiteY17" fmla="*/ 374470 h 924286"/>
                  <a:gd name="connsiteX18" fmla="*/ 249675 w 276422"/>
                  <a:gd name="connsiteY18" fmla="*/ 404190 h 924286"/>
                  <a:gd name="connsiteX19" fmla="*/ 264534 w 276422"/>
                  <a:gd name="connsiteY19" fmla="*/ 430938 h 924286"/>
                  <a:gd name="connsiteX20" fmla="*/ 276422 w 276422"/>
                  <a:gd name="connsiteY20" fmla="*/ 475517 h 924286"/>
                  <a:gd name="connsiteX21" fmla="*/ 216982 w 276422"/>
                  <a:gd name="connsiteY21" fmla="*/ 499294 h 924286"/>
                  <a:gd name="connsiteX22" fmla="*/ 228870 w 276422"/>
                  <a:gd name="connsiteY22" fmla="*/ 615201 h 924286"/>
                  <a:gd name="connsiteX23" fmla="*/ 219955 w 276422"/>
                  <a:gd name="connsiteY23" fmla="*/ 680585 h 924286"/>
                  <a:gd name="connsiteX24" fmla="*/ 196178 w 276422"/>
                  <a:gd name="connsiteY24" fmla="*/ 722191 h 924286"/>
                  <a:gd name="connsiteX25" fmla="*/ 127824 w 276422"/>
                  <a:gd name="connsiteY25" fmla="*/ 742995 h 924286"/>
                  <a:gd name="connsiteX26" fmla="*/ 139710 w 276422"/>
                  <a:gd name="connsiteY26" fmla="*/ 855930 h 924286"/>
                  <a:gd name="connsiteX27" fmla="*/ 148626 w 276422"/>
                  <a:gd name="connsiteY27" fmla="*/ 882680 h 924286"/>
                  <a:gd name="connsiteX28" fmla="*/ 148626 w 276422"/>
                  <a:gd name="connsiteY28" fmla="*/ 912398 h 924286"/>
                  <a:gd name="connsiteX29" fmla="*/ 130795 w 276422"/>
                  <a:gd name="connsiteY29" fmla="*/ 924286 h 924286"/>
                  <a:gd name="connsiteX30" fmla="*/ 104047 w 276422"/>
                  <a:gd name="connsiteY30" fmla="*/ 909427 h 924286"/>
                  <a:gd name="connsiteX31" fmla="*/ 107020 w 276422"/>
                  <a:gd name="connsiteY31" fmla="*/ 864846 h 924286"/>
                  <a:gd name="connsiteX32" fmla="*/ 44607 w 276422"/>
                  <a:gd name="connsiteY32" fmla="*/ 814324 h 924286"/>
                  <a:gd name="connsiteX33" fmla="*/ 17860 w 276422"/>
                  <a:gd name="connsiteY33" fmla="*/ 826210 h 924286"/>
                  <a:gd name="connsiteX34" fmla="*/ 0 w 276422"/>
                  <a:gd name="connsiteY34" fmla="*/ 815495 h 924286"/>
                  <a:gd name="connsiteX35" fmla="*/ 0 w 276422"/>
                  <a:gd name="connsiteY35" fmla="*/ 17887 h 924286"/>
                  <a:gd name="connsiteX0" fmla="*/ 187379 w 454857"/>
                  <a:gd name="connsiteY0" fmla="*/ 0 h 924286"/>
                  <a:gd name="connsiteX1" fmla="*/ 234930 w 454857"/>
                  <a:gd name="connsiteY1" fmla="*/ 0 h 924286"/>
                  <a:gd name="connsiteX2" fmla="*/ 237903 w 454857"/>
                  <a:gd name="connsiteY2" fmla="*/ 44579 h 924286"/>
                  <a:gd name="connsiteX3" fmla="*/ 237903 w 454857"/>
                  <a:gd name="connsiteY3" fmla="*/ 86188 h 924286"/>
                  <a:gd name="connsiteX4" fmla="*/ 237903 w 454857"/>
                  <a:gd name="connsiteY4" fmla="*/ 130767 h 924286"/>
                  <a:gd name="connsiteX5" fmla="*/ 237903 w 454857"/>
                  <a:gd name="connsiteY5" fmla="*/ 154544 h 924286"/>
                  <a:gd name="connsiteX6" fmla="*/ 270594 w 454857"/>
                  <a:gd name="connsiteY6" fmla="*/ 175348 h 924286"/>
                  <a:gd name="connsiteX7" fmla="*/ 273566 w 454857"/>
                  <a:gd name="connsiteY7" fmla="*/ 196152 h 924286"/>
                  <a:gd name="connsiteX8" fmla="*/ 303286 w 454857"/>
                  <a:gd name="connsiteY8" fmla="*/ 199123 h 924286"/>
                  <a:gd name="connsiteX9" fmla="*/ 294370 w 454857"/>
                  <a:gd name="connsiteY9" fmla="*/ 222899 h 924286"/>
                  <a:gd name="connsiteX10" fmla="*/ 315175 w 454857"/>
                  <a:gd name="connsiteY10" fmla="*/ 276394 h 924286"/>
                  <a:gd name="connsiteX11" fmla="*/ 315175 w 454857"/>
                  <a:gd name="connsiteY11" fmla="*/ 300171 h 924286"/>
                  <a:gd name="connsiteX12" fmla="*/ 324090 w 454857"/>
                  <a:gd name="connsiteY12" fmla="*/ 326919 h 924286"/>
                  <a:gd name="connsiteX13" fmla="*/ 327061 w 454857"/>
                  <a:gd name="connsiteY13" fmla="*/ 338807 h 924286"/>
                  <a:gd name="connsiteX14" fmla="*/ 350838 w 454857"/>
                  <a:gd name="connsiteY14" fmla="*/ 344750 h 924286"/>
                  <a:gd name="connsiteX15" fmla="*/ 386501 w 454857"/>
                  <a:gd name="connsiteY15" fmla="*/ 344750 h 924286"/>
                  <a:gd name="connsiteX16" fmla="*/ 386501 w 454857"/>
                  <a:gd name="connsiteY16" fmla="*/ 368525 h 924286"/>
                  <a:gd name="connsiteX17" fmla="*/ 439998 w 454857"/>
                  <a:gd name="connsiteY17" fmla="*/ 374470 h 924286"/>
                  <a:gd name="connsiteX18" fmla="*/ 428110 w 454857"/>
                  <a:gd name="connsiteY18" fmla="*/ 404190 h 924286"/>
                  <a:gd name="connsiteX19" fmla="*/ 442969 w 454857"/>
                  <a:gd name="connsiteY19" fmla="*/ 430938 h 924286"/>
                  <a:gd name="connsiteX20" fmla="*/ 454857 w 454857"/>
                  <a:gd name="connsiteY20" fmla="*/ 475517 h 924286"/>
                  <a:gd name="connsiteX21" fmla="*/ 395417 w 454857"/>
                  <a:gd name="connsiteY21" fmla="*/ 499294 h 924286"/>
                  <a:gd name="connsiteX22" fmla="*/ 407305 w 454857"/>
                  <a:gd name="connsiteY22" fmla="*/ 615201 h 924286"/>
                  <a:gd name="connsiteX23" fmla="*/ 398390 w 454857"/>
                  <a:gd name="connsiteY23" fmla="*/ 680585 h 924286"/>
                  <a:gd name="connsiteX24" fmla="*/ 374613 w 454857"/>
                  <a:gd name="connsiteY24" fmla="*/ 722191 h 924286"/>
                  <a:gd name="connsiteX25" fmla="*/ 306259 w 454857"/>
                  <a:gd name="connsiteY25" fmla="*/ 742995 h 924286"/>
                  <a:gd name="connsiteX26" fmla="*/ 318145 w 454857"/>
                  <a:gd name="connsiteY26" fmla="*/ 855930 h 924286"/>
                  <a:gd name="connsiteX27" fmla="*/ 327061 w 454857"/>
                  <a:gd name="connsiteY27" fmla="*/ 882680 h 924286"/>
                  <a:gd name="connsiteX28" fmla="*/ 327061 w 454857"/>
                  <a:gd name="connsiteY28" fmla="*/ 912398 h 924286"/>
                  <a:gd name="connsiteX29" fmla="*/ 309230 w 454857"/>
                  <a:gd name="connsiteY29" fmla="*/ 924286 h 924286"/>
                  <a:gd name="connsiteX30" fmla="*/ 282482 w 454857"/>
                  <a:gd name="connsiteY30" fmla="*/ 909427 h 924286"/>
                  <a:gd name="connsiteX31" fmla="*/ 285455 w 454857"/>
                  <a:gd name="connsiteY31" fmla="*/ 864846 h 924286"/>
                  <a:gd name="connsiteX32" fmla="*/ 223042 w 454857"/>
                  <a:gd name="connsiteY32" fmla="*/ 814324 h 924286"/>
                  <a:gd name="connsiteX33" fmla="*/ 196295 w 454857"/>
                  <a:gd name="connsiteY33" fmla="*/ 826210 h 924286"/>
                  <a:gd name="connsiteX34" fmla="*/ 178435 w 454857"/>
                  <a:gd name="connsiteY34" fmla="*/ 815495 h 924286"/>
                  <a:gd name="connsiteX35" fmla="*/ 0 w 454857"/>
                  <a:gd name="connsiteY35" fmla="*/ 441197 h 924286"/>
                  <a:gd name="connsiteX36" fmla="*/ 178435 w 454857"/>
                  <a:gd name="connsiteY36" fmla="*/ 17887 h 924286"/>
                  <a:gd name="connsiteX37" fmla="*/ 187379 w 454857"/>
                  <a:gd name="connsiteY37" fmla="*/ 0 h 924286"/>
                  <a:gd name="connsiteX0" fmla="*/ 0 w 454857"/>
                  <a:gd name="connsiteY0" fmla="*/ 441197 h 924286"/>
                  <a:gd name="connsiteX1" fmla="*/ 178435 w 454857"/>
                  <a:gd name="connsiteY1" fmla="*/ 17887 h 924286"/>
                  <a:gd name="connsiteX2" fmla="*/ 187379 w 454857"/>
                  <a:gd name="connsiteY2" fmla="*/ 0 h 924286"/>
                  <a:gd name="connsiteX3" fmla="*/ 234930 w 454857"/>
                  <a:gd name="connsiteY3" fmla="*/ 0 h 924286"/>
                  <a:gd name="connsiteX4" fmla="*/ 237903 w 454857"/>
                  <a:gd name="connsiteY4" fmla="*/ 44579 h 924286"/>
                  <a:gd name="connsiteX5" fmla="*/ 237903 w 454857"/>
                  <a:gd name="connsiteY5" fmla="*/ 86188 h 924286"/>
                  <a:gd name="connsiteX6" fmla="*/ 237903 w 454857"/>
                  <a:gd name="connsiteY6" fmla="*/ 130767 h 924286"/>
                  <a:gd name="connsiteX7" fmla="*/ 237903 w 454857"/>
                  <a:gd name="connsiteY7" fmla="*/ 154544 h 924286"/>
                  <a:gd name="connsiteX8" fmla="*/ 270594 w 454857"/>
                  <a:gd name="connsiteY8" fmla="*/ 175348 h 924286"/>
                  <a:gd name="connsiteX9" fmla="*/ 273566 w 454857"/>
                  <a:gd name="connsiteY9" fmla="*/ 196152 h 924286"/>
                  <a:gd name="connsiteX10" fmla="*/ 303286 w 454857"/>
                  <a:gd name="connsiteY10" fmla="*/ 199123 h 924286"/>
                  <a:gd name="connsiteX11" fmla="*/ 294370 w 454857"/>
                  <a:gd name="connsiteY11" fmla="*/ 222899 h 924286"/>
                  <a:gd name="connsiteX12" fmla="*/ 315175 w 454857"/>
                  <a:gd name="connsiteY12" fmla="*/ 276394 h 924286"/>
                  <a:gd name="connsiteX13" fmla="*/ 315175 w 454857"/>
                  <a:gd name="connsiteY13" fmla="*/ 300171 h 924286"/>
                  <a:gd name="connsiteX14" fmla="*/ 324090 w 454857"/>
                  <a:gd name="connsiteY14" fmla="*/ 326919 h 924286"/>
                  <a:gd name="connsiteX15" fmla="*/ 327061 w 454857"/>
                  <a:gd name="connsiteY15" fmla="*/ 338807 h 924286"/>
                  <a:gd name="connsiteX16" fmla="*/ 350838 w 454857"/>
                  <a:gd name="connsiteY16" fmla="*/ 344750 h 924286"/>
                  <a:gd name="connsiteX17" fmla="*/ 386501 w 454857"/>
                  <a:gd name="connsiteY17" fmla="*/ 344750 h 924286"/>
                  <a:gd name="connsiteX18" fmla="*/ 386501 w 454857"/>
                  <a:gd name="connsiteY18" fmla="*/ 368525 h 924286"/>
                  <a:gd name="connsiteX19" fmla="*/ 439998 w 454857"/>
                  <a:gd name="connsiteY19" fmla="*/ 374470 h 924286"/>
                  <a:gd name="connsiteX20" fmla="*/ 428110 w 454857"/>
                  <a:gd name="connsiteY20" fmla="*/ 404190 h 924286"/>
                  <a:gd name="connsiteX21" fmla="*/ 442969 w 454857"/>
                  <a:gd name="connsiteY21" fmla="*/ 430938 h 924286"/>
                  <a:gd name="connsiteX22" fmla="*/ 454857 w 454857"/>
                  <a:gd name="connsiteY22" fmla="*/ 475517 h 924286"/>
                  <a:gd name="connsiteX23" fmla="*/ 395417 w 454857"/>
                  <a:gd name="connsiteY23" fmla="*/ 499294 h 924286"/>
                  <a:gd name="connsiteX24" fmla="*/ 407305 w 454857"/>
                  <a:gd name="connsiteY24" fmla="*/ 615201 h 924286"/>
                  <a:gd name="connsiteX25" fmla="*/ 398390 w 454857"/>
                  <a:gd name="connsiteY25" fmla="*/ 680585 h 924286"/>
                  <a:gd name="connsiteX26" fmla="*/ 374613 w 454857"/>
                  <a:gd name="connsiteY26" fmla="*/ 722191 h 924286"/>
                  <a:gd name="connsiteX27" fmla="*/ 306259 w 454857"/>
                  <a:gd name="connsiteY27" fmla="*/ 742995 h 924286"/>
                  <a:gd name="connsiteX28" fmla="*/ 318145 w 454857"/>
                  <a:gd name="connsiteY28" fmla="*/ 855930 h 924286"/>
                  <a:gd name="connsiteX29" fmla="*/ 327061 w 454857"/>
                  <a:gd name="connsiteY29" fmla="*/ 882680 h 924286"/>
                  <a:gd name="connsiteX30" fmla="*/ 327061 w 454857"/>
                  <a:gd name="connsiteY30" fmla="*/ 912398 h 924286"/>
                  <a:gd name="connsiteX31" fmla="*/ 309230 w 454857"/>
                  <a:gd name="connsiteY31" fmla="*/ 924286 h 924286"/>
                  <a:gd name="connsiteX32" fmla="*/ 282482 w 454857"/>
                  <a:gd name="connsiteY32" fmla="*/ 909427 h 924286"/>
                  <a:gd name="connsiteX33" fmla="*/ 285455 w 454857"/>
                  <a:gd name="connsiteY33" fmla="*/ 864846 h 924286"/>
                  <a:gd name="connsiteX34" fmla="*/ 223042 w 454857"/>
                  <a:gd name="connsiteY34" fmla="*/ 814324 h 924286"/>
                  <a:gd name="connsiteX35" fmla="*/ 196295 w 454857"/>
                  <a:gd name="connsiteY35" fmla="*/ 826210 h 924286"/>
                  <a:gd name="connsiteX36" fmla="*/ 178435 w 454857"/>
                  <a:gd name="connsiteY36" fmla="*/ 815495 h 924286"/>
                  <a:gd name="connsiteX37" fmla="*/ 91440 w 454857"/>
                  <a:gd name="connsiteY37" fmla="*/ 532637 h 924286"/>
                  <a:gd name="connsiteX0" fmla="*/ 112703 w 389125"/>
                  <a:gd name="connsiteY0" fmla="*/ 17887 h 924286"/>
                  <a:gd name="connsiteX1" fmla="*/ 121647 w 389125"/>
                  <a:gd name="connsiteY1" fmla="*/ 0 h 924286"/>
                  <a:gd name="connsiteX2" fmla="*/ 169198 w 389125"/>
                  <a:gd name="connsiteY2" fmla="*/ 0 h 924286"/>
                  <a:gd name="connsiteX3" fmla="*/ 172171 w 389125"/>
                  <a:gd name="connsiteY3" fmla="*/ 44579 h 924286"/>
                  <a:gd name="connsiteX4" fmla="*/ 172171 w 389125"/>
                  <a:gd name="connsiteY4" fmla="*/ 86188 h 924286"/>
                  <a:gd name="connsiteX5" fmla="*/ 172171 w 389125"/>
                  <a:gd name="connsiteY5" fmla="*/ 130767 h 924286"/>
                  <a:gd name="connsiteX6" fmla="*/ 172171 w 389125"/>
                  <a:gd name="connsiteY6" fmla="*/ 154544 h 924286"/>
                  <a:gd name="connsiteX7" fmla="*/ 204862 w 389125"/>
                  <a:gd name="connsiteY7" fmla="*/ 175348 h 924286"/>
                  <a:gd name="connsiteX8" fmla="*/ 207834 w 389125"/>
                  <a:gd name="connsiteY8" fmla="*/ 196152 h 924286"/>
                  <a:gd name="connsiteX9" fmla="*/ 237554 w 389125"/>
                  <a:gd name="connsiteY9" fmla="*/ 199123 h 924286"/>
                  <a:gd name="connsiteX10" fmla="*/ 228638 w 389125"/>
                  <a:gd name="connsiteY10" fmla="*/ 222899 h 924286"/>
                  <a:gd name="connsiteX11" fmla="*/ 249443 w 389125"/>
                  <a:gd name="connsiteY11" fmla="*/ 276394 h 924286"/>
                  <a:gd name="connsiteX12" fmla="*/ 249443 w 389125"/>
                  <a:gd name="connsiteY12" fmla="*/ 300171 h 924286"/>
                  <a:gd name="connsiteX13" fmla="*/ 258358 w 389125"/>
                  <a:gd name="connsiteY13" fmla="*/ 326919 h 924286"/>
                  <a:gd name="connsiteX14" fmla="*/ 261329 w 389125"/>
                  <a:gd name="connsiteY14" fmla="*/ 338807 h 924286"/>
                  <a:gd name="connsiteX15" fmla="*/ 285106 w 389125"/>
                  <a:gd name="connsiteY15" fmla="*/ 344750 h 924286"/>
                  <a:gd name="connsiteX16" fmla="*/ 320769 w 389125"/>
                  <a:gd name="connsiteY16" fmla="*/ 344750 h 924286"/>
                  <a:gd name="connsiteX17" fmla="*/ 320769 w 389125"/>
                  <a:gd name="connsiteY17" fmla="*/ 368525 h 924286"/>
                  <a:gd name="connsiteX18" fmla="*/ 374266 w 389125"/>
                  <a:gd name="connsiteY18" fmla="*/ 374470 h 924286"/>
                  <a:gd name="connsiteX19" fmla="*/ 362378 w 389125"/>
                  <a:gd name="connsiteY19" fmla="*/ 404190 h 924286"/>
                  <a:gd name="connsiteX20" fmla="*/ 377237 w 389125"/>
                  <a:gd name="connsiteY20" fmla="*/ 430938 h 924286"/>
                  <a:gd name="connsiteX21" fmla="*/ 389125 w 389125"/>
                  <a:gd name="connsiteY21" fmla="*/ 475517 h 924286"/>
                  <a:gd name="connsiteX22" fmla="*/ 329685 w 389125"/>
                  <a:gd name="connsiteY22" fmla="*/ 499294 h 924286"/>
                  <a:gd name="connsiteX23" fmla="*/ 341573 w 389125"/>
                  <a:gd name="connsiteY23" fmla="*/ 615201 h 924286"/>
                  <a:gd name="connsiteX24" fmla="*/ 332658 w 389125"/>
                  <a:gd name="connsiteY24" fmla="*/ 680585 h 924286"/>
                  <a:gd name="connsiteX25" fmla="*/ 308881 w 389125"/>
                  <a:gd name="connsiteY25" fmla="*/ 722191 h 924286"/>
                  <a:gd name="connsiteX26" fmla="*/ 240527 w 389125"/>
                  <a:gd name="connsiteY26" fmla="*/ 742995 h 924286"/>
                  <a:gd name="connsiteX27" fmla="*/ 252413 w 389125"/>
                  <a:gd name="connsiteY27" fmla="*/ 855930 h 924286"/>
                  <a:gd name="connsiteX28" fmla="*/ 261329 w 389125"/>
                  <a:gd name="connsiteY28" fmla="*/ 882680 h 924286"/>
                  <a:gd name="connsiteX29" fmla="*/ 261329 w 389125"/>
                  <a:gd name="connsiteY29" fmla="*/ 912398 h 924286"/>
                  <a:gd name="connsiteX30" fmla="*/ 243498 w 389125"/>
                  <a:gd name="connsiteY30" fmla="*/ 924286 h 924286"/>
                  <a:gd name="connsiteX31" fmla="*/ 216750 w 389125"/>
                  <a:gd name="connsiteY31" fmla="*/ 909427 h 924286"/>
                  <a:gd name="connsiteX32" fmla="*/ 219723 w 389125"/>
                  <a:gd name="connsiteY32" fmla="*/ 864846 h 924286"/>
                  <a:gd name="connsiteX33" fmla="*/ 157310 w 389125"/>
                  <a:gd name="connsiteY33" fmla="*/ 814324 h 924286"/>
                  <a:gd name="connsiteX34" fmla="*/ 130563 w 389125"/>
                  <a:gd name="connsiteY34" fmla="*/ 826210 h 924286"/>
                  <a:gd name="connsiteX35" fmla="*/ 112703 w 389125"/>
                  <a:gd name="connsiteY35" fmla="*/ 815495 h 924286"/>
                  <a:gd name="connsiteX36" fmla="*/ 25708 w 389125"/>
                  <a:gd name="connsiteY36" fmla="*/ 532637 h 924286"/>
                  <a:gd name="connsiteX0" fmla="*/ 0 w 276422"/>
                  <a:gd name="connsiteY0" fmla="*/ 17887 h 924286"/>
                  <a:gd name="connsiteX1" fmla="*/ 8944 w 276422"/>
                  <a:gd name="connsiteY1" fmla="*/ 0 h 924286"/>
                  <a:gd name="connsiteX2" fmla="*/ 56495 w 276422"/>
                  <a:gd name="connsiteY2" fmla="*/ 0 h 924286"/>
                  <a:gd name="connsiteX3" fmla="*/ 59468 w 276422"/>
                  <a:gd name="connsiteY3" fmla="*/ 44579 h 924286"/>
                  <a:gd name="connsiteX4" fmla="*/ 59468 w 276422"/>
                  <a:gd name="connsiteY4" fmla="*/ 86188 h 924286"/>
                  <a:gd name="connsiteX5" fmla="*/ 59468 w 276422"/>
                  <a:gd name="connsiteY5" fmla="*/ 130767 h 924286"/>
                  <a:gd name="connsiteX6" fmla="*/ 59468 w 276422"/>
                  <a:gd name="connsiteY6" fmla="*/ 154544 h 924286"/>
                  <a:gd name="connsiteX7" fmla="*/ 92159 w 276422"/>
                  <a:gd name="connsiteY7" fmla="*/ 175348 h 924286"/>
                  <a:gd name="connsiteX8" fmla="*/ 95131 w 276422"/>
                  <a:gd name="connsiteY8" fmla="*/ 196152 h 924286"/>
                  <a:gd name="connsiteX9" fmla="*/ 124851 w 276422"/>
                  <a:gd name="connsiteY9" fmla="*/ 199123 h 924286"/>
                  <a:gd name="connsiteX10" fmla="*/ 115935 w 276422"/>
                  <a:gd name="connsiteY10" fmla="*/ 222899 h 924286"/>
                  <a:gd name="connsiteX11" fmla="*/ 136740 w 276422"/>
                  <a:gd name="connsiteY11" fmla="*/ 276394 h 924286"/>
                  <a:gd name="connsiteX12" fmla="*/ 136740 w 276422"/>
                  <a:gd name="connsiteY12" fmla="*/ 300171 h 924286"/>
                  <a:gd name="connsiteX13" fmla="*/ 145655 w 276422"/>
                  <a:gd name="connsiteY13" fmla="*/ 326919 h 924286"/>
                  <a:gd name="connsiteX14" fmla="*/ 148626 w 276422"/>
                  <a:gd name="connsiteY14" fmla="*/ 338807 h 924286"/>
                  <a:gd name="connsiteX15" fmla="*/ 172403 w 276422"/>
                  <a:gd name="connsiteY15" fmla="*/ 344750 h 924286"/>
                  <a:gd name="connsiteX16" fmla="*/ 208066 w 276422"/>
                  <a:gd name="connsiteY16" fmla="*/ 344750 h 924286"/>
                  <a:gd name="connsiteX17" fmla="*/ 208066 w 276422"/>
                  <a:gd name="connsiteY17" fmla="*/ 368525 h 924286"/>
                  <a:gd name="connsiteX18" fmla="*/ 261563 w 276422"/>
                  <a:gd name="connsiteY18" fmla="*/ 374470 h 924286"/>
                  <a:gd name="connsiteX19" fmla="*/ 249675 w 276422"/>
                  <a:gd name="connsiteY19" fmla="*/ 404190 h 924286"/>
                  <a:gd name="connsiteX20" fmla="*/ 264534 w 276422"/>
                  <a:gd name="connsiteY20" fmla="*/ 430938 h 924286"/>
                  <a:gd name="connsiteX21" fmla="*/ 276422 w 276422"/>
                  <a:gd name="connsiteY21" fmla="*/ 475517 h 924286"/>
                  <a:gd name="connsiteX22" fmla="*/ 216982 w 276422"/>
                  <a:gd name="connsiteY22" fmla="*/ 499294 h 924286"/>
                  <a:gd name="connsiteX23" fmla="*/ 228870 w 276422"/>
                  <a:gd name="connsiteY23" fmla="*/ 615201 h 924286"/>
                  <a:gd name="connsiteX24" fmla="*/ 219955 w 276422"/>
                  <a:gd name="connsiteY24" fmla="*/ 680585 h 924286"/>
                  <a:gd name="connsiteX25" fmla="*/ 196178 w 276422"/>
                  <a:gd name="connsiteY25" fmla="*/ 722191 h 924286"/>
                  <a:gd name="connsiteX26" fmla="*/ 127824 w 276422"/>
                  <a:gd name="connsiteY26" fmla="*/ 742995 h 924286"/>
                  <a:gd name="connsiteX27" fmla="*/ 139710 w 276422"/>
                  <a:gd name="connsiteY27" fmla="*/ 855930 h 924286"/>
                  <a:gd name="connsiteX28" fmla="*/ 148626 w 276422"/>
                  <a:gd name="connsiteY28" fmla="*/ 882680 h 924286"/>
                  <a:gd name="connsiteX29" fmla="*/ 148626 w 276422"/>
                  <a:gd name="connsiteY29" fmla="*/ 912398 h 924286"/>
                  <a:gd name="connsiteX30" fmla="*/ 130795 w 276422"/>
                  <a:gd name="connsiteY30" fmla="*/ 924286 h 924286"/>
                  <a:gd name="connsiteX31" fmla="*/ 104047 w 276422"/>
                  <a:gd name="connsiteY31" fmla="*/ 909427 h 924286"/>
                  <a:gd name="connsiteX32" fmla="*/ 107020 w 276422"/>
                  <a:gd name="connsiteY32" fmla="*/ 864846 h 924286"/>
                  <a:gd name="connsiteX33" fmla="*/ 44607 w 276422"/>
                  <a:gd name="connsiteY33" fmla="*/ 814324 h 924286"/>
                  <a:gd name="connsiteX34" fmla="*/ 17860 w 276422"/>
                  <a:gd name="connsiteY34" fmla="*/ 826210 h 924286"/>
                  <a:gd name="connsiteX35" fmla="*/ 0 w 276422"/>
                  <a:gd name="connsiteY35" fmla="*/ 815495 h 924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6422" h="924286">
                    <a:moveTo>
                      <a:pt x="0" y="17887"/>
                    </a:moveTo>
                    <a:lnTo>
                      <a:pt x="8944" y="0"/>
                    </a:lnTo>
                    <a:lnTo>
                      <a:pt x="56495" y="0"/>
                    </a:lnTo>
                    <a:lnTo>
                      <a:pt x="59468" y="44579"/>
                    </a:lnTo>
                    <a:lnTo>
                      <a:pt x="59468" y="86188"/>
                    </a:lnTo>
                    <a:lnTo>
                      <a:pt x="59468" y="130767"/>
                    </a:lnTo>
                    <a:lnTo>
                      <a:pt x="59468" y="154544"/>
                    </a:lnTo>
                    <a:lnTo>
                      <a:pt x="92159" y="175348"/>
                    </a:lnTo>
                    <a:lnTo>
                      <a:pt x="95131" y="196152"/>
                    </a:lnTo>
                    <a:lnTo>
                      <a:pt x="124851" y="199123"/>
                    </a:lnTo>
                    <a:lnTo>
                      <a:pt x="115935" y="222899"/>
                    </a:lnTo>
                    <a:lnTo>
                      <a:pt x="136740" y="276394"/>
                    </a:lnTo>
                    <a:lnTo>
                      <a:pt x="136740" y="300171"/>
                    </a:lnTo>
                    <a:lnTo>
                      <a:pt x="145655" y="326919"/>
                    </a:lnTo>
                    <a:lnTo>
                      <a:pt x="148626" y="338807"/>
                    </a:lnTo>
                    <a:lnTo>
                      <a:pt x="172403" y="344750"/>
                    </a:lnTo>
                    <a:lnTo>
                      <a:pt x="208066" y="344750"/>
                    </a:lnTo>
                    <a:lnTo>
                      <a:pt x="208066" y="368525"/>
                    </a:lnTo>
                    <a:lnTo>
                      <a:pt x="261563" y="374470"/>
                    </a:lnTo>
                    <a:lnTo>
                      <a:pt x="249675" y="404190"/>
                    </a:lnTo>
                    <a:lnTo>
                      <a:pt x="264534" y="430938"/>
                    </a:lnTo>
                    <a:lnTo>
                      <a:pt x="276422" y="475517"/>
                    </a:lnTo>
                    <a:lnTo>
                      <a:pt x="216982" y="499294"/>
                    </a:lnTo>
                    <a:lnTo>
                      <a:pt x="228870" y="615201"/>
                    </a:lnTo>
                    <a:lnTo>
                      <a:pt x="219955" y="680585"/>
                    </a:lnTo>
                    <a:lnTo>
                      <a:pt x="196178" y="722191"/>
                    </a:lnTo>
                    <a:lnTo>
                      <a:pt x="127824" y="742995"/>
                    </a:lnTo>
                    <a:lnTo>
                      <a:pt x="139710" y="855930"/>
                    </a:lnTo>
                    <a:lnTo>
                      <a:pt x="148626" y="882680"/>
                    </a:lnTo>
                    <a:lnTo>
                      <a:pt x="148626" y="912398"/>
                    </a:lnTo>
                    <a:lnTo>
                      <a:pt x="130795" y="924286"/>
                    </a:lnTo>
                    <a:lnTo>
                      <a:pt x="104047" y="909427"/>
                    </a:lnTo>
                    <a:lnTo>
                      <a:pt x="107020" y="864846"/>
                    </a:lnTo>
                    <a:lnTo>
                      <a:pt x="44607" y="814324"/>
                    </a:lnTo>
                    <a:lnTo>
                      <a:pt x="17860" y="826210"/>
                    </a:lnTo>
                    <a:lnTo>
                      <a:pt x="0" y="815495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F0AD016-2FE7-8D40-1906-47A50782A3C7}"/>
                  </a:ext>
                </a:extLst>
              </p:cNvPr>
              <p:cNvSpPr/>
              <p:nvPr/>
            </p:nvSpPr>
            <p:spPr>
              <a:xfrm>
                <a:off x="2360654" y="3741420"/>
                <a:ext cx="682043" cy="165981"/>
              </a:xfrm>
              <a:custGeom>
                <a:avLst/>
                <a:gdLst>
                  <a:gd name="connsiteX0" fmla="*/ 6487 w 682043"/>
                  <a:gd name="connsiteY0" fmla="*/ 0 h 165981"/>
                  <a:gd name="connsiteX1" fmla="*/ 682043 w 682043"/>
                  <a:gd name="connsiteY1" fmla="*/ 0 h 165981"/>
                  <a:gd name="connsiteX2" fmla="*/ 678604 w 682043"/>
                  <a:gd name="connsiteY2" fmla="*/ 2522 h 165981"/>
                  <a:gd name="connsiteX3" fmla="*/ 661267 w 682043"/>
                  <a:gd name="connsiteY3" fmla="*/ 22335 h 165981"/>
                  <a:gd name="connsiteX4" fmla="*/ 676127 w 682043"/>
                  <a:gd name="connsiteY4" fmla="*/ 54532 h 165981"/>
                  <a:gd name="connsiteX5" fmla="*/ 638977 w 682043"/>
                  <a:gd name="connsiteY5" fmla="*/ 37195 h 165981"/>
                  <a:gd name="connsiteX6" fmla="*/ 616687 w 682043"/>
                  <a:gd name="connsiteY6" fmla="*/ 49579 h 165981"/>
                  <a:gd name="connsiteX7" fmla="*/ 619164 w 682043"/>
                  <a:gd name="connsiteY7" fmla="*/ 76822 h 165981"/>
                  <a:gd name="connsiteX8" fmla="*/ 599351 w 682043"/>
                  <a:gd name="connsiteY8" fmla="*/ 101588 h 165981"/>
                  <a:gd name="connsiteX9" fmla="*/ 591921 w 682043"/>
                  <a:gd name="connsiteY9" fmla="*/ 118925 h 165981"/>
                  <a:gd name="connsiteX10" fmla="*/ 601827 w 682043"/>
                  <a:gd name="connsiteY10" fmla="*/ 143691 h 165981"/>
                  <a:gd name="connsiteX11" fmla="*/ 549818 w 682043"/>
                  <a:gd name="connsiteY11" fmla="*/ 151121 h 165981"/>
                  <a:gd name="connsiteX12" fmla="*/ 520098 w 682043"/>
                  <a:gd name="connsiteY12" fmla="*/ 143691 h 165981"/>
                  <a:gd name="connsiteX13" fmla="*/ 497808 w 682043"/>
                  <a:gd name="connsiteY13" fmla="*/ 123878 h 165981"/>
                  <a:gd name="connsiteX14" fmla="*/ 460658 w 682043"/>
                  <a:gd name="connsiteY14" fmla="*/ 121401 h 165981"/>
                  <a:gd name="connsiteX15" fmla="*/ 450751 w 682043"/>
                  <a:gd name="connsiteY15" fmla="*/ 143691 h 165981"/>
                  <a:gd name="connsiteX16" fmla="*/ 445798 w 682043"/>
                  <a:gd name="connsiteY16" fmla="*/ 165981 h 165981"/>
                  <a:gd name="connsiteX17" fmla="*/ 413602 w 682043"/>
                  <a:gd name="connsiteY17" fmla="*/ 165981 h 165981"/>
                  <a:gd name="connsiteX18" fmla="*/ 391312 w 682043"/>
                  <a:gd name="connsiteY18" fmla="*/ 133785 h 165981"/>
                  <a:gd name="connsiteX19" fmla="*/ 376452 w 682043"/>
                  <a:gd name="connsiteY19" fmla="*/ 99112 h 165981"/>
                  <a:gd name="connsiteX20" fmla="*/ 361592 w 682043"/>
                  <a:gd name="connsiteY20" fmla="*/ 94158 h 165981"/>
                  <a:gd name="connsiteX21" fmla="*/ 344255 w 682043"/>
                  <a:gd name="connsiteY21" fmla="*/ 86728 h 165981"/>
                  <a:gd name="connsiteX22" fmla="*/ 312059 w 682043"/>
                  <a:gd name="connsiteY22" fmla="*/ 64439 h 165981"/>
                  <a:gd name="connsiteX23" fmla="*/ 294722 w 682043"/>
                  <a:gd name="connsiteY23" fmla="*/ 71868 h 165981"/>
                  <a:gd name="connsiteX24" fmla="*/ 282339 w 682043"/>
                  <a:gd name="connsiteY24" fmla="*/ 91682 h 165981"/>
                  <a:gd name="connsiteX25" fmla="*/ 255096 w 682043"/>
                  <a:gd name="connsiteY25" fmla="*/ 71868 h 165981"/>
                  <a:gd name="connsiteX26" fmla="*/ 205563 w 682043"/>
                  <a:gd name="connsiteY26" fmla="*/ 79298 h 165981"/>
                  <a:gd name="connsiteX27" fmla="*/ 195656 w 682043"/>
                  <a:gd name="connsiteY27" fmla="*/ 96635 h 165981"/>
                  <a:gd name="connsiteX28" fmla="*/ 183273 w 682043"/>
                  <a:gd name="connsiteY28" fmla="*/ 121401 h 165981"/>
                  <a:gd name="connsiteX29" fmla="*/ 131263 w 682043"/>
                  <a:gd name="connsiteY29" fmla="*/ 123878 h 165981"/>
                  <a:gd name="connsiteX30" fmla="*/ 94113 w 682043"/>
                  <a:gd name="connsiteY30" fmla="*/ 126355 h 165981"/>
                  <a:gd name="connsiteX31" fmla="*/ 86683 w 682043"/>
                  <a:gd name="connsiteY31" fmla="*/ 146168 h 165981"/>
                  <a:gd name="connsiteX32" fmla="*/ 49534 w 682043"/>
                  <a:gd name="connsiteY32" fmla="*/ 161028 h 165981"/>
                  <a:gd name="connsiteX33" fmla="*/ 22290 w 682043"/>
                  <a:gd name="connsiteY33" fmla="*/ 146168 h 165981"/>
                  <a:gd name="connsiteX34" fmla="*/ 0 w 682043"/>
                  <a:gd name="connsiteY34" fmla="*/ 111495 h 165981"/>
                  <a:gd name="connsiteX35" fmla="*/ 19814 w 682043"/>
                  <a:gd name="connsiteY35" fmla="*/ 74345 h 165981"/>
                  <a:gd name="connsiteX36" fmla="*/ 9907 w 682043"/>
                  <a:gd name="connsiteY36" fmla="*/ 4999 h 165981"/>
                  <a:gd name="connsiteX0" fmla="*/ 6487 w 682043"/>
                  <a:gd name="connsiteY0" fmla="*/ 99695 h 265676"/>
                  <a:gd name="connsiteX1" fmla="*/ 442871 w 682043"/>
                  <a:gd name="connsiteY1" fmla="*/ 0 h 265676"/>
                  <a:gd name="connsiteX2" fmla="*/ 682043 w 682043"/>
                  <a:gd name="connsiteY2" fmla="*/ 99695 h 265676"/>
                  <a:gd name="connsiteX3" fmla="*/ 678604 w 682043"/>
                  <a:gd name="connsiteY3" fmla="*/ 102217 h 265676"/>
                  <a:gd name="connsiteX4" fmla="*/ 661267 w 682043"/>
                  <a:gd name="connsiteY4" fmla="*/ 122030 h 265676"/>
                  <a:gd name="connsiteX5" fmla="*/ 676127 w 682043"/>
                  <a:gd name="connsiteY5" fmla="*/ 154227 h 265676"/>
                  <a:gd name="connsiteX6" fmla="*/ 638977 w 682043"/>
                  <a:gd name="connsiteY6" fmla="*/ 136890 h 265676"/>
                  <a:gd name="connsiteX7" fmla="*/ 616687 w 682043"/>
                  <a:gd name="connsiteY7" fmla="*/ 149274 h 265676"/>
                  <a:gd name="connsiteX8" fmla="*/ 619164 w 682043"/>
                  <a:gd name="connsiteY8" fmla="*/ 176517 h 265676"/>
                  <a:gd name="connsiteX9" fmla="*/ 599351 w 682043"/>
                  <a:gd name="connsiteY9" fmla="*/ 201283 h 265676"/>
                  <a:gd name="connsiteX10" fmla="*/ 591921 w 682043"/>
                  <a:gd name="connsiteY10" fmla="*/ 218620 h 265676"/>
                  <a:gd name="connsiteX11" fmla="*/ 601827 w 682043"/>
                  <a:gd name="connsiteY11" fmla="*/ 243386 h 265676"/>
                  <a:gd name="connsiteX12" fmla="*/ 549818 w 682043"/>
                  <a:gd name="connsiteY12" fmla="*/ 250816 h 265676"/>
                  <a:gd name="connsiteX13" fmla="*/ 520098 w 682043"/>
                  <a:gd name="connsiteY13" fmla="*/ 243386 h 265676"/>
                  <a:gd name="connsiteX14" fmla="*/ 497808 w 682043"/>
                  <a:gd name="connsiteY14" fmla="*/ 223573 h 265676"/>
                  <a:gd name="connsiteX15" fmla="*/ 460658 w 682043"/>
                  <a:gd name="connsiteY15" fmla="*/ 221096 h 265676"/>
                  <a:gd name="connsiteX16" fmla="*/ 450751 w 682043"/>
                  <a:gd name="connsiteY16" fmla="*/ 243386 h 265676"/>
                  <a:gd name="connsiteX17" fmla="*/ 445798 w 682043"/>
                  <a:gd name="connsiteY17" fmla="*/ 265676 h 265676"/>
                  <a:gd name="connsiteX18" fmla="*/ 413602 w 682043"/>
                  <a:gd name="connsiteY18" fmla="*/ 265676 h 265676"/>
                  <a:gd name="connsiteX19" fmla="*/ 391312 w 682043"/>
                  <a:gd name="connsiteY19" fmla="*/ 233480 h 265676"/>
                  <a:gd name="connsiteX20" fmla="*/ 376452 w 682043"/>
                  <a:gd name="connsiteY20" fmla="*/ 198807 h 265676"/>
                  <a:gd name="connsiteX21" fmla="*/ 361592 w 682043"/>
                  <a:gd name="connsiteY21" fmla="*/ 193853 h 265676"/>
                  <a:gd name="connsiteX22" fmla="*/ 344255 w 682043"/>
                  <a:gd name="connsiteY22" fmla="*/ 186423 h 265676"/>
                  <a:gd name="connsiteX23" fmla="*/ 312059 w 682043"/>
                  <a:gd name="connsiteY23" fmla="*/ 164134 h 265676"/>
                  <a:gd name="connsiteX24" fmla="*/ 294722 w 682043"/>
                  <a:gd name="connsiteY24" fmla="*/ 171563 h 265676"/>
                  <a:gd name="connsiteX25" fmla="*/ 282339 w 682043"/>
                  <a:gd name="connsiteY25" fmla="*/ 191377 h 265676"/>
                  <a:gd name="connsiteX26" fmla="*/ 255096 w 682043"/>
                  <a:gd name="connsiteY26" fmla="*/ 171563 h 265676"/>
                  <a:gd name="connsiteX27" fmla="*/ 205563 w 682043"/>
                  <a:gd name="connsiteY27" fmla="*/ 178993 h 265676"/>
                  <a:gd name="connsiteX28" fmla="*/ 195656 w 682043"/>
                  <a:gd name="connsiteY28" fmla="*/ 196330 h 265676"/>
                  <a:gd name="connsiteX29" fmla="*/ 183273 w 682043"/>
                  <a:gd name="connsiteY29" fmla="*/ 221096 h 265676"/>
                  <a:gd name="connsiteX30" fmla="*/ 131263 w 682043"/>
                  <a:gd name="connsiteY30" fmla="*/ 223573 h 265676"/>
                  <a:gd name="connsiteX31" fmla="*/ 94113 w 682043"/>
                  <a:gd name="connsiteY31" fmla="*/ 226050 h 265676"/>
                  <a:gd name="connsiteX32" fmla="*/ 86683 w 682043"/>
                  <a:gd name="connsiteY32" fmla="*/ 245863 h 265676"/>
                  <a:gd name="connsiteX33" fmla="*/ 49534 w 682043"/>
                  <a:gd name="connsiteY33" fmla="*/ 260723 h 265676"/>
                  <a:gd name="connsiteX34" fmla="*/ 22290 w 682043"/>
                  <a:gd name="connsiteY34" fmla="*/ 245863 h 265676"/>
                  <a:gd name="connsiteX35" fmla="*/ 0 w 682043"/>
                  <a:gd name="connsiteY35" fmla="*/ 211190 h 265676"/>
                  <a:gd name="connsiteX36" fmla="*/ 19814 w 682043"/>
                  <a:gd name="connsiteY36" fmla="*/ 174040 h 265676"/>
                  <a:gd name="connsiteX37" fmla="*/ 9907 w 682043"/>
                  <a:gd name="connsiteY37" fmla="*/ 104694 h 265676"/>
                  <a:gd name="connsiteX38" fmla="*/ 6487 w 682043"/>
                  <a:gd name="connsiteY38" fmla="*/ 99695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38" fmla="*/ 534311 w 682043"/>
                  <a:gd name="connsiteY38" fmla="*/ 91440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0" fmla="*/ 682043 w 682043"/>
                  <a:gd name="connsiteY0" fmla="*/ 0 h 165981"/>
                  <a:gd name="connsiteX1" fmla="*/ 678604 w 682043"/>
                  <a:gd name="connsiteY1" fmla="*/ 2522 h 165981"/>
                  <a:gd name="connsiteX2" fmla="*/ 661267 w 682043"/>
                  <a:gd name="connsiteY2" fmla="*/ 22335 h 165981"/>
                  <a:gd name="connsiteX3" fmla="*/ 676127 w 682043"/>
                  <a:gd name="connsiteY3" fmla="*/ 54532 h 165981"/>
                  <a:gd name="connsiteX4" fmla="*/ 638977 w 682043"/>
                  <a:gd name="connsiteY4" fmla="*/ 37195 h 165981"/>
                  <a:gd name="connsiteX5" fmla="*/ 616687 w 682043"/>
                  <a:gd name="connsiteY5" fmla="*/ 49579 h 165981"/>
                  <a:gd name="connsiteX6" fmla="*/ 619164 w 682043"/>
                  <a:gd name="connsiteY6" fmla="*/ 76822 h 165981"/>
                  <a:gd name="connsiteX7" fmla="*/ 599351 w 682043"/>
                  <a:gd name="connsiteY7" fmla="*/ 101588 h 165981"/>
                  <a:gd name="connsiteX8" fmla="*/ 591921 w 682043"/>
                  <a:gd name="connsiteY8" fmla="*/ 118925 h 165981"/>
                  <a:gd name="connsiteX9" fmla="*/ 601827 w 682043"/>
                  <a:gd name="connsiteY9" fmla="*/ 143691 h 165981"/>
                  <a:gd name="connsiteX10" fmla="*/ 549818 w 682043"/>
                  <a:gd name="connsiteY10" fmla="*/ 151121 h 165981"/>
                  <a:gd name="connsiteX11" fmla="*/ 520098 w 682043"/>
                  <a:gd name="connsiteY11" fmla="*/ 143691 h 165981"/>
                  <a:gd name="connsiteX12" fmla="*/ 497808 w 682043"/>
                  <a:gd name="connsiteY12" fmla="*/ 123878 h 165981"/>
                  <a:gd name="connsiteX13" fmla="*/ 460658 w 682043"/>
                  <a:gd name="connsiteY13" fmla="*/ 121401 h 165981"/>
                  <a:gd name="connsiteX14" fmla="*/ 450751 w 682043"/>
                  <a:gd name="connsiteY14" fmla="*/ 143691 h 165981"/>
                  <a:gd name="connsiteX15" fmla="*/ 445798 w 682043"/>
                  <a:gd name="connsiteY15" fmla="*/ 165981 h 165981"/>
                  <a:gd name="connsiteX16" fmla="*/ 413602 w 682043"/>
                  <a:gd name="connsiteY16" fmla="*/ 165981 h 165981"/>
                  <a:gd name="connsiteX17" fmla="*/ 391312 w 682043"/>
                  <a:gd name="connsiteY17" fmla="*/ 133785 h 165981"/>
                  <a:gd name="connsiteX18" fmla="*/ 376452 w 682043"/>
                  <a:gd name="connsiteY18" fmla="*/ 99112 h 165981"/>
                  <a:gd name="connsiteX19" fmla="*/ 361592 w 682043"/>
                  <a:gd name="connsiteY19" fmla="*/ 94158 h 165981"/>
                  <a:gd name="connsiteX20" fmla="*/ 344255 w 682043"/>
                  <a:gd name="connsiteY20" fmla="*/ 86728 h 165981"/>
                  <a:gd name="connsiteX21" fmla="*/ 312059 w 682043"/>
                  <a:gd name="connsiteY21" fmla="*/ 64439 h 165981"/>
                  <a:gd name="connsiteX22" fmla="*/ 294722 w 682043"/>
                  <a:gd name="connsiteY22" fmla="*/ 71868 h 165981"/>
                  <a:gd name="connsiteX23" fmla="*/ 282339 w 682043"/>
                  <a:gd name="connsiteY23" fmla="*/ 91682 h 165981"/>
                  <a:gd name="connsiteX24" fmla="*/ 255096 w 682043"/>
                  <a:gd name="connsiteY24" fmla="*/ 71868 h 165981"/>
                  <a:gd name="connsiteX25" fmla="*/ 205563 w 682043"/>
                  <a:gd name="connsiteY25" fmla="*/ 79298 h 165981"/>
                  <a:gd name="connsiteX26" fmla="*/ 195656 w 682043"/>
                  <a:gd name="connsiteY26" fmla="*/ 96635 h 165981"/>
                  <a:gd name="connsiteX27" fmla="*/ 183273 w 682043"/>
                  <a:gd name="connsiteY27" fmla="*/ 121401 h 165981"/>
                  <a:gd name="connsiteX28" fmla="*/ 131263 w 682043"/>
                  <a:gd name="connsiteY28" fmla="*/ 123878 h 165981"/>
                  <a:gd name="connsiteX29" fmla="*/ 94113 w 682043"/>
                  <a:gd name="connsiteY29" fmla="*/ 126355 h 165981"/>
                  <a:gd name="connsiteX30" fmla="*/ 86683 w 682043"/>
                  <a:gd name="connsiteY30" fmla="*/ 146168 h 165981"/>
                  <a:gd name="connsiteX31" fmla="*/ 49534 w 682043"/>
                  <a:gd name="connsiteY31" fmla="*/ 161028 h 165981"/>
                  <a:gd name="connsiteX32" fmla="*/ 22290 w 682043"/>
                  <a:gd name="connsiteY32" fmla="*/ 146168 h 165981"/>
                  <a:gd name="connsiteX33" fmla="*/ 0 w 682043"/>
                  <a:gd name="connsiteY33" fmla="*/ 111495 h 165981"/>
                  <a:gd name="connsiteX34" fmla="*/ 19814 w 682043"/>
                  <a:gd name="connsiteY34" fmla="*/ 74345 h 165981"/>
                  <a:gd name="connsiteX35" fmla="*/ 9907 w 682043"/>
                  <a:gd name="connsiteY35" fmla="*/ 4999 h 165981"/>
                  <a:gd name="connsiteX36" fmla="*/ 6487 w 682043"/>
                  <a:gd name="connsiteY36" fmla="*/ 0 h 165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82043" h="165981">
                    <a:moveTo>
                      <a:pt x="682043" y="0"/>
                    </a:moveTo>
                    <a:lnTo>
                      <a:pt x="678604" y="2522"/>
                    </a:lnTo>
                    <a:lnTo>
                      <a:pt x="661267" y="22335"/>
                    </a:lnTo>
                    <a:lnTo>
                      <a:pt x="676127" y="54532"/>
                    </a:lnTo>
                    <a:lnTo>
                      <a:pt x="638977" y="37195"/>
                    </a:lnTo>
                    <a:lnTo>
                      <a:pt x="616687" y="49579"/>
                    </a:lnTo>
                    <a:lnTo>
                      <a:pt x="619164" y="76822"/>
                    </a:lnTo>
                    <a:lnTo>
                      <a:pt x="599351" y="101588"/>
                    </a:lnTo>
                    <a:lnTo>
                      <a:pt x="591921" y="118925"/>
                    </a:lnTo>
                    <a:lnTo>
                      <a:pt x="601827" y="143691"/>
                    </a:lnTo>
                    <a:lnTo>
                      <a:pt x="549818" y="151121"/>
                    </a:lnTo>
                    <a:lnTo>
                      <a:pt x="520098" y="143691"/>
                    </a:lnTo>
                    <a:lnTo>
                      <a:pt x="497808" y="123878"/>
                    </a:lnTo>
                    <a:lnTo>
                      <a:pt x="460658" y="121401"/>
                    </a:lnTo>
                    <a:lnTo>
                      <a:pt x="450751" y="143691"/>
                    </a:lnTo>
                    <a:lnTo>
                      <a:pt x="445798" y="165981"/>
                    </a:lnTo>
                    <a:lnTo>
                      <a:pt x="413602" y="165981"/>
                    </a:lnTo>
                    <a:lnTo>
                      <a:pt x="391312" y="133785"/>
                    </a:lnTo>
                    <a:lnTo>
                      <a:pt x="376452" y="99112"/>
                    </a:lnTo>
                    <a:lnTo>
                      <a:pt x="361592" y="94158"/>
                    </a:lnTo>
                    <a:lnTo>
                      <a:pt x="344255" y="86728"/>
                    </a:lnTo>
                    <a:lnTo>
                      <a:pt x="312059" y="64439"/>
                    </a:lnTo>
                    <a:lnTo>
                      <a:pt x="294722" y="71868"/>
                    </a:lnTo>
                    <a:lnTo>
                      <a:pt x="282339" y="91682"/>
                    </a:lnTo>
                    <a:lnTo>
                      <a:pt x="255096" y="71868"/>
                    </a:lnTo>
                    <a:lnTo>
                      <a:pt x="205563" y="79298"/>
                    </a:lnTo>
                    <a:lnTo>
                      <a:pt x="195656" y="96635"/>
                    </a:lnTo>
                    <a:lnTo>
                      <a:pt x="183273" y="121401"/>
                    </a:lnTo>
                    <a:lnTo>
                      <a:pt x="131263" y="123878"/>
                    </a:lnTo>
                    <a:lnTo>
                      <a:pt x="94113" y="126355"/>
                    </a:lnTo>
                    <a:lnTo>
                      <a:pt x="86683" y="146168"/>
                    </a:lnTo>
                    <a:lnTo>
                      <a:pt x="49534" y="161028"/>
                    </a:lnTo>
                    <a:lnTo>
                      <a:pt x="22290" y="146168"/>
                    </a:lnTo>
                    <a:lnTo>
                      <a:pt x="0" y="111495"/>
                    </a:lnTo>
                    <a:lnTo>
                      <a:pt x="19814" y="74345"/>
                    </a:lnTo>
                    <a:lnTo>
                      <a:pt x="9907" y="4999"/>
                    </a:lnTo>
                    <a:lnTo>
                      <a:pt x="6487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425618A-7C50-39AF-03E4-A090CC89DD76}"/>
                  </a:ext>
                </a:extLst>
              </p:cNvPr>
              <p:cNvSpPr/>
              <p:nvPr/>
            </p:nvSpPr>
            <p:spPr>
              <a:xfrm>
                <a:off x="683961" y="3741420"/>
                <a:ext cx="1703474" cy="518160"/>
              </a:xfrm>
              <a:custGeom>
                <a:avLst/>
                <a:gdLst>
                  <a:gd name="connsiteX0" fmla="*/ 86640 w 1703474"/>
                  <a:gd name="connsiteY0" fmla="*/ 0 h 518160"/>
                  <a:gd name="connsiteX1" fmla="*/ 1683179 w 1703474"/>
                  <a:gd name="connsiteY1" fmla="*/ 0 h 518160"/>
                  <a:gd name="connsiteX2" fmla="*/ 1686599 w 1703474"/>
                  <a:gd name="connsiteY2" fmla="*/ 4999 h 518160"/>
                  <a:gd name="connsiteX3" fmla="*/ 1696506 w 1703474"/>
                  <a:gd name="connsiteY3" fmla="*/ 74345 h 518160"/>
                  <a:gd name="connsiteX4" fmla="*/ 1676693 w 1703474"/>
                  <a:gd name="connsiteY4" fmla="*/ 111495 h 518160"/>
                  <a:gd name="connsiteX5" fmla="*/ 1698983 w 1703474"/>
                  <a:gd name="connsiteY5" fmla="*/ 146168 h 518160"/>
                  <a:gd name="connsiteX6" fmla="*/ 1703474 w 1703474"/>
                  <a:gd name="connsiteY6" fmla="*/ 148618 h 518160"/>
                  <a:gd name="connsiteX7" fmla="*/ 1683627 w 1703474"/>
                  <a:gd name="connsiteY7" fmla="*/ 164495 h 518160"/>
                  <a:gd name="connsiteX8" fmla="*/ 1633104 w 1703474"/>
                  <a:gd name="connsiteY8" fmla="*/ 182327 h 518160"/>
                  <a:gd name="connsiteX9" fmla="*/ 1609328 w 1703474"/>
                  <a:gd name="connsiteY9" fmla="*/ 209074 h 518160"/>
                  <a:gd name="connsiteX10" fmla="*/ 1603384 w 1703474"/>
                  <a:gd name="connsiteY10" fmla="*/ 265542 h 518160"/>
                  <a:gd name="connsiteX11" fmla="*/ 1582580 w 1703474"/>
                  <a:gd name="connsiteY11" fmla="*/ 268514 h 518160"/>
                  <a:gd name="connsiteX12" fmla="*/ 1535028 w 1703474"/>
                  <a:gd name="connsiteY12" fmla="*/ 250682 h 518160"/>
                  <a:gd name="connsiteX13" fmla="*/ 1469645 w 1703474"/>
                  <a:gd name="connsiteY13" fmla="*/ 229878 h 518160"/>
                  <a:gd name="connsiteX14" fmla="*/ 1481533 w 1703474"/>
                  <a:gd name="connsiteY14" fmla="*/ 197187 h 518160"/>
                  <a:gd name="connsiteX15" fmla="*/ 1451813 w 1703474"/>
                  <a:gd name="connsiteY15" fmla="*/ 170439 h 518160"/>
                  <a:gd name="connsiteX16" fmla="*/ 1425065 w 1703474"/>
                  <a:gd name="connsiteY16" fmla="*/ 203130 h 518160"/>
                  <a:gd name="connsiteX17" fmla="*/ 1303214 w 1703474"/>
                  <a:gd name="connsiteY17" fmla="*/ 238794 h 518160"/>
                  <a:gd name="connsiteX18" fmla="*/ 1258634 w 1703474"/>
                  <a:gd name="connsiteY18" fmla="*/ 238794 h 518160"/>
                  <a:gd name="connsiteX19" fmla="*/ 1237830 w 1703474"/>
                  <a:gd name="connsiteY19" fmla="*/ 298234 h 518160"/>
                  <a:gd name="connsiteX20" fmla="*/ 1211082 w 1703474"/>
                  <a:gd name="connsiteY20" fmla="*/ 322010 h 518160"/>
                  <a:gd name="connsiteX21" fmla="*/ 1089231 w 1703474"/>
                  <a:gd name="connsiteY21" fmla="*/ 301206 h 518160"/>
                  <a:gd name="connsiteX22" fmla="*/ 1068427 w 1703474"/>
                  <a:gd name="connsiteY22" fmla="*/ 322010 h 518160"/>
                  <a:gd name="connsiteX23" fmla="*/ 1023848 w 1703474"/>
                  <a:gd name="connsiteY23" fmla="*/ 324982 h 518160"/>
                  <a:gd name="connsiteX24" fmla="*/ 970352 w 1703474"/>
                  <a:gd name="connsiteY24" fmla="*/ 381449 h 518160"/>
                  <a:gd name="connsiteX25" fmla="*/ 946576 w 1703474"/>
                  <a:gd name="connsiteY25" fmla="*/ 354701 h 518160"/>
                  <a:gd name="connsiteX26" fmla="*/ 916856 w 1703474"/>
                  <a:gd name="connsiteY26" fmla="*/ 354701 h 518160"/>
                  <a:gd name="connsiteX27" fmla="*/ 910912 w 1703474"/>
                  <a:gd name="connsiteY27" fmla="*/ 393337 h 518160"/>
                  <a:gd name="connsiteX28" fmla="*/ 866333 w 1703474"/>
                  <a:gd name="connsiteY28" fmla="*/ 455749 h 518160"/>
                  <a:gd name="connsiteX29" fmla="*/ 783117 w 1703474"/>
                  <a:gd name="connsiteY29" fmla="*/ 455749 h 518160"/>
                  <a:gd name="connsiteX30" fmla="*/ 720706 w 1703474"/>
                  <a:gd name="connsiteY30" fmla="*/ 506272 h 518160"/>
                  <a:gd name="connsiteX31" fmla="*/ 688014 w 1703474"/>
                  <a:gd name="connsiteY31" fmla="*/ 488440 h 518160"/>
                  <a:gd name="connsiteX32" fmla="*/ 679098 w 1703474"/>
                  <a:gd name="connsiteY32" fmla="*/ 485468 h 518160"/>
                  <a:gd name="connsiteX33" fmla="*/ 640462 w 1703474"/>
                  <a:gd name="connsiteY33" fmla="*/ 518160 h 518160"/>
                  <a:gd name="connsiteX34" fmla="*/ 607770 w 1703474"/>
                  <a:gd name="connsiteY34" fmla="*/ 497356 h 518160"/>
                  <a:gd name="connsiteX35" fmla="*/ 628574 w 1703474"/>
                  <a:gd name="connsiteY35" fmla="*/ 470609 h 518160"/>
                  <a:gd name="connsiteX36" fmla="*/ 583994 w 1703474"/>
                  <a:gd name="connsiteY36" fmla="*/ 446833 h 518160"/>
                  <a:gd name="connsiteX37" fmla="*/ 554275 w 1703474"/>
                  <a:gd name="connsiteY37" fmla="*/ 375505 h 518160"/>
                  <a:gd name="connsiteX38" fmla="*/ 551303 w 1703474"/>
                  <a:gd name="connsiteY38" fmla="*/ 333898 h 518160"/>
                  <a:gd name="connsiteX39" fmla="*/ 560219 w 1703474"/>
                  <a:gd name="connsiteY39" fmla="*/ 301206 h 518160"/>
                  <a:gd name="connsiteX40" fmla="*/ 533471 w 1703474"/>
                  <a:gd name="connsiteY40" fmla="*/ 295262 h 518160"/>
                  <a:gd name="connsiteX41" fmla="*/ 494835 w 1703474"/>
                  <a:gd name="connsiteY41" fmla="*/ 310122 h 518160"/>
                  <a:gd name="connsiteX42" fmla="*/ 441339 w 1703474"/>
                  <a:gd name="connsiteY42" fmla="*/ 283374 h 518160"/>
                  <a:gd name="connsiteX43" fmla="*/ 402704 w 1703474"/>
                  <a:gd name="connsiteY43" fmla="*/ 289318 h 518160"/>
                  <a:gd name="connsiteX44" fmla="*/ 352180 w 1703474"/>
                  <a:gd name="connsiteY44" fmla="*/ 295262 h 518160"/>
                  <a:gd name="connsiteX45" fmla="*/ 337320 w 1703474"/>
                  <a:gd name="connsiteY45" fmla="*/ 339842 h 518160"/>
                  <a:gd name="connsiteX46" fmla="*/ 289768 w 1703474"/>
                  <a:gd name="connsiteY46" fmla="*/ 384421 h 518160"/>
                  <a:gd name="connsiteX47" fmla="*/ 239245 w 1703474"/>
                  <a:gd name="connsiteY47" fmla="*/ 426029 h 518160"/>
                  <a:gd name="connsiteX48" fmla="*/ 224385 w 1703474"/>
                  <a:gd name="connsiteY48" fmla="*/ 455749 h 518160"/>
                  <a:gd name="connsiteX49" fmla="*/ 245189 w 1703474"/>
                  <a:gd name="connsiteY49" fmla="*/ 497356 h 518160"/>
                  <a:gd name="connsiteX50" fmla="*/ 240020 w 1703474"/>
                  <a:gd name="connsiteY50" fmla="*/ 499423 h 518160"/>
                  <a:gd name="connsiteX51" fmla="*/ 194665 w 1703474"/>
                  <a:gd name="connsiteY51" fmla="*/ 494384 h 518160"/>
                  <a:gd name="connsiteX52" fmla="*/ 194665 w 1703474"/>
                  <a:gd name="connsiteY52" fmla="*/ 470609 h 518160"/>
                  <a:gd name="connsiteX53" fmla="*/ 159001 w 1703474"/>
                  <a:gd name="connsiteY53" fmla="*/ 470609 h 518160"/>
                  <a:gd name="connsiteX54" fmla="*/ 135225 w 1703474"/>
                  <a:gd name="connsiteY54" fmla="*/ 464665 h 518160"/>
                  <a:gd name="connsiteX55" fmla="*/ 132253 w 1703474"/>
                  <a:gd name="connsiteY55" fmla="*/ 452777 h 518160"/>
                  <a:gd name="connsiteX56" fmla="*/ 123337 w 1703474"/>
                  <a:gd name="connsiteY56" fmla="*/ 426029 h 518160"/>
                  <a:gd name="connsiteX57" fmla="*/ 123337 w 1703474"/>
                  <a:gd name="connsiteY57" fmla="*/ 402253 h 518160"/>
                  <a:gd name="connsiteX58" fmla="*/ 102533 w 1703474"/>
                  <a:gd name="connsiteY58" fmla="*/ 348757 h 518160"/>
                  <a:gd name="connsiteX59" fmla="*/ 111449 w 1703474"/>
                  <a:gd name="connsiteY59" fmla="*/ 324982 h 518160"/>
                  <a:gd name="connsiteX60" fmla="*/ 81730 w 1703474"/>
                  <a:gd name="connsiteY60" fmla="*/ 322010 h 518160"/>
                  <a:gd name="connsiteX61" fmla="*/ 78758 w 1703474"/>
                  <a:gd name="connsiteY61" fmla="*/ 301206 h 518160"/>
                  <a:gd name="connsiteX62" fmla="*/ 46066 w 1703474"/>
                  <a:gd name="connsiteY62" fmla="*/ 280402 h 518160"/>
                  <a:gd name="connsiteX63" fmla="*/ 46066 w 1703474"/>
                  <a:gd name="connsiteY63" fmla="*/ 256626 h 518160"/>
                  <a:gd name="connsiteX64" fmla="*/ 46066 w 1703474"/>
                  <a:gd name="connsiteY64" fmla="*/ 212046 h 518160"/>
                  <a:gd name="connsiteX65" fmla="*/ 46066 w 1703474"/>
                  <a:gd name="connsiteY65" fmla="*/ 170439 h 518160"/>
                  <a:gd name="connsiteX66" fmla="*/ 43094 w 1703474"/>
                  <a:gd name="connsiteY66" fmla="*/ 125859 h 518160"/>
                  <a:gd name="connsiteX67" fmla="*/ 37664 w 1703474"/>
                  <a:gd name="connsiteY67" fmla="*/ 125859 h 518160"/>
                  <a:gd name="connsiteX68" fmla="*/ 26005 w 1703474"/>
                  <a:gd name="connsiteY68" fmla="*/ 87966 h 518160"/>
                  <a:gd name="connsiteX69" fmla="*/ 0 w 1703474"/>
                  <a:gd name="connsiteY69" fmla="*/ 76821 h 518160"/>
                  <a:gd name="connsiteX70" fmla="*/ 22290 w 1703474"/>
                  <a:gd name="connsiteY70" fmla="*/ 43386 h 518160"/>
                  <a:gd name="connsiteX71" fmla="*/ 40864 w 1703474"/>
                  <a:gd name="connsiteY71" fmla="*/ 39672 h 518160"/>
                  <a:gd name="connsiteX0" fmla="*/ 86640 w 1703474"/>
                  <a:gd name="connsiteY0" fmla="*/ 93345 h 611505"/>
                  <a:gd name="connsiteX1" fmla="*/ 938464 w 1703474"/>
                  <a:gd name="connsiteY1" fmla="*/ 0 h 611505"/>
                  <a:gd name="connsiteX2" fmla="*/ 1683179 w 1703474"/>
                  <a:gd name="connsiteY2" fmla="*/ 93345 h 611505"/>
                  <a:gd name="connsiteX3" fmla="*/ 1686599 w 1703474"/>
                  <a:gd name="connsiteY3" fmla="*/ 98344 h 611505"/>
                  <a:gd name="connsiteX4" fmla="*/ 1696506 w 1703474"/>
                  <a:gd name="connsiteY4" fmla="*/ 167690 h 611505"/>
                  <a:gd name="connsiteX5" fmla="*/ 1676693 w 1703474"/>
                  <a:gd name="connsiteY5" fmla="*/ 204840 h 611505"/>
                  <a:gd name="connsiteX6" fmla="*/ 1698983 w 1703474"/>
                  <a:gd name="connsiteY6" fmla="*/ 239513 h 611505"/>
                  <a:gd name="connsiteX7" fmla="*/ 1703474 w 1703474"/>
                  <a:gd name="connsiteY7" fmla="*/ 241963 h 611505"/>
                  <a:gd name="connsiteX8" fmla="*/ 1683627 w 1703474"/>
                  <a:gd name="connsiteY8" fmla="*/ 257840 h 611505"/>
                  <a:gd name="connsiteX9" fmla="*/ 1633104 w 1703474"/>
                  <a:gd name="connsiteY9" fmla="*/ 275672 h 611505"/>
                  <a:gd name="connsiteX10" fmla="*/ 1609328 w 1703474"/>
                  <a:gd name="connsiteY10" fmla="*/ 302419 h 611505"/>
                  <a:gd name="connsiteX11" fmla="*/ 1603384 w 1703474"/>
                  <a:gd name="connsiteY11" fmla="*/ 358887 h 611505"/>
                  <a:gd name="connsiteX12" fmla="*/ 1582580 w 1703474"/>
                  <a:gd name="connsiteY12" fmla="*/ 361859 h 611505"/>
                  <a:gd name="connsiteX13" fmla="*/ 1535028 w 1703474"/>
                  <a:gd name="connsiteY13" fmla="*/ 344027 h 611505"/>
                  <a:gd name="connsiteX14" fmla="*/ 1469645 w 1703474"/>
                  <a:gd name="connsiteY14" fmla="*/ 323223 h 611505"/>
                  <a:gd name="connsiteX15" fmla="*/ 1481533 w 1703474"/>
                  <a:gd name="connsiteY15" fmla="*/ 290532 h 611505"/>
                  <a:gd name="connsiteX16" fmla="*/ 1451813 w 1703474"/>
                  <a:gd name="connsiteY16" fmla="*/ 263784 h 611505"/>
                  <a:gd name="connsiteX17" fmla="*/ 1425065 w 1703474"/>
                  <a:gd name="connsiteY17" fmla="*/ 296475 h 611505"/>
                  <a:gd name="connsiteX18" fmla="*/ 1303214 w 1703474"/>
                  <a:gd name="connsiteY18" fmla="*/ 332139 h 611505"/>
                  <a:gd name="connsiteX19" fmla="*/ 1258634 w 1703474"/>
                  <a:gd name="connsiteY19" fmla="*/ 332139 h 611505"/>
                  <a:gd name="connsiteX20" fmla="*/ 1237830 w 1703474"/>
                  <a:gd name="connsiteY20" fmla="*/ 391579 h 611505"/>
                  <a:gd name="connsiteX21" fmla="*/ 1211082 w 1703474"/>
                  <a:gd name="connsiteY21" fmla="*/ 415355 h 611505"/>
                  <a:gd name="connsiteX22" fmla="*/ 1089231 w 1703474"/>
                  <a:gd name="connsiteY22" fmla="*/ 394551 h 611505"/>
                  <a:gd name="connsiteX23" fmla="*/ 1068427 w 1703474"/>
                  <a:gd name="connsiteY23" fmla="*/ 415355 h 611505"/>
                  <a:gd name="connsiteX24" fmla="*/ 1023848 w 1703474"/>
                  <a:gd name="connsiteY24" fmla="*/ 418327 h 611505"/>
                  <a:gd name="connsiteX25" fmla="*/ 970352 w 1703474"/>
                  <a:gd name="connsiteY25" fmla="*/ 474794 h 611505"/>
                  <a:gd name="connsiteX26" fmla="*/ 946576 w 1703474"/>
                  <a:gd name="connsiteY26" fmla="*/ 448046 h 611505"/>
                  <a:gd name="connsiteX27" fmla="*/ 916856 w 1703474"/>
                  <a:gd name="connsiteY27" fmla="*/ 448046 h 611505"/>
                  <a:gd name="connsiteX28" fmla="*/ 910912 w 1703474"/>
                  <a:gd name="connsiteY28" fmla="*/ 486682 h 611505"/>
                  <a:gd name="connsiteX29" fmla="*/ 866333 w 1703474"/>
                  <a:gd name="connsiteY29" fmla="*/ 549094 h 611505"/>
                  <a:gd name="connsiteX30" fmla="*/ 783117 w 1703474"/>
                  <a:gd name="connsiteY30" fmla="*/ 549094 h 611505"/>
                  <a:gd name="connsiteX31" fmla="*/ 720706 w 1703474"/>
                  <a:gd name="connsiteY31" fmla="*/ 599617 h 611505"/>
                  <a:gd name="connsiteX32" fmla="*/ 688014 w 1703474"/>
                  <a:gd name="connsiteY32" fmla="*/ 581785 h 611505"/>
                  <a:gd name="connsiteX33" fmla="*/ 679098 w 1703474"/>
                  <a:gd name="connsiteY33" fmla="*/ 578813 h 611505"/>
                  <a:gd name="connsiteX34" fmla="*/ 640462 w 1703474"/>
                  <a:gd name="connsiteY34" fmla="*/ 611505 h 611505"/>
                  <a:gd name="connsiteX35" fmla="*/ 607770 w 1703474"/>
                  <a:gd name="connsiteY35" fmla="*/ 590701 h 611505"/>
                  <a:gd name="connsiteX36" fmla="*/ 628574 w 1703474"/>
                  <a:gd name="connsiteY36" fmla="*/ 563954 h 611505"/>
                  <a:gd name="connsiteX37" fmla="*/ 583994 w 1703474"/>
                  <a:gd name="connsiteY37" fmla="*/ 540178 h 611505"/>
                  <a:gd name="connsiteX38" fmla="*/ 554275 w 1703474"/>
                  <a:gd name="connsiteY38" fmla="*/ 468850 h 611505"/>
                  <a:gd name="connsiteX39" fmla="*/ 551303 w 1703474"/>
                  <a:gd name="connsiteY39" fmla="*/ 427243 h 611505"/>
                  <a:gd name="connsiteX40" fmla="*/ 560219 w 1703474"/>
                  <a:gd name="connsiteY40" fmla="*/ 394551 h 611505"/>
                  <a:gd name="connsiteX41" fmla="*/ 533471 w 1703474"/>
                  <a:gd name="connsiteY41" fmla="*/ 388607 h 611505"/>
                  <a:gd name="connsiteX42" fmla="*/ 494835 w 1703474"/>
                  <a:gd name="connsiteY42" fmla="*/ 403467 h 611505"/>
                  <a:gd name="connsiteX43" fmla="*/ 441339 w 1703474"/>
                  <a:gd name="connsiteY43" fmla="*/ 376719 h 611505"/>
                  <a:gd name="connsiteX44" fmla="*/ 402704 w 1703474"/>
                  <a:gd name="connsiteY44" fmla="*/ 382663 h 611505"/>
                  <a:gd name="connsiteX45" fmla="*/ 352180 w 1703474"/>
                  <a:gd name="connsiteY45" fmla="*/ 388607 h 611505"/>
                  <a:gd name="connsiteX46" fmla="*/ 337320 w 1703474"/>
                  <a:gd name="connsiteY46" fmla="*/ 433187 h 611505"/>
                  <a:gd name="connsiteX47" fmla="*/ 289768 w 1703474"/>
                  <a:gd name="connsiteY47" fmla="*/ 477766 h 611505"/>
                  <a:gd name="connsiteX48" fmla="*/ 239245 w 1703474"/>
                  <a:gd name="connsiteY48" fmla="*/ 519374 h 611505"/>
                  <a:gd name="connsiteX49" fmla="*/ 224385 w 1703474"/>
                  <a:gd name="connsiteY49" fmla="*/ 549094 h 611505"/>
                  <a:gd name="connsiteX50" fmla="*/ 245189 w 1703474"/>
                  <a:gd name="connsiteY50" fmla="*/ 590701 h 611505"/>
                  <a:gd name="connsiteX51" fmla="*/ 240020 w 1703474"/>
                  <a:gd name="connsiteY51" fmla="*/ 592768 h 611505"/>
                  <a:gd name="connsiteX52" fmla="*/ 194665 w 1703474"/>
                  <a:gd name="connsiteY52" fmla="*/ 587729 h 611505"/>
                  <a:gd name="connsiteX53" fmla="*/ 194665 w 1703474"/>
                  <a:gd name="connsiteY53" fmla="*/ 563954 h 611505"/>
                  <a:gd name="connsiteX54" fmla="*/ 159001 w 1703474"/>
                  <a:gd name="connsiteY54" fmla="*/ 563954 h 611505"/>
                  <a:gd name="connsiteX55" fmla="*/ 135225 w 1703474"/>
                  <a:gd name="connsiteY55" fmla="*/ 558010 h 611505"/>
                  <a:gd name="connsiteX56" fmla="*/ 132253 w 1703474"/>
                  <a:gd name="connsiteY56" fmla="*/ 546122 h 611505"/>
                  <a:gd name="connsiteX57" fmla="*/ 123337 w 1703474"/>
                  <a:gd name="connsiteY57" fmla="*/ 519374 h 611505"/>
                  <a:gd name="connsiteX58" fmla="*/ 123337 w 1703474"/>
                  <a:gd name="connsiteY58" fmla="*/ 495598 h 611505"/>
                  <a:gd name="connsiteX59" fmla="*/ 102533 w 1703474"/>
                  <a:gd name="connsiteY59" fmla="*/ 442102 h 611505"/>
                  <a:gd name="connsiteX60" fmla="*/ 111449 w 1703474"/>
                  <a:gd name="connsiteY60" fmla="*/ 418327 h 611505"/>
                  <a:gd name="connsiteX61" fmla="*/ 81730 w 1703474"/>
                  <a:gd name="connsiteY61" fmla="*/ 415355 h 611505"/>
                  <a:gd name="connsiteX62" fmla="*/ 78758 w 1703474"/>
                  <a:gd name="connsiteY62" fmla="*/ 394551 h 611505"/>
                  <a:gd name="connsiteX63" fmla="*/ 46066 w 1703474"/>
                  <a:gd name="connsiteY63" fmla="*/ 373747 h 611505"/>
                  <a:gd name="connsiteX64" fmla="*/ 46066 w 1703474"/>
                  <a:gd name="connsiteY64" fmla="*/ 349971 h 611505"/>
                  <a:gd name="connsiteX65" fmla="*/ 46066 w 1703474"/>
                  <a:gd name="connsiteY65" fmla="*/ 305391 h 611505"/>
                  <a:gd name="connsiteX66" fmla="*/ 46066 w 1703474"/>
                  <a:gd name="connsiteY66" fmla="*/ 263784 h 611505"/>
                  <a:gd name="connsiteX67" fmla="*/ 43094 w 1703474"/>
                  <a:gd name="connsiteY67" fmla="*/ 219204 h 611505"/>
                  <a:gd name="connsiteX68" fmla="*/ 37664 w 1703474"/>
                  <a:gd name="connsiteY68" fmla="*/ 219204 h 611505"/>
                  <a:gd name="connsiteX69" fmla="*/ 26005 w 1703474"/>
                  <a:gd name="connsiteY69" fmla="*/ 181311 h 611505"/>
                  <a:gd name="connsiteX70" fmla="*/ 0 w 1703474"/>
                  <a:gd name="connsiteY70" fmla="*/ 170166 h 611505"/>
                  <a:gd name="connsiteX71" fmla="*/ 22290 w 1703474"/>
                  <a:gd name="connsiteY71" fmla="*/ 136731 h 611505"/>
                  <a:gd name="connsiteX72" fmla="*/ 40864 w 1703474"/>
                  <a:gd name="connsiteY72" fmla="*/ 133017 h 611505"/>
                  <a:gd name="connsiteX73" fmla="*/ 86640 w 1703474"/>
                  <a:gd name="connsiteY73" fmla="*/ 93345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73" fmla="*/ 1029904 w 1703474"/>
                  <a:gd name="connsiteY73" fmla="*/ 91440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0" fmla="*/ 1683179 w 1703474"/>
                  <a:gd name="connsiteY0" fmla="*/ 0 h 518160"/>
                  <a:gd name="connsiteX1" fmla="*/ 1686599 w 1703474"/>
                  <a:gd name="connsiteY1" fmla="*/ 4999 h 518160"/>
                  <a:gd name="connsiteX2" fmla="*/ 1696506 w 1703474"/>
                  <a:gd name="connsiteY2" fmla="*/ 74345 h 518160"/>
                  <a:gd name="connsiteX3" fmla="*/ 1676693 w 1703474"/>
                  <a:gd name="connsiteY3" fmla="*/ 111495 h 518160"/>
                  <a:gd name="connsiteX4" fmla="*/ 1698983 w 1703474"/>
                  <a:gd name="connsiteY4" fmla="*/ 146168 h 518160"/>
                  <a:gd name="connsiteX5" fmla="*/ 1703474 w 1703474"/>
                  <a:gd name="connsiteY5" fmla="*/ 148618 h 518160"/>
                  <a:gd name="connsiteX6" fmla="*/ 1683627 w 1703474"/>
                  <a:gd name="connsiteY6" fmla="*/ 164495 h 518160"/>
                  <a:gd name="connsiteX7" fmla="*/ 1633104 w 1703474"/>
                  <a:gd name="connsiteY7" fmla="*/ 182327 h 518160"/>
                  <a:gd name="connsiteX8" fmla="*/ 1609328 w 1703474"/>
                  <a:gd name="connsiteY8" fmla="*/ 209074 h 518160"/>
                  <a:gd name="connsiteX9" fmla="*/ 1603384 w 1703474"/>
                  <a:gd name="connsiteY9" fmla="*/ 265542 h 518160"/>
                  <a:gd name="connsiteX10" fmla="*/ 1582580 w 1703474"/>
                  <a:gd name="connsiteY10" fmla="*/ 268514 h 518160"/>
                  <a:gd name="connsiteX11" fmla="*/ 1535028 w 1703474"/>
                  <a:gd name="connsiteY11" fmla="*/ 250682 h 518160"/>
                  <a:gd name="connsiteX12" fmla="*/ 1469645 w 1703474"/>
                  <a:gd name="connsiteY12" fmla="*/ 229878 h 518160"/>
                  <a:gd name="connsiteX13" fmla="*/ 1481533 w 1703474"/>
                  <a:gd name="connsiteY13" fmla="*/ 197187 h 518160"/>
                  <a:gd name="connsiteX14" fmla="*/ 1451813 w 1703474"/>
                  <a:gd name="connsiteY14" fmla="*/ 170439 h 518160"/>
                  <a:gd name="connsiteX15" fmla="*/ 1425065 w 1703474"/>
                  <a:gd name="connsiteY15" fmla="*/ 203130 h 518160"/>
                  <a:gd name="connsiteX16" fmla="*/ 1303214 w 1703474"/>
                  <a:gd name="connsiteY16" fmla="*/ 238794 h 518160"/>
                  <a:gd name="connsiteX17" fmla="*/ 1258634 w 1703474"/>
                  <a:gd name="connsiteY17" fmla="*/ 238794 h 518160"/>
                  <a:gd name="connsiteX18" fmla="*/ 1237830 w 1703474"/>
                  <a:gd name="connsiteY18" fmla="*/ 298234 h 518160"/>
                  <a:gd name="connsiteX19" fmla="*/ 1211082 w 1703474"/>
                  <a:gd name="connsiteY19" fmla="*/ 322010 h 518160"/>
                  <a:gd name="connsiteX20" fmla="*/ 1089231 w 1703474"/>
                  <a:gd name="connsiteY20" fmla="*/ 301206 h 518160"/>
                  <a:gd name="connsiteX21" fmla="*/ 1068427 w 1703474"/>
                  <a:gd name="connsiteY21" fmla="*/ 322010 h 518160"/>
                  <a:gd name="connsiteX22" fmla="*/ 1023848 w 1703474"/>
                  <a:gd name="connsiteY22" fmla="*/ 324982 h 518160"/>
                  <a:gd name="connsiteX23" fmla="*/ 970352 w 1703474"/>
                  <a:gd name="connsiteY23" fmla="*/ 381449 h 518160"/>
                  <a:gd name="connsiteX24" fmla="*/ 946576 w 1703474"/>
                  <a:gd name="connsiteY24" fmla="*/ 354701 h 518160"/>
                  <a:gd name="connsiteX25" fmla="*/ 916856 w 1703474"/>
                  <a:gd name="connsiteY25" fmla="*/ 354701 h 518160"/>
                  <a:gd name="connsiteX26" fmla="*/ 910912 w 1703474"/>
                  <a:gd name="connsiteY26" fmla="*/ 393337 h 518160"/>
                  <a:gd name="connsiteX27" fmla="*/ 866333 w 1703474"/>
                  <a:gd name="connsiteY27" fmla="*/ 455749 h 518160"/>
                  <a:gd name="connsiteX28" fmla="*/ 783117 w 1703474"/>
                  <a:gd name="connsiteY28" fmla="*/ 455749 h 518160"/>
                  <a:gd name="connsiteX29" fmla="*/ 720706 w 1703474"/>
                  <a:gd name="connsiteY29" fmla="*/ 506272 h 518160"/>
                  <a:gd name="connsiteX30" fmla="*/ 688014 w 1703474"/>
                  <a:gd name="connsiteY30" fmla="*/ 488440 h 518160"/>
                  <a:gd name="connsiteX31" fmla="*/ 679098 w 1703474"/>
                  <a:gd name="connsiteY31" fmla="*/ 485468 h 518160"/>
                  <a:gd name="connsiteX32" fmla="*/ 640462 w 1703474"/>
                  <a:gd name="connsiteY32" fmla="*/ 518160 h 518160"/>
                  <a:gd name="connsiteX33" fmla="*/ 607770 w 1703474"/>
                  <a:gd name="connsiteY33" fmla="*/ 497356 h 518160"/>
                  <a:gd name="connsiteX34" fmla="*/ 628574 w 1703474"/>
                  <a:gd name="connsiteY34" fmla="*/ 470609 h 518160"/>
                  <a:gd name="connsiteX35" fmla="*/ 583994 w 1703474"/>
                  <a:gd name="connsiteY35" fmla="*/ 446833 h 518160"/>
                  <a:gd name="connsiteX36" fmla="*/ 554275 w 1703474"/>
                  <a:gd name="connsiteY36" fmla="*/ 375505 h 518160"/>
                  <a:gd name="connsiteX37" fmla="*/ 551303 w 1703474"/>
                  <a:gd name="connsiteY37" fmla="*/ 333898 h 518160"/>
                  <a:gd name="connsiteX38" fmla="*/ 560219 w 1703474"/>
                  <a:gd name="connsiteY38" fmla="*/ 301206 h 518160"/>
                  <a:gd name="connsiteX39" fmla="*/ 533471 w 1703474"/>
                  <a:gd name="connsiteY39" fmla="*/ 295262 h 518160"/>
                  <a:gd name="connsiteX40" fmla="*/ 494835 w 1703474"/>
                  <a:gd name="connsiteY40" fmla="*/ 310122 h 518160"/>
                  <a:gd name="connsiteX41" fmla="*/ 441339 w 1703474"/>
                  <a:gd name="connsiteY41" fmla="*/ 283374 h 518160"/>
                  <a:gd name="connsiteX42" fmla="*/ 402704 w 1703474"/>
                  <a:gd name="connsiteY42" fmla="*/ 289318 h 518160"/>
                  <a:gd name="connsiteX43" fmla="*/ 352180 w 1703474"/>
                  <a:gd name="connsiteY43" fmla="*/ 295262 h 518160"/>
                  <a:gd name="connsiteX44" fmla="*/ 337320 w 1703474"/>
                  <a:gd name="connsiteY44" fmla="*/ 339842 h 518160"/>
                  <a:gd name="connsiteX45" fmla="*/ 289768 w 1703474"/>
                  <a:gd name="connsiteY45" fmla="*/ 384421 h 518160"/>
                  <a:gd name="connsiteX46" fmla="*/ 239245 w 1703474"/>
                  <a:gd name="connsiteY46" fmla="*/ 426029 h 518160"/>
                  <a:gd name="connsiteX47" fmla="*/ 224385 w 1703474"/>
                  <a:gd name="connsiteY47" fmla="*/ 455749 h 518160"/>
                  <a:gd name="connsiteX48" fmla="*/ 245189 w 1703474"/>
                  <a:gd name="connsiteY48" fmla="*/ 497356 h 518160"/>
                  <a:gd name="connsiteX49" fmla="*/ 240020 w 1703474"/>
                  <a:gd name="connsiteY49" fmla="*/ 499423 h 518160"/>
                  <a:gd name="connsiteX50" fmla="*/ 194665 w 1703474"/>
                  <a:gd name="connsiteY50" fmla="*/ 494384 h 518160"/>
                  <a:gd name="connsiteX51" fmla="*/ 194665 w 1703474"/>
                  <a:gd name="connsiteY51" fmla="*/ 470609 h 518160"/>
                  <a:gd name="connsiteX52" fmla="*/ 159001 w 1703474"/>
                  <a:gd name="connsiteY52" fmla="*/ 470609 h 518160"/>
                  <a:gd name="connsiteX53" fmla="*/ 135225 w 1703474"/>
                  <a:gd name="connsiteY53" fmla="*/ 464665 h 518160"/>
                  <a:gd name="connsiteX54" fmla="*/ 132253 w 1703474"/>
                  <a:gd name="connsiteY54" fmla="*/ 452777 h 518160"/>
                  <a:gd name="connsiteX55" fmla="*/ 123337 w 1703474"/>
                  <a:gd name="connsiteY55" fmla="*/ 426029 h 518160"/>
                  <a:gd name="connsiteX56" fmla="*/ 123337 w 1703474"/>
                  <a:gd name="connsiteY56" fmla="*/ 402253 h 518160"/>
                  <a:gd name="connsiteX57" fmla="*/ 102533 w 1703474"/>
                  <a:gd name="connsiteY57" fmla="*/ 348757 h 518160"/>
                  <a:gd name="connsiteX58" fmla="*/ 111449 w 1703474"/>
                  <a:gd name="connsiteY58" fmla="*/ 324982 h 518160"/>
                  <a:gd name="connsiteX59" fmla="*/ 81730 w 1703474"/>
                  <a:gd name="connsiteY59" fmla="*/ 322010 h 518160"/>
                  <a:gd name="connsiteX60" fmla="*/ 78758 w 1703474"/>
                  <a:gd name="connsiteY60" fmla="*/ 301206 h 518160"/>
                  <a:gd name="connsiteX61" fmla="*/ 46066 w 1703474"/>
                  <a:gd name="connsiteY61" fmla="*/ 280402 h 518160"/>
                  <a:gd name="connsiteX62" fmla="*/ 46066 w 1703474"/>
                  <a:gd name="connsiteY62" fmla="*/ 256626 h 518160"/>
                  <a:gd name="connsiteX63" fmla="*/ 46066 w 1703474"/>
                  <a:gd name="connsiteY63" fmla="*/ 212046 h 518160"/>
                  <a:gd name="connsiteX64" fmla="*/ 46066 w 1703474"/>
                  <a:gd name="connsiteY64" fmla="*/ 170439 h 518160"/>
                  <a:gd name="connsiteX65" fmla="*/ 43094 w 1703474"/>
                  <a:gd name="connsiteY65" fmla="*/ 125859 h 518160"/>
                  <a:gd name="connsiteX66" fmla="*/ 37664 w 1703474"/>
                  <a:gd name="connsiteY66" fmla="*/ 125859 h 518160"/>
                  <a:gd name="connsiteX67" fmla="*/ 26005 w 1703474"/>
                  <a:gd name="connsiteY67" fmla="*/ 87966 h 518160"/>
                  <a:gd name="connsiteX68" fmla="*/ 0 w 1703474"/>
                  <a:gd name="connsiteY68" fmla="*/ 76821 h 518160"/>
                  <a:gd name="connsiteX69" fmla="*/ 22290 w 1703474"/>
                  <a:gd name="connsiteY69" fmla="*/ 43386 h 518160"/>
                  <a:gd name="connsiteX70" fmla="*/ 40864 w 1703474"/>
                  <a:gd name="connsiteY70" fmla="*/ 39672 h 518160"/>
                  <a:gd name="connsiteX71" fmla="*/ 86640 w 1703474"/>
                  <a:gd name="connsiteY71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703474" h="518160">
                    <a:moveTo>
                      <a:pt x="1683179" y="0"/>
                    </a:moveTo>
                    <a:lnTo>
                      <a:pt x="1686599" y="4999"/>
                    </a:lnTo>
                    <a:lnTo>
                      <a:pt x="1696506" y="74345"/>
                    </a:lnTo>
                    <a:lnTo>
                      <a:pt x="1676693" y="111495"/>
                    </a:lnTo>
                    <a:lnTo>
                      <a:pt x="1698983" y="146168"/>
                    </a:lnTo>
                    <a:lnTo>
                      <a:pt x="1703474" y="148618"/>
                    </a:lnTo>
                    <a:lnTo>
                      <a:pt x="1683627" y="164495"/>
                    </a:lnTo>
                    <a:lnTo>
                      <a:pt x="1633104" y="182327"/>
                    </a:lnTo>
                    <a:lnTo>
                      <a:pt x="1609328" y="209074"/>
                    </a:lnTo>
                    <a:lnTo>
                      <a:pt x="1603384" y="265542"/>
                    </a:lnTo>
                    <a:lnTo>
                      <a:pt x="1582580" y="268514"/>
                    </a:lnTo>
                    <a:lnTo>
                      <a:pt x="1535028" y="250682"/>
                    </a:lnTo>
                    <a:lnTo>
                      <a:pt x="1469645" y="229878"/>
                    </a:lnTo>
                    <a:lnTo>
                      <a:pt x="1481533" y="197187"/>
                    </a:lnTo>
                    <a:lnTo>
                      <a:pt x="1451813" y="170439"/>
                    </a:lnTo>
                    <a:lnTo>
                      <a:pt x="1425065" y="203130"/>
                    </a:lnTo>
                    <a:lnTo>
                      <a:pt x="1303214" y="238794"/>
                    </a:lnTo>
                    <a:lnTo>
                      <a:pt x="1258634" y="238794"/>
                    </a:lnTo>
                    <a:lnTo>
                      <a:pt x="1237830" y="298234"/>
                    </a:lnTo>
                    <a:lnTo>
                      <a:pt x="1211082" y="322010"/>
                    </a:lnTo>
                    <a:lnTo>
                      <a:pt x="1089231" y="301206"/>
                    </a:lnTo>
                    <a:lnTo>
                      <a:pt x="1068427" y="322010"/>
                    </a:lnTo>
                    <a:lnTo>
                      <a:pt x="1023848" y="324982"/>
                    </a:lnTo>
                    <a:lnTo>
                      <a:pt x="970352" y="381449"/>
                    </a:lnTo>
                    <a:lnTo>
                      <a:pt x="946576" y="354701"/>
                    </a:lnTo>
                    <a:lnTo>
                      <a:pt x="916856" y="354701"/>
                    </a:lnTo>
                    <a:lnTo>
                      <a:pt x="910912" y="393337"/>
                    </a:lnTo>
                    <a:lnTo>
                      <a:pt x="866333" y="455749"/>
                    </a:lnTo>
                    <a:lnTo>
                      <a:pt x="783117" y="455749"/>
                    </a:lnTo>
                    <a:lnTo>
                      <a:pt x="720706" y="506272"/>
                    </a:lnTo>
                    <a:cubicBezTo>
                      <a:pt x="690136" y="487930"/>
                      <a:pt x="702538" y="488440"/>
                      <a:pt x="688014" y="488440"/>
                    </a:cubicBezTo>
                    <a:lnTo>
                      <a:pt x="679098" y="485468"/>
                    </a:lnTo>
                    <a:lnTo>
                      <a:pt x="640462" y="518160"/>
                    </a:lnTo>
                    <a:lnTo>
                      <a:pt x="607770" y="497356"/>
                    </a:lnTo>
                    <a:lnTo>
                      <a:pt x="628574" y="470609"/>
                    </a:lnTo>
                    <a:lnTo>
                      <a:pt x="583994" y="446833"/>
                    </a:lnTo>
                    <a:lnTo>
                      <a:pt x="554275" y="375505"/>
                    </a:lnTo>
                    <a:lnTo>
                      <a:pt x="551303" y="333898"/>
                    </a:lnTo>
                    <a:lnTo>
                      <a:pt x="560219" y="301206"/>
                    </a:lnTo>
                    <a:lnTo>
                      <a:pt x="533471" y="295262"/>
                    </a:lnTo>
                    <a:lnTo>
                      <a:pt x="494835" y="310122"/>
                    </a:lnTo>
                    <a:lnTo>
                      <a:pt x="441339" y="283374"/>
                    </a:lnTo>
                    <a:lnTo>
                      <a:pt x="402704" y="289318"/>
                    </a:lnTo>
                    <a:lnTo>
                      <a:pt x="352180" y="295262"/>
                    </a:lnTo>
                    <a:lnTo>
                      <a:pt x="337320" y="339842"/>
                    </a:lnTo>
                    <a:lnTo>
                      <a:pt x="289768" y="384421"/>
                    </a:lnTo>
                    <a:lnTo>
                      <a:pt x="239245" y="426029"/>
                    </a:lnTo>
                    <a:lnTo>
                      <a:pt x="224385" y="455749"/>
                    </a:lnTo>
                    <a:lnTo>
                      <a:pt x="245189" y="497356"/>
                    </a:lnTo>
                    <a:lnTo>
                      <a:pt x="240020" y="499423"/>
                    </a:lnTo>
                    <a:lnTo>
                      <a:pt x="194665" y="494384"/>
                    </a:lnTo>
                    <a:lnTo>
                      <a:pt x="194665" y="470609"/>
                    </a:lnTo>
                    <a:lnTo>
                      <a:pt x="159001" y="470609"/>
                    </a:lnTo>
                    <a:lnTo>
                      <a:pt x="135225" y="464665"/>
                    </a:lnTo>
                    <a:lnTo>
                      <a:pt x="132253" y="452777"/>
                    </a:lnTo>
                    <a:lnTo>
                      <a:pt x="123337" y="426029"/>
                    </a:lnTo>
                    <a:lnTo>
                      <a:pt x="123337" y="402253"/>
                    </a:lnTo>
                    <a:lnTo>
                      <a:pt x="102533" y="348757"/>
                    </a:lnTo>
                    <a:lnTo>
                      <a:pt x="111449" y="324982"/>
                    </a:lnTo>
                    <a:lnTo>
                      <a:pt x="81730" y="322010"/>
                    </a:lnTo>
                    <a:lnTo>
                      <a:pt x="78758" y="301206"/>
                    </a:lnTo>
                    <a:lnTo>
                      <a:pt x="46066" y="280402"/>
                    </a:lnTo>
                    <a:lnTo>
                      <a:pt x="46066" y="256626"/>
                    </a:lnTo>
                    <a:lnTo>
                      <a:pt x="46066" y="212046"/>
                    </a:lnTo>
                    <a:lnTo>
                      <a:pt x="46066" y="170439"/>
                    </a:lnTo>
                    <a:lnTo>
                      <a:pt x="43094" y="125859"/>
                    </a:lnTo>
                    <a:lnTo>
                      <a:pt x="37664" y="125859"/>
                    </a:lnTo>
                    <a:lnTo>
                      <a:pt x="26005" y="87966"/>
                    </a:lnTo>
                    <a:lnTo>
                      <a:pt x="0" y="76821"/>
                    </a:lnTo>
                    <a:lnTo>
                      <a:pt x="22290" y="43386"/>
                    </a:lnTo>
                    <a:lnTo>
                      <a:pt x="40864" y="39672"/>
                    </a:lnTo>
                    <a:lnTo>
                      <a:pt x="86640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541A9BE-CC46-1E43-0451-8B01FFA5B205}"/>
                </a:ext>
              </a:extLst>
            </p:cNvPr>
            <p:cNvGrpSpPr/>
            <p:nvPr/>
          </p:nvGrpSpPr>
          <p:grpSpPr>
            <a:xfrm>
              <a:off x="1399814" y="4156748"/>
              <a:ext cx="1858676" cy="1073234"/>
              <a:chOff x="1574588" y="2142327"/>
              <a:chExt cx="1104261" cy="637621"/>
            </a:xfrm>
          </p:grpSpPr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4DCA7598-FFF1-22E8-8C76-4D58055B6A80}"/>
                  </a:ext>
                </a:extLst>
              </p:cNvPr>
              <p:cNvSpPr/>
              <p:nvPr/>
            </p:nvSpPr>
            <p:spPr>
              <a:xfrm rot="20771720">
                <a:off x="2432200" y="2142327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87BF78C8-B8A8-1865-C923-70B044138736}"/>
                  </a:ext>
                </a:extLst>
              </p:cNvPr>
              <p:cNvSpPr/>
              <p:nvPr/>
            </p:nvSpPr>
            <p:spPr>
              <a:xfrm>
                <a:off x="2488376" y="23503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D7802039-4344-4898-50FD-6D3ED0FF755E}"/>
                  </a:ext>
                </a:extLst>
              </p:cNvPr>
              <p:cNvSpPr/>
              <p:nvPr/>
            </p:nvSpPr>
            <p:spPr>
              <a:xfrm rot="18900000">
                <a:off x="1574588" y="2581726"/>
                <a:ext cx="312375" cy="18285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8CDB9BCB-CAF9-BBCA-7970-0A69155477EA}"/>
                  </a:ext>
                </a:extLst>
              </p:cNvPr>
              <p:cNvSpPr/>
              <p:nvPr/>
            </p:nvSpPr>
            <p:spPr>
              <a:xfrm rot="19800000">
                <a:off x="2032563" y="26702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73" name="グループ化 672">
            <a:extLst>
              <a:ext uri="{FF2B5EF4-FFF2-40B4-BE49-F238E27FC236}">
                <a16:creationId xmlns:a16="http://schemas.microsoft.com/office/drawing/2014/main" id="{E6B9900F-F9CC-5199-EBFD-29153669DE2D}"/>
              </a:ext>
            </a:extLst>
          </p:cNvPr>
          <p:cNvGrpSpPr/>
          <p:nvPr/>
        </p:nvGrpSpPr>
        <p:grpSpPr>
          <a:xfrm>
            <a:off x="3612033" y="843020"/>
            <a:ext cx="2730234" cy="2706497"/>
            <a:chOff x="3612033" y="843020"/>
            <a:chExt cx="2730234" cy="2706497"/>
          </a:xfrm>
        </p:grpSpPr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7426F985-CE1E-90C0-06FC-60ACA454899A}"/>
                </a:ext>
              </a:extLst>
            </p:cNvPr>
            <p:cNvGrpSpPr/>
            <p:nvPr/>
          </p:nvGrpSpPr>
          <p:grpSpPr>
            <a:xfrm>
              <a:off x="3612033" y="843020"/>
              <a:ext cx="2730234" cy="2706497"/>
              <a:chOff x="3612033" y="843020"/>
              <a:chExt cx="2730234" cy="2706497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073969CB-4C3F-CB38-F589-E8EB5C7D3847}"/>
                  </a:ext>
                </a:extLst>
              </p:cNvPr>
              <p:cNvGrpSpPr/>
              <p:nvPr/>
            </p:nvGrpSpPr>
            <p:grpSpPr>
              <a:xfrm>
                <a:off x="3616731" y="843020"/>
                <a:ext cx="2725536" cy="2706497"/>
                <a:chOff x="663981" y="843020"/>
                <a:chExt cx="2725536" cy="2706497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C3BE48CF-1252-D75E-41AA-7E4F135B98A3}"/>
                    </a:ext>
                  </a:extLst>
                </p:cNvPr>
                <p:cNvSpPr/>
                <p:nvPr/>
              </p:nvSpPr>
              <p:spPr>
                <a:xfrm>
                  <a:off x="663981" y="3354648"/>
                  <a:ext cx="362597" cy="194869"/>
                </a:xfrm>
                <a:custGeom>
                  <a:avLst/>
                  <a:gdLst>
                    <a:gd name="connsiteX0" fmla="*/ 90681 w 362597"/>
                    <a:gd name="connsiteY0" fmla="*/ 0 h 194869"/>
                    <a:gd name="connsiteX1" fmla="*/ 104807 w 362597"/>
                    <a:gd name="connsiteY1" fmla="*/ 22954 h 194869"/>
                    <a:gd name="connsiteX2" fmla="*/ 120698 w 362597"/>
                    <a:gd name="connsiteY2" fmla="*/ 40611 h 194869"/>
                    <a:gd name="connsiteX3" fmla="*/ 111869 w 362597"/>
                    <a:gd name="connsiteY3" fmla="*/ 54736 h 194869"/>
                    <a:gd name="connsiteX4" fmla="*/ 134823 w 362597"/>
                    <a:gd name="connsiteY4" fmla="*/ 67096 h 194869"/>
                    <a:gd name="connsiteX5" fmla="*/ 163074 w 362597"/>
                    <a:gd name="connsiteY5" fmla="*/ 75925 h 194869"/>
                    <a:gd name="connsiteX6" fmla="*/ 171903 w 362597"/>
                    <a:gd name="connsiteY6" fmla="*/ 60033 h 194869"/>
                    <a:gd name="connsiteX7" fmla="*/ 187794 w 362597"/>
                    <a:gd name="connsiteY7" fmla="*/ 60033 h 194869"/>
                    <a:gd name="connsiteX8" fmla="*/ 224873 w 362597"/>
                    <a:gd name="connsiteY8" fmla="*/ 60033 h 194869"/>
                    <a:gd name="connsiteX9" fmla="*/ 249593 w 362597"/>
                    <a:gd name="connsiteY9" fmla="*/ 60033 h 194869"/>
                    <a:gd name="connsiteX10" fmla="*/ 261953 w 362597"/>
                    <a:gd name="connsiteY10" fmla="*/ 42377 h 194869"/>
                    <a:gd name="connsiteX11" fmla="*/ 274313 w 362597"/>
                    <a:gd name="connsiteY11" fmla="*/ 8829 h 194869"/>
                    <a:gd name="connsiteX12" fmla="*/ 302564 w 362597"/>
                    <a:gd name="connsiteY12" fmla="*/ 7063 h 194869"/>
                    <a:gd name="connsiteX13" fmla="*/ 313158 w 362597"/>
                    <a:gd name="connsiteY13" fmla="*/ 14126 h 194869"/>
                    <a:gd name="connsiteX14" fmla="*/ 330815 w 362597"/>
                    <a:gd name="connsiteY14" fmla="*/ 12360 h 194869"/>
                    <a:gd name="connsiteX15" fmla="*/ 346706 w 362597"/>
                    <a:gd name="connsiteY15" fmla="*/ 17657 h 194869"/>
                    <a:gd name="connsiteX16" fmla="*/ 362597 w 362597"/>
                    <a:gd name="connsiteY16" fmla="*/ 19423 h 194869"/>
                    <a:gd name="connsiteX17" fmla="*/ 348472 w 362597"/>
                    <a:gd name="connsiteY17" fmla="*/ 45908 h 194869"/>
                    <a:gd name="connsiteX18" fmla="*/ 348472 w 362597"/>
                    <a:gd name="connsiteY18" fmla="*/ 84753 h 194869"/>
                    <a:gd name="connsiteX19" fmla="*/ 360831 w 362597"/>
                    <a:gd name="connsiteY19" fmla="*/ 93582 h 194869"/>
                    <a:gd name="connsiteX20" fmla="*/ 350237 w 362597"/>
                    <a:gd name="connsiteY20" fmla="*/ 102410 h 194869"/>
                    <a:gd name="connsiteX21" fmla="*/ 348472 w 362597"/>
                    <a:gd name="connsiteY21" fmla="*/ 125364 h 194869"/>
                    <a:gd name="connsiteX22" fmla="*/ 332580 w 362597"/>
                    <a:gd name="connsiteY22" fmla="*/ 121833 h 194869"/>
                    <a:gd name="connsiteX23" fmla="*/ 325518 w 362597"/>
                    <a:gd name="connsiteY23" fmla="*/ 132427 h 194869"/>
                    <a:gd name="connsiteX24" fmla="*/ 318455 w 362597"/>
                    <a:gd name="connsiteY24" fmla="*/ 144786 h 194869"/>
                    <a:gd name="connsiteX25" fmla="*/ 299032 w 362597"/>
                    <a:gd name="connsiteY25" fmla="*/ 146552 h 194869"/>
                    <a:gd name="connsiteX26" fmla="*/ 299032 w 362597"/>
                    <a:gd name="connsiteY26" fmla="*/ 164209 h 194869"/>
                    <a:gd name="connsiteX27" fmla="*/ 283134 w 362597"/>
                    <a:gd name="connsiteY27" fmla="*/ 194869 h 194869"/>
                    <a:gd name="connsiteX28" fmla="*/ 0 w 362597"/>
                    <a:gd name="connsiteY28" fmla="*/ 194869 h 194869"/>
                    <a:gd name="connsiteX29" fmla="*/ 0 w 362597"/>
                    <a:gd name="connsiteY29" fmla="*/ 10178 h 194869"/>
                    <a:gd name="connsiteX30" fmla="*/ 4162 w 362597"/>
                    <a:gd name="connsiteY30" fmla="*/ 10594 h 194869"/>
                    <a:gd name="connsiteX31" fmla="*/ 5928 w 362597"/>
                    <a:gd name="connsiteY31" fmla="*/ 26485 h 194869"/>
                    <a:gd name="connsiteX32" fmla="*/ 25351 w 362597"/>
                    <a:gd name="connsiteY32" fmla="*/ 26485 h 194869"/>
                    <a:gd name="connsiteX33" fmla="*/ 53602 w 362597"/>
                    <a:gd name="connsiteY33" fmla="*/ 26485 h 194869"/>
                    <a:gd name="connsiteX34" fmla="*/ 62430 w 362597"/>
                    <a:gd name="connsiteY34" fmla="*/ 19423 h 194869"/>
                    <a:gd name="connsiteX35" fmla="*/ 69493 w 362597"/>
                    <a:gd name="connsiteY35" fmla="*/ 8829 h 194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2597" h="194869">
                      <a:moveTo>
                        <a:pt x="90681" y="0"/>
                      </a:moveTo>
                      <a:lnTo>
                        <a:pt x="104807" y="22954"/>
                      </a:lnTo>
                      <a:lnTo>
                        <a:pt x="120698" y="40611"/>
                      </a:lnTo>
                      <a:lnTo>
                        <a:pt x="111869" y="54736"/>
                      </a:lnTo>
                      <a:lnTo>
                        <a:pt x="134823" y="67096"/>
                      </a:lnTo>
                      <a:lnTo>
                        <a:pt x="163074" y="75925"/>
                      </a:lnTo>
                      <a:lnTo>
                        <a:pt x="171903" y="60033"/>
                      </a:lnTo>
                      <a:lnTo>
                        <a:pt x="187794" y="60033"/>
                      </a:lnTo>
                      <a:lnTo>
                        <a:pt x="224873" y="60033"/>
                      </a:lnTo>
                      <a:lnTo>
                        <a:pt x="249593" y="60033"/>
                      </a:lnTo>
                      <a:lnTo>
                        <a:pt x="261953" y="42377"/>
                      </a:lnTo>
                      <a:lnTo>
                        <a:pt x="274313" y="8829"/>
                      </a:lnTo>
                      <a:lnTo>
                        <a:pt x="302564" y="7063"/>
                      </a:lnTo>
                      <a:lnTo>
                        <a:pt x="313158" y="14126"/>
                      </a:lnTo>
                      <a:lnTo>
                        <a:pt x="330815" y="12360"/>
                      </a:lnTo>
                      <a:lnTo>
                        <a:pt x="346706" y="17657"/>
                      </a:lnTo>
                      <a:lnTo>
                        <a:pt x="362597" y="19423"/>
                      </a:lnTo>
                      <a:lnTo>
                        <a:pt x="348472" y="45908"/>
                      </a:lnTo>
                      <a:lnTo>
                        <a:pt x="348472" y="84753"/>
                      </a:lnTo>
                      <a:lnTo>
                        <a:pt x="360831" y="93582"/>
                      </a:lnTo>
                      <a:lnTo>
                        <a:pt x="350237" y="102410"/>
                      </a:lnTo>
                      <a:lnTo>
                        <a:pt x="348472" y="125364"/>
                      </a:lnTo>
                      <a:lnTo>
                        <a:pt x="332580" y="121833"/>
                      </a:lnTo>
                      <a:lnTo>
                        <a:pt x="325518" y="132427"/>
                      </a:lnTo>
                      <a:lnTo>
                        <a:pt x="318455" y="144786"/>
                      </a:lnTo>
                      <a:lnTo>
                        <a:pt x="299032" y="146552"/>
                      </a:lnTo>
                      <a:lnTo>
                        <a:pt x="299032" y="164209"/>
                      </a:lnTo>
                      <a:lnTo>
                        <a:pt x="283134" y="194869"/>
                      </a:lnTo>
                      <a:lnTo>
                        <a:pt x="0" y="194869"/>
                      </a:lnTo>
                      <a:lnTo>
                        <a:pt x="0" y="10178"/>
                      </a:lnTo>
                      <a:lnTo>
                        <a:pt x="4162" y="10594"/>
                      </a:lnTo>
                      <a:lnTo>
                        <a:pt x="5928" y="26485"/>
                      </a:lnTo>
                      <a:lnTo>
                        <a:pt x="25351" y="26485"/>
                      </a:lnTo>
                      <a:lnTo>
                        <a:pt x="53602" y="26485"/>
                      </a:lnTo>
                      <a:lnTo>
                        <a:pt x="62430" y="19423"/>
                      </a:lnTo>
                      <a:lnTo>
                        <a:pt x="69493" y="8829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3FF0C102-23F3-8E5F-9B62-C696919AD56F}"/>
                    </a:ext>
                  </a:extLst>
                </p:cNvPr>
                <p:cNvSpPr/>
                <p:nvPr/>
              </p:nvSpPr>
              <p:spPr>
                <a:xfrm>
                  <a:off x="3006208" y="184998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D7EDC3A6-03EC-4256-2B3D-274E84153521}"/>
                    </a:ext>
                  </a:extLst>
                </p:cNvPr>
                <p:cNvSpPr/>
                <p:nvPr/>
              </p:nvSpPr>
              <p:spPr>
                <a:xfrm>
                  <a:off x="2720756" y="931831"/>
                  <a:ext cx="668760" cy="901973"/>
                </a:xfrm>
                <a:custGeom>
                  <a:avLst/>
                  <a:gdLst>
                    <a:gd name="connsiteX0" fmla="*/ 188340 w 668760"/>
                    <a:gd name="connsiteY0" fmla="*/ 0 h 901973"/>
                    <a:gd name="connsiteX1" fmla="*/ 207469 w 668760"/>
                    <a:gd name="connsiteY1" fmla="*/ 0 h 901973"/>
                    <a:gd name="connsiteX2" fmla="*/ 216297 w 668760"/>
                    <a:gd name="connsiteY2" fmla="*/ 13243 h 901973"/>
                    <a:gd name="connsiteX3" fmla="*/ 235425 w 668760"/>
                    <a:gd name="connsiteY3" fmla="*/ 7357 h 901973"/>
                    <a:gd name="connsiteX4" fmla="*/ 258968 w 668760"/>
                    <a:gd name="connsiteY4" fmla="*/ 22071 h 901973"/>
                    <a:gd name="connsiteX5" fmla="*/ 285453 w 668760"/>
                    <a:gd name="connsiteY5" fmla="*/ 10300 h 901973"/>
                    <a:gd name="connsiteX6" fmla="*/ 311938 w 668760"/>
                    <a:gd name="connsiteY6" fmla="*/ 10300 h 901973"/>
                    <a:gd name="connsiteX7" fmla="*/ 329595 w 668760"/>
                    <a:gd name="connsiteY7" fmla="*/ 0 h 901973"/>
                    <a:gd name="connsiteX8" fmla="*/ 391394 w 668760"/>
                    <a:gd name="connsiteY8" fmla="*/ 0 h 901973"/>
                    <a:gd name="connsiteX9" fmla="*/ 409051 w 668760"/>
                    <a:gd name="connsiteY9" fmla="*/ 13243 h 901973"/>
                    <a:gd name="connsiteX10" fmla="*/ 429651 w 668760"/>
                    <a:gd name="connsiteY10" fmla="*/ 7357 h 901973"/>
                    <a:gd name="connsiteX11" fmla="*/ 439951 w 668760"/>
                    <a:gd name="connsiteY11" fmla="*/ 41200 h 901973"/>
                    <a:gd name="connsiteX12" fmla="*/ 422294 w 668760"/>
                    <a:gd name="connsiteY12" fmla="*/ 64742 h 901973"/>
                    <a:gd name="connsiteX13" fmla="*/ 469379 w 668760"/>
                    <a:gd name="connsiteY13" fmla="*/ 111827 h 901973"/>
                    <a:gd name="connsiteX14" fmla="*/ 467908 w 668760"/>
                    <a:gd name="connsiteY14" fmla="*/ 129484 h 901973"/>
                    <a:gd name="connsiteX15" fmla="*/ 478207 w 668760"/>
                    <a:gd name="connsiteY15" fmla="*/ 139784 h 901973"/>
                    <a:gd name="connsiteX16" fmla="*/ 528235 w 668760"/>
                    <a:gd name="connsiteY16" fmla="*/ 113298 h 901973"/>
                    <a:gd name="connsiteX17" fmla="*/ 550306 w 668760"/>
                    <a:gd name="connsiteY17" fmla="*/ 111827 h 901973"/>
                    <a:gd name="connsiteX18" fmla="*/ 560606 w 668760"/>
                    <a:gd name="connsiteY18" fmla="*/ 132427 h 901973"/>
                    <a:gd name="connsiteX19" fmla="*/ 548835 w 668760"/>
                    <a:gd name="connsiteY19" fmla="*/ 144198 h 901973"/>
                    <a:gd name="connsiteX20" fmla="*/ 554721 w 668760"/>
                    <a:gd name="connsiteY20" fmla="*/ 169212 h 901973"/>
                    <a:gd name="connsiteX21" fmla="*/ 567963 w 668760"/>
                    <a:gd name="connsiteY21" fmla="*/ 188340 h 901973"/>
                    <a:gd name="connsiteX22" fmla="*/ 563549 w 668760"/>
                    <a:gd name="connsiteY22" fmla="*/ 226597 h 901973"/>
                    <a:gd name="connsiteX23" fmla="*/ 547364 w 668760"/>
                    <a:gd name="connsiteY23" fmla="*/ 226597 h 901973"/>
                    <a:gd name="connsiteX24" fmla="*/ 523821 w 668760"/>
                    <a:gd name="connsiteY24" fmla="*/ 245725 h 901973"/>
                    <a:gd name="connsiteX25" fmla="*/ 519407 w 668760"/>
                    <a:gd name="connsiteY25" fmla="*/ 238368 h 901973"/>
                    <a:gd name="connsiteX26" fmla="*/ 487036 w 668760"/>
                    <a:gd name="connsiteY26" fmla="*/ 219240 h 901973"/>
                    <a:gd name="connsiteX27" fmla="*/ 476736 w 668760"/>
                    <a:gd name="connsiteY27" fmla="*/ 231011 h 901973"/>
                    <a:gd name="connsiteX28" fmla="*/ 473793 w 668760"/>
                    <a:gd name="connsiteY28" fmla="*/ 270739 h 901973"/>
                    <a:gd name="connsiteX29" fmla="*/ 466436 w 668760"/>
                    <a:gd name="connsiteY29" fmla="*/ 279568 h 901973"/>
                    <a:gd name="connsiteX30" fmla="*/ 475265 w 668760"/>
                    <a:gd name="connsiteY30" fmla="*/ 286925 h 901973"/>
                    <a:gd name="connsiteX31" fmla="*/ 473793 w 668760"/>
                    <a:gd name="connsiteY31" fmla="*/ 310467 h 901973"/>
                    <a:gd name="connsiteX32" fmla="*/ 534121 w 668760"/>
                    <a:gd name="connsiteY32" fmla="*/ 334010 h 901973"/>
                    <a:gd name="connsiteX33" fmla="*/ 541478 w 668760"/>
                    <a:gd name="connsiteY33" fmla="*/ 348724 h 901973"/>
                    <a:gd name="connsiteX34" fmla="*/ 565021 w 668760"/>
                    <a:gd name="connsiteY34" fmla="*/ 348724 h 901973"/>
                    <a:gd name="connsiteX35" fmla="*/ 582677 w 668760"/>
                    <a:gd name="connsiteY35" fmla="*/ 367852 h 901973"/>
                    <a:gd name="connsiteX36" fmla="*/ 607691 w 668760"/>
                    <a:gd name="connsiteY36" fmla="*/ 353138 h 901973"/>
                    <a:gd name="connsiteX37" fmla="*/ 641534 w 668760"/>
                    <a:gd name="connsiteY37" fmla="*/ 353138 h 901973"/>
                    <a:gd name="connsiteX38" fmla="*/ 645948 w 668760"/>
                    <a:gd name="connsiteY38" fmla="*/ 370795 h 901973"/>
                    <a:gd name="connsiteX39" fmla="*/ 634177 w 668760"/>
                    <a:gd name="connsiteY39" fmla="*/ 382566 h 901973"/>
                    <a:gd name="connsiteX40" fmla="*/ 659191 w 668760"/>
                    <a:gd name="connsiteY40" fmla="*/ 391395 h 901973"/>
                    <a:gd name="connsiteX41" fmla="*/ 668760 w 668760"/>
                    <a:gd name="connsiteY41" fmla="*/ 399768 h 901973"/>
                    <a:gd name="connsiteX42" fmla="*/ 668760 w 668760"/>
                    <a:gd name="connsiteY42" fmla="*/ 406832 h 901973"/>
                    <a:gd name="connsiteX43" fmla="*/ 662133 w 668760"/>
                    <a:gd name="connsiteY43" fmla="*/ 422294 h 901973"/>
                    <a:gd name="connsiteX44" fmla="*/ 668760 w 668760"/>
                    <a:gd name="connsiteY44" fmla="*/ 428921 h 901973"/>
                    <a:gd name="connsiteX45" fmla="*/ 668760 w 668760"/>
                    <a:gd name="connsiteY45" fmla="*/ 853839 h 901973"/>
                    <a:gd name="connsiteX46" fmla="*/ 665076 w 668760"/>
                    <a:gd name="connsiteY46" fmla="*/ 856359 h 901973"/>
                    <a:gd name="connsiteX47" fmla="*/ 657719 w 668760"/>
                    <a:gd name="connsiteY47" fmla="*/ 863717 h 901973"/>
                    <a:gd name="connsiteX48" fmla="*/ 657719 w 668760"/>
                    <a:gd name="connsiteY48" fmla="*/ 876959 h 901973"/>
                    <a:gd name="connsiteX49" fmla="*/ 563549 w 668760"/>
                    <a:gd name="connsiteY49" fmla="*/ 901973 h 901973"/>
                    <a:gd name="connsiteX50" fmla="*/ 544421 w 668760"/>
                    <a:gd name="connsiteY50" fmla="*/ 887259 h 901973"/>
                    <a:gd name="connsiteX51" fmla="*/ 506164 w 668760"/>
                    <a:gd name="connsiteY51" fmla="*/ 887259 h 901973"/>
                    <a:gd name="connsiteX52" fmla="*/ 425237 w 668760"/>
                    <a:gd name="connsiteY52" fmla="*/ 828403 h 901973"/>
                    <a:gd name="connsiteX53" fmla="*/ 406109 w 668760"/>
                    <a:gd name="connsiteY53" fmla="*/ 832817 h 901973"/>
                    <a:gd name="connsiteX54" fmla="*/ 389923 w 668760"/>
                    <a:gd name="connsiteY54" fmla="*/ 809274 h 901973"/>
                    <a:gd name="connsiteX55" fmla="*/ 375209 w 668760"/>
                    <a:gd name="connsiteY55" fmla="*/ 800446 h 901973"/>
                    <a:gd name="connsiteX56" fmla="*/ 364909 w 668760"/>
                    <a:gd name="connsiteY56" fmla="*/ 793089 h 901973"/>
                    <a:gd name="connsiteX57" fmla="*/ 354609 w 668760"/>
                    <a:gd name="connsiteY57" fmla="*/ 778375 h 901973"/>
                    <a:gd name="connsiteX58" fmla="*/ 332538 w 668760"/>
                    <a:gd name="connsiteY58" fmla="*/ 775432 h 901973"/>
                    <a:gd name="connsiteX59" fmla="*/ 314881 w 668760"/>
                    <a:gd name="connsiteY59" fmla="*/ 775432 h 901973"/>
                    <a:gd name="connsiteX60" fmla="*/ 308996 w 668760"/>
                    <a:gd name="connsiteY60" fmla="*/ 779846 h 901973"/>
                    <a:gd name="connsiteX61" fmla="*/ 269268 w 668760"/>
                    <a:gd name="connsiteY61" fmla="*/ 773961 h 901973"/>
                    <a:gd name="connsiteX62" fmla="*/ 233954 w 668760"/>
                    <a:gd name="connsiteY62" fmla="*/ 788675 h 901973"/>
                    <a:gd name="connsiteX63" fmla="*/ 195697 w 668760"/>
                    <a:gd name="connsiteY63" fmla="*/ 771018 h 901973"/>
                    <a:gd name="connsiteX64" fmla="*/ 182455 w 668760"/>
                    <a:gd name="connsiteY64" fmla="*/ 778375 h 901973"/>
                    <a:gd name="connsiteX65" fmla="*/ 163326 w 668760"/>
                    <a:gd name="connsiteY65" fmla="*/ 778375 h 901973"/>
                    <a:gd name="connsiteX66" fmla="*/ 154498 w 668760"/>
                    <a:gd name="connsiteY66" fmla="*/ 773961 h 901973"/>
                    <a:gd name="connsiteX67" fmla="*/ 132427 w 668760"/>
                    <a:gd name="connsiteY67" fmla="*/ 779846 h 901973"/>
                    <a:gd name="connsiteX68" fmla="*/ 128013 w 668760"/>
                    <a:gd name="connsiteY68" fmla="*/ 788675 h 901973"/>
                    <a:gd name="connsiteX69" fmla="*/ 128013 w 668760"/>
                    <a:gd name="connsiteY69" fmla="*/ 798975 h 901973"/>
                    <a:gd name="connsiteX70" fmla="*/ 113298 w 668760"/>
                    <a:gd name="connsiteY70" fmla="*/ 807803 h 901973"/>
                    <a:gd name="connsiteX71" fmla="*/ 92699 w 668760"/>
                    <a:gd name="connsiteY71" fmla="*/ 813689 h 901973"/>
                    <a:gd name="connsiteX72" fmla="*/ 77985 w 668760"/>
                    <a:gd name="connsiteY72" fmla="*/ 796032 h 901973"/>
                    <a:gd name="connsiteX73" fmla="*/ 58856 w 668760"/>
                    <a:gd name="connsiteY73" fmla="*/ 807803 h 901973"/>
                    <a:gd name="connsiteX74" fmla="*/ 47085 w 668760"/>
                    <a:gd name="connsiteY74" fmla="*/ 807803 h 901973"/>
                    <a:gd name="connsiteX75" fmla="*/ 45614 w 668760"/>
                    <a:gd name="connsiteY75" fmla="*/ 791618 h 901973"/>
                    <a:gd name="connsiteX76" fmla="*/ 55914 w 668760"/>
                    <a:gd name="connsiteY76" fmla="*/ 779846 h 901973"/>
                    <a:gd name="connsiteX77" fmla="*/ 42671 w 668760"/>
                    <a:gd name="connsiteY77" fmla="*/ 771018 h 901973"/>
                    <a:gd name="connsiteX78" fmla="*/ 42671 w 668760"/>
                    <a:gd name="connsiteY78" fmla="*/ 748947 h 901973"/>
                    <a:gd name="connsiteX79" fmla="*/ 22071 w 668760"/>
                    <a:gd name="connsiteY79" fmla="*/ 728347 h 901973"/>
                    <a:gd name="connsiteX80" fmla="*/ 10300 w 668760"/>
                    <a:gd name="connsiteY80" fmla="*/ 728347 h 901973"/>
                    <a:gd name="connsiteX81" fmla="*/ 8829 w 668760"/>
                    <a:gd name="connsiteY81" fmla="*/ 715104 h 901973"/>
                    <a:gd name="connsiteX82" fmla="*/ 1472 w 668760"/>
                    <a:gd name="connsiteY82" fmla="*/ 707747 h 901973"/>
                    <a:gd name="connsiteX83" fmla="*/ 2943 w 668760"/>
                    <a:gd name="connsiteY83" fmla="*/ 688619 h 901973"/>
                    <a:gd name="connsiteX84" fmla="*/ 13243 w 668760"/>
                    <a:gd name="connsiteY84" fmla="*/ 668019 h 901973"/>
                    <a:gd name="connsiteX85" fmla="*/ 32371 w 668760"/>
                    <a:gd name="connsiteY85" fmla="*/ 662134 h 901973"/>
                    <a:gd name="connsiteX86" fmla="*/ 14714 w 668760"/>
                    <a:gd name="connsiteY86" fmla="*/ 637120 h 901973"/>
                    <a:gd name="connsiteX87" fmla="*/ 0 w 668760"/>
                    <a:gd name="connsiteY87" fmla="*/ 634177 h 901973"/>
                    <a:gd name="connsiteX88" fmla="*/ 11771 w 668760"/>
                    <a:gd name="connsiteY88" fmla="*/ 615049 h 901973"/>
                    <a:gd name="connsiteX89" fmla="*/ 11771 w 668760"/>
                    <a:gd name="connsiteY89" fmla="*/ 594449 h 901973"/>
                    <a:gd name="connsiteX90" fmla="*/ 23543 w 668760"/>
                    <a:gd name="connsiteY90" fmla="*/ 582678 h 901973"/>
                    <a:gd name="connsiteX91" fmla="*/ 8829 w 668760"/>
                    <a:gd name="connsiteY91" fmla="*/ 576792 h 901973"/>
                    <a:gd name="connsiteX92" fmla="*/ 10300 w 668760"/>
                    <a:gd name="connsiteY92" fmla="*/ 566492 h 901973"/>
                    <a:gd name="connsiteX93" fmla="*/ 17657 w 668760"/>
                    <a:gd name="connsiteY93" fmla="*/ 551778 h 901973"/>
                    <a:gd name="connsiteX94" fmla="*/ 41200 w 668760"/>
                    <a:gd name="connsiteY94" fmla="*/ 541478 h 901973"/>
                    <a:gd name="connsiteX95" fmla="*/ 47085 w 668760"/>
                    <a:gd name="connsiteY95" fmla="*/ 517936 h 901973"/>
                    <a:gd name="connsiteX96" fmla="*/ 55914 w 668760"/>
                    <a:gd name="connsiteY96" fmla="*/ 500279 h 901973"/>
                    <a:gd name="connsiteX97" fmla="*/ 69156 w 668760"/>
                    <a:gd name="connsiteY97" fmla="*/ 495865 h 901973"/>
                    <a:gd name="connsiteX98" fmla="*/ 77985 w 668760"/>
                    <a:gd name="connsiteY98" fmla="*/ 467908 h 901973"/>
                    <a:gd name="connsiteX99" fmla="*/ 77985 w 668760"/>
                    <a:gd name="connsiteY99" fmla="*/ 454665 h 901973"/>
                    <a:gd name="connsiteX100" fmla="*/ 94170 w 668760"/>
                    <a:gd name="connsiteY100" fmla="*/ 442894 h 901973"/>
                    <a:gd name="connsiteX101" fmla="*/ 110356 w 668760"/>
                    <a:gd name="connsiteY101" fmla="*/ 450251 h 901973"/>
                    <a:gd name="connsiteX102" fmla="*/ 110356 w 668760"/>
                    <a:gd name="connsiteY102" fmla="*/ 439951 h 901973"/>
                    <a:gd name="connsiteX103" fmla="*/ 107413 w 668760"/>
                    <a:gd name="connsiteY103" fmla="*/ 432594 h 901973"/>
                    <a:gd name="connsiteX104" fmla="*/ 108884 w 668760"/>
                    <a:gd name="connsiteY104" fmla="*/ 423766 h 901973"/>
                    <a:gd name="connsiteX105" fmla="*/ 92699 w 668760"/>
                    <a:gd name="connsiteY105" fmla="*/ 411994 h 901973"/>
                    <a:gd name="connsiteX106" fmla="*/ 86813 w 668760"/>
                    <a:gd name="connsiteY106" fmla="*/ 392866 h 901973"/>
                    <a:gd name="connsiteX107" fmla="*/ 108884 w 668760"/>
                    <a:gd name="connsiteY107" fmla="*/ 373738 h 901973"/>
                    <a:gd name="connsiteX108" fmla="*/ 130955 w 668760"/>
                    <a:gd name="connsiteY108" fmla="*/ 379623 h 901973"/>
                    <a:gd name="connsiteX109" fmla="*/ 151555 w 668760"/>
                    <a:gd name="connsiteY109" fmla="*/ 367852 h 901973"/>
                    <a:gd name="connsiteX110" fmla="*/ 182455 w 668760"/>
                    <a:gd name="connsiteY110" fmla="*/ 339895 h 901973"/>
                    <a:gd name="connsiteX111" fmla="*/ 185397 w 668760"/>
                    <a:gd name="connsiteY111" fmla="*/ 310467 h 901973"/>
                    <a:gd name="connsiteX112" fmla="*/ 173626 w 668760"/>
                    <a:gd name="connsiteY112" fmla="*/ 303110 h 901973"/>
                    <a:gd name="connsiteX113" fmla="*/ 182455 w 668760"/>
                    <a:gd name="connsiteY113" fmla="*/ 269268 h 901973"/>
                    <a:gd name="connsiteX114" fmla="*/ 157441 w 668760"/>
                    <a:gd name="connsiteY114" fmla="*/ 254554 h 901973"/>
                    <a:gd name="connsiteX115" fmla="*/ 158912 w 668760"/>
                    <a:gd name="connsiteY115" fmla="*/ 211883 h 901973"/>
                    <a:gd name="connsiteX116" fmla="*/ 133898 w 668760"/>
                    <a:gd name="connsiteY116" fmla="*/ 197169 h 901973"/>
                    <a:gd name="connsiteX117" fmla="*/ 123598 w 668760"/>
                    <a:gd name="connsiteY117" fmla="*/ 141255 h 901973"/>
                    <a:gd name="connsiteX118" fmla="*/ 107413 w 668760"/>
                    <a:gd name="connsiteY118" fmla="*/ 132427 h 901973"/>
                    <a:gd name="connsiteX119" fmla="*/ 122127 w 668760"/>
                    <a:gd name="connsiteY119" fmla="*/ 117713 h 901973"/>
                    <a:gd name="connsiteX120" fmla="*/ 120656 w 668760"/>
                    <a:gd name="connsiteY120" fmla="*/ 91227 h 901973"/>
                    <a:gd name="connsiteX121" fmla="*/ 105941 w 668760"/>
                    <a:gd name="connsiteY121" fmla="*/ 86813 h 901973"/>
                    <a:gd name="connsiteX122" fmla="*/ 108884 w 668760"/>
                    <a:gd name="connsiteY122" fmla="*/ 69156 h 901973"/>
                    <a:gd name="connsiteX123" fmla="*/ 85342 w 668760"/>
                    <a:gd name="connsiteY123" fmla="*/ 48557 h 901973"/>
                    <a:gd name="connsiteX124" fmla="*/ 111827 w 668760"/>
                    <a:gd name="connsiteY124" fmla="*/ 39728 h 901973"/>
                    <a:gd name="connsiteX125" fmla="*/ 144198 w 668760"/>
                    <a:gd name="connsiteY125" fmla="*/ 32371 h 901973"/>
                    <a:gd name="connsiteX0" fmla="*/ 188340 w 1024950"/>
                    <a:gd name="connsiteY0" fmla="*/ 0 h 901973"/>
                    <a:gd name="connsiteX1" fmla="*/ 207469 w 1024950"/>
                    <a:gd name="connsiteY1" fmla="*/ 0 h 901973"/>
                    <a:gd name="connsiteX2" fmla="*/ 216297 w 1024950"/>
                    <a:gd name="connsiteY2" fmla="*/ 13243 h 901973"/>
                    <a:gd name="connsiteX3" fmla="*/ 235425 w 1024950"/>
                    <a:gd name="connsiteY3" fmla="*/ 7357 h 901973"/>
                    <a:gd name="connsiteX4" fmla="*/ 258968 w 1024950"/>
                    <a:gd name="connsiteY4" fmla="*/ 22071 h 901973"/>
                    <a:gd name="connsiteX5" fmla="*/ 285453 w 1024950"/>
                    <a:gd name="connsiteY5" fmla="*/ 10300 h 901973"/>
                    <a:gd name="connsiteX6" fmla="*/ 311938 w 1024950"/>
                    <a:gd name="connsiteY6" fmla="*/ 10300 h 901973"/>
                    <a:gd name="connsiteX7" fmla="*/ 329595 w 1024950"/>
                    <a:gd name="connsiteY7" fmla="*/ 0 h 901973"/>
                    <a:gd name="connsiteX8" fmla="*/ 391394 w 1024950"/>
                    <a:gd name="connsiteY8" fmla="*/ 0 h 901973"/>
                    <a:gd name="connsiteX9" fmla="*/ 409051 w 1024950"/>
                    <a:gd name="connsiteY9" fmla="*/ 13243 h 901973"/>
                    <a:gd name="connsiteX10" fmla="*/ 429651 w 1024950"/>
                    <a:gd name="connsiteY10" fmla="*/ 7357 h 901973"/>
                    <a:gd name="connsiteX11" fmla="*/ 439951 w 1024950"/>
                    <a:gd name="connsiteY11" fmla="*/ 41200 h 901973"/>
                    <a:gd name="connsiteX12" fmla="*/ 422294 w 1024950"/>
                    <a:gd name="connsiteY12" fmla="*/ 64742 h 901973"/>
                    <a:gd name="connsiteX13" fmla="*/ 469379 w 1024950"/>
                    <a:gd name="connsiteY13" fmla="*/ 111827 h 901973"/>
                    <a:gd name="connsiteX14" fmla="*/ 467908 w 1024950"/>
                    <a:gd name="connsiteY14" fmla="*/ 129484 h 901973"/>
                    <a:gd name="connsiteX15" fmla="*/ 478207 w 1024950"/>
                    <a:gd name="connsiteY15" fmla="*/ 139784 h 901973"/>
                    <a:gd name="connsiteX16" fmla="*/ 528235 w 1024950"/>
                    <a:gd name="connsiteY16" fmla="*/ 113298 h 901973"/>
                    <a:gd name="connsiteX17" fmla="*/ 550306 w 1024950"/>
                    <a:gd name="connsiteY17" fmla="*/ 111827 h 901973"/>
                    <a:gd name="connsiteX18" fmla="*/ 560606 w 1024950"/>
                    <a:gd name="connsiteY18" fmla="*/ 132427 h 901973"/>
                    <a:gd name="connsiteX19" fmla="*/ 548835 w 1024950"/>
                    <a:gd name="connsiteY19" fmla="*/ 144198 h 901973"/>
                    <a:gd name="connsiteX20" fmla="*/ 554721 w 1024950"/>
                    <a:gd name="connsiteY20" fmla="*/ 169212 h 901973"/>
                    <a:gd name="connsiteX21" fmla="*/ 567963 w 1024950"/>
                    <a:gd name="connsiteY21" fmla="*/ 188340 h 901973"/>
                    <a:gd name="connsiteX22" fmla="*/ 563549 w 1024950"/>
                    <a:gd name="connsiteY22" fmla="*/ 226597 h 901973"/>
                    <a:gd name="connsiteX23" fmla="*/ 547364 w 1024950"/>
                    <a:gd name="connsiteY23" fmla="*/ 226597 h 901973"/>
                    <a:gd name="connsiteX24" fmla="*/ 523821 w 1024950"/>
                    <a:gd name="connsiteY24" fmla="*/ 245725 h 901973"/>
                    <a:gd name="connsiteX25" fmla="*/ 519407 w 1024950"/>
                    <a:gd name="connsiteY25" fmla="*/ 238368 h 901973"/>
                    <a:gd name="connsiteX26" fmla="*/ 487036 w 1024950"/>
                    <a:gd name="connsiteY26" fmla="*/ 219240 h 901973"/>
                    <a:gd name="connsiteX27" fmla="*/ 476736 w 1024950"/>
                    <a:gd name="connsiteY27" fmla="*/ 231011 h 901973"/>
                    <a:gd name="connsiteX28" fmla="*/ 473793 w 1024950"/>
                    <a:gd name="connsiteY28" fmla="*/ 270739 h 901973"/>
                    <a:gd name="connsiteX29" fmla="*/ 466436 w 1024950"/>
                    <a:gd name="connsiteY29" fmla="*/ 279568 h 901973"/>
                    <a:gd name="connsiteX30" fmla="*/ 475265 w 1024950"/>
                    <a:gd name="connsiteY30" fmla="*/ 286925 h 901973"/>
                    <a:gd name="connsiteX31" fmla="*/ 473793 w 1024950"/>
                    <a:gd name="connsiteY31" fmla="*/ 310467 h 901973"/>
                    <a:gd name="connsiteX32" fmla="*/ 534121 w 1024950"/>
                    <a:gd name="connsiteY32" fmla="*/ 334010 h 901973"/>
                    <a:gd name="connsiteX33" fmla="*/ 541478 w 1024950"/>
                    <a:gd name="connsiteY33" fmla="*/ 348724 h 901973"/>
                    <a:gd name="connsiteX34" fmla="*/ 565021 w 1024950"/>
                    <a:gd name="connsiteY34" fmla="*/ 348724 h 901973"/>
                    <a:gd name="connsiteX35" fmla="*/ 582677 w 1024950"/>
                    <a:gd name="connsiteY35" fmla="*/ 367852 h 901973"/>
                    <a:gd name="connsiteX36" fmla="*/ 607691 w 1024950"/>
                    <a:gd name="connsiteY36" fmla="*/ 353138 h 901973"/>
                    <a:gd name="connsiteX37" fmla="*/ 641534 w 1024950"/>
                    <a:gd name="connsiteY37" fmla="*/ 353138 h 901973"/>
                    <a:gd name="connsiteX38" fmla="*/ 645948 w 1024950"/>
                    <a:gd name="connsiteY38" fmla="*/ 370795 h 901973"/>
                    <a:gd name="connsiteX39" fmla="*/ 634177 w 1024950"/>
                    <a:gd name="connsiteY39" fmla="*/ 382566 h 901973"/>
                    <a:gd name="connsiteX40" fmla="*/ 659191 w 1024950"/>
                    <a:gd name="connsiteY40" fmla="*/ 391395 h 901973"/>
                    <a:gd name="connsiteX41" fmla="*/ 668760 w 1024950"/>
                    <a:gd name="connsiteY41" fmla="*/ 399768 h 901973"/>
                    <a:gd name="connsiteX42" fmla="*/ 668760 w 1024950"/>
                    <a:gd name="connsiteY42" fmla="*/ 406832 h 901973"/>
                    <a:gd name="connsiteX43" fmla="*/ 662133 w 1024950"/>
                    <a:gd name="connsiteY43" fmla="*/ 422294 h 901973"/>
                    <a:gd name="connsiteX44" fmla="*/ 668760 w 1024950"/>
                    <a:gd name="connsiteY44" fmla="*/ 428921 h 901973"/>
                    <a:gd name="connsiteX45" fmla="*/ 1024950 w 1024950"/>
                    <a:gd name="connsiteY45" fmla="*/ 658844 h 901973"/>
                    <a:gd name="connsiteX46" fmla="*/ 668760 w 1024950"/>
                    <a:gd name="connsiteY46" fmla="*/ 853839 h 901973"/>
                    <a:gd name="connsiteX47" fmla="*/ 665076 w 1024950"/>
                    <a:gd name="connsiteY47" fmla="*/ 856359 h 901973"/>
                    <a:gd name="connsiteX48" fmla="*/ 657719 w 1024950"/>
                    <a:gd name="connsiteY48" fmla="*/ 863717 h 901973"/>
                    <a:gd name="connsiteX49" fmla="*/ 657719 w 1024950"/>
                    <a:gd name="connsiteY49" fmla="*/ 876959 h 901973"/>
                    <a:gd name="connsiteX50" fmla="*/ 563549 w 1024950"/>
                    <a:gd name="connsiteY50" fmla="*/ 901973 h 901973"/>
                    <a:gd name="connsiteX51" fmla="*/ 544421 w 1024950"/>
                    <a:gd name="connsiteY51" fmla="*/ 887259 h 901973"/>
                    <a:gd name="connsiteX52" fmla="*/ 506164 w 1024950"/>
                    <a:gd name="connsiteY52" fmla="*/ 887259 h 901973"/>
                    <a:gd name="connsiteX53" fmla="*/ 425237 w 1024950"/>
                    <a:gd name="connsiteY53" fmla="*/ 828403 h 901973"/>
                    <a:gd name="connsiteX54" fmla="*/ 406109 w 1024950"/>
                    <a:gd name="connsiteY54" fmla="*/ 832817 h 901973"/>
                    <a:gd name="connsiteX55" fmla="*/ 389923 w 1024950"/>
                    <a:gd name="connsiteY55" fmla="*/ 809274 h 901973"/>
                    <a:gd name="connsiteX56" fmla="*/ 375209 w 1024950"/>
                    <a:gd name="connsiteY56" fmla="*/ 800446 h 901973"/>
                    <a:gd name="connsiteX57" fmla="*/ 364909 w 1024950"/>
                    <a:gd name="connsiteY57" fmla="*/ 793089 h 901973"/>
                    <a:gd name="connsiteX58" fmla="*/ 354609 w 1024950"/>
                    <a:gd name="connsiteY58" fmla="*/ 778375 h 901973"/>
                    <a:gd name="connsiteX59" fmla="*/ 332538 w 1024950"/>
                    <a:gd name="connsiteY59" fmla="*/ 775432 h 901973"/>
                    <a:gd name="connsiteX60" fmla="*/ 314881 w 1024950"/>
                    <a:gd name="connsiteY60" fmla="*/ 775432 h 901973"/>
                    <a:gd name="connsiteX61" fmla="*/ 308996 w 1024950"/>
                    <a:gd name="connsiteY61" fmla="*/ 779846 h 901973"/>
                    <a:gd name="connsiteX62" fmla="*/ 269268 w 1024950"/>
                    <a:gd name="connsiteY62" fmla="*/ 773961 h 901973"/>
                    <a:gd name="connsiteX63" fmla="*/ 233954 w 1024950"/>
                    <a:gd name="connsiteY63" fmla="*/ 788675 h 901973"/>
                    <a:gd name="connsiteX64" fmla="*/ 195697 w 1024950"/>
                    <a:gd name="connsiteY64" fmla="*/ 771018 h 901973"/>
                    <a:gd name="connsiteX65" fmla="*/ 182455 w 1024950"/>
                    <a:gd name="connsiteY65" fmla="*/ 778375 h 901973"/>
                    <a:gd name="connsiteX66" fmla="*/ 163326 w 1024950"/>
                    <a:gd name="connsiteY66" fmla="*/ 778375 h 901973"/>
                    <a:gd name="connsiteX67" fmla="*/ 154498 w 1024950"/>
                    <a:gd name="connsiteY67" fmla="*/ 773961 h 901973"/>
                    <a:gd name="connsiteX68" fmla="*/ 132427 w 1024950"/>
                    <a:gd name="connsiteY68" fmla="*/ 779846 h 901973"/>
                    <a:gd name="connsiteX69" fmla="*/ 128013 w 1024950"/>
                    <a:gd name="connsiteY69" fmla="*/ 788675 h 901973"/>
                    <a:gd name="connsiteX70" fmla="*/ 128013 w 1024950"/>
                    <a:gd name="connsiteY70" fmla="*/ 798975 h 901973"/>
                    <a:gd name="connsiteX71" fmla="*/ 113298 w 1024950"/>
                    <a:gd name="connsiteY71" fmla="*/ 807803 h 901973"/>
                    <a:gd name="connsiteX72" fmla="*/ 92699 w 1024950"/>
                    <a:gd name="connsiteY72" fmla="*/ 813689 h 901973"/>
                    <a:gd name="connsiteX73" fmla="*/ 77985 w 1024950"/>
                    <a:gd name="connsiteY73" fmla="*/ 796032 h 901973"/>
                    <a:gd name="connsiteX74" fmla="*/ 58856 w 1024950"/>
                    <a:gd name="connsiteY74" fmla="*/ 807803 h 901973"/>
                    <a:gd name="connsiteX75" fmla="*/ 47085 w 1024950"/>
                    <a:gd name="connsiteY75" fmla="*/ 807803 h 901973"/>
                    <a:gd name="connsiteX76" fmla="*/ 45614 w 1024950"/>
                    <a:gd name="connsiteY76" fmla="*/ 791618 h 901973"/>
                    <a:gd name="connsiteX77" fmla="*/ 55914 w 1024950"/>
                    <a:gd name="connsiteY77" fmla="*/ 779846 h 901973"/>
                    <a:gd name="connsiteX78" fmla="*/ 42671 w 1024950"/>
                    <a:gd name="connsiteY78" fmla="*/ 771018 h 901973"/>
                    <a:gd name="connsiteX79" fmla="*/ 42671 w 1024950"/>
                    <a:gd name="connsiteY79" fmla="*/ 748947 h 901973"/>
                    <a:gd name="connsiteX80" fmla="*/ 22071 w 1024950"/>
                    <a:gd name="connsiteY80" fmla="*/ 728347 h 901973"/>
                    <a:gd name="connsiteX81" fmla="*/ 10300 w 1024950"/>
                    <a:gd name="connsiteY81" fmla="*/ 728347 h 901973"/>
                    <a:gd name="connsiteX82" fmla="*/ 8829 w 1024950"/>
                    <a:gd name="connsiteY82" fmla="*/ 715104 h 901973"/>
                    <a:gd name="connsiteX83" fmla="*/ 1472 w 1024950"/>
                    <a:gd name="connsiteY83" fmla="*/ 707747 h 901973"/>
                    <a:gd name="connsiteX84" fmla="*/ 2943 w 1024950"/>
                    <a:gd name="connsiteY84" fmla="*/ 688619 h 901973"/>
                    <a:gd name="connsiteX85" fmla="*/ 13243 w 1024950"/>
                    <a:gd name="connsiteY85" fmla="*/ 668019 h 901973"/>
                    <a:gd name="connsiteX86" fmla="*/ 32371 w 1024950"/>
                    <a:gd name="connsiteY86" fmla="*/ 662134 h 901973"/>
                    <a:gd name="connsiteX87" fmla="*/ 14714 w 1024950"/>
                    <a:gd name="connsiteY87" fmla="*/ 637120 h 901973"/>
                    <a:gd name="connsiteX88" fmla="*/ 0 w 1024950"/>
                    <a:gd name="connsiteY88" fmla="*/ 634177 h 901973"/>
                    <a:gd name="connsiteX89" fmla="*/ 11771 w 1024950"/>
                    <a:gd name="connsiteY89" fmla="*/ 615049 h 901973"/>
                    <a:gd name="connsiteX90" fmla="*/ 11771 w 1024950"/>
                    <a:gd name="connsiteY90" fmla="*/ 594449 h 901973"/>
                    <a:gd name="connsiteX91" fmla="*/ 23543 w 1024950"/>
                    <a:gd name="connsiteY91" fmla="*/ 582678 h 901973"/>
                    <a:gd name="connsiteX92" fmla="*/ 8829 w 1024950"/>
                    <a:gd name="connsiteY92" fmla="*/ 576792 h 901973"/>
                    <a:gd name="connsiteX93" fmla="*/ 10300 w 1024950"/>
                    <a:gd name="connsiteY93" fmla="*/ 566492 h 901973"/>
                    <a:gd name="connsiteX94" fmla="*/ 17657 w 1024950"/>
                    <a:gd name="connsiteY94" fmla="*/ 551778 h 901973"/>
                    <a:gd name="connsiteX95" fmla="*/ 41200 w 1024950"/>
                    <a:gd name="connsiteY95" fmla="*/ 541478 h 901973"/>
                    <a:gd name="connsiteX96" fmla="*/ 47085 w 1024950"/>
                    <a:gd name="connsiteY96" fmla="*/ 517936 h 901973"/>
                    <a:gd name="connsiteX97" fmla="*/ 55914 w 1024950"/>
                    <a:gd name="connsiteY97" fmla="*/ 500279 h 901973"/>
                    <a:gd name="connsiteX98" fmla="*/ 69156 w 1024950"/>
                    <a:gd name="connsiteY98" fmla="*/ 495865 h 901973"/>
                    <a:gd name="connsiteX99" fmla="*/ 77985 w 1024950"/>
                    <a:gd name="connsiteY99" fmla="*/ 467908 h 901973"/>
                    <a:gd name="connsiteX100" fmla="*/ 77985 w 1024950"/>
                    <a:gd name="connsiteY100" fmla="*/ 454665 h 901973"/>
                    <a:gd name="connsiteX101" fmla="*/ 94170 w 1024950"/>
                    <a:gd name="connsiteY101" fmla="*/ 442894 h 901973"/>
                    <a:gd name="connsiteX102" fmla="*/ 110356 w 1024950"/>
                    <a:gd name="connsiteY102" fmla="*/ 450251 h 901973"/>
                    <a:gd name="connsiteX103" fmla="*/ 110356 w 1024950"/>
                    <a:gd name="connsiteY103" fmla="*/ 439951 h 901973"/>
                    <a:gd name="connsiteX104" fmla="*/ 107413 w 1024950"/>
                    <a:gd name="connsiteY104" fmla="*/ 432594 h 901973"/>
                    <a:gd name="connsiteX105" fmla="*/ 108884 w 1024950"/>
                    <a:gd name="connsiteY105" fmla="*/ 423766 h 901973"/>
                    <a:gd name="connsiteX106" fmla="*/ 92699 w 1024950"/>
                    <a:gd name="connsiteY106" fmla="*/ 411994 h 901973"/>
                    <a:gd name="connsiteX107" fmla="*/ 86813 w 1024950"/>
                    <a:gd name="connsiteY107" fmla="*/ 392866 h 901973"/>
                    <a:gd name="connsiteX108" fmla="*/ 108884 w 1024950"/>
                    <a:gd name="connsiteY108" fmla="*/ 373738 h 901973"/>
                    <a:gd name="connsiteX109" fmla="*/ 130955 w 1024950"/>
                    <a:gd name="connsiteY109" fmla="*/ 379623 h 901973"/>
                    <a:gd name="connsiteX110" fmla="*/ 151555 w 1024950"/>
                    <a:gd name="connsiteY110" fmla="*/ 367852 h 901973"/>
                    <a:gd name="connsiteX111" fmla="*/ 182455 w 1024950"/>
                    <a:gd name="connsiteY111" fmla="*/ 339895 h 901973"/>
                    <a:gd name="connsiteX112" fmla="*/ 185397 w 1024950"/>
                    <a:gd name="connsiteY112" fmla="*/ 310467 h 901973"/>
                    <a:gd name="connsiteX113" fmla="*/ 173626 w 1024950"/>
                    <a:gd name="connsiteY113" fmla="*/ 303110 h 901973"/>
                    <a:gd name="connsiteX114" fmla="*/ 182455 w 1024950"/>
                    <a:gd name="connsiteY114" fmla="*/ 269268 h 901973"/>
                    <a:gd name="connsiteX115" fmla="*/ 157441 w 1024950"/>
                    <a:gd name="connsiteY115" fmla="*/ 254554 h 901973"/>
                    <a:gd name="connsiteX116" fmla="*/ 158912 w 1024950"/>
                    <a:gd name="connsiteY116" fmla="*/ 211883 h 901973"/>
                    <a:gd name="connsiteX117" fmla="*/ 133898 w 1024950"/>
                    <a:gd name="connsiteY117" fmla="*/ 197169 h 901973"/>
                    <a:gd name="connsiteX118" fmla="*/ 123598 w 1024950"/>
                    <a:gd name="connsiteY118" fmla="*/ 141255 h 901973"/>
                    <a:gd name="connsiteX119" fmla="*/ 107413 w 1024950"/>
                    <a:gd name="connsiteY119" fmla="*/ 132427 h 901973"/>
                    <a:gd name="connsiteX120" fmla="*/ 122127 w 1024950"/>
                    <a:gd name="connsiteY120" fmla="*/ 117713 h 901973"/>
                    <a:gd name="connsiteX121" fmla="*/ 120656 w 1024950"/>
                    <a:gd name="connsiteY121" fmla="*/ 91227 h 901973"/>
                    <a:gd name="connsiteX122" fmla="*/ 105941 w 1024950"/>
                    <a:gd name="connsiteY122" fmla="*/ 86813 h 901973"/>
                    <a:gd name="connsiteX123" fmla="*/ 108884 w 1024950"/>
                    <a:gd name="connsiteY123" fmla="*/ 69156 h 901973"/>
                    <a:gd name="connsiteX124" fmla="*/ 85342 w 1024950"/>
                    <a:gd name="connsiteY124" fmla="*/ 48557 h 901973"/>
                    <a:gd name="connsiteX125" fmla="*/ 111827 w 1024950"/>
                    <a:gd name="connsiteY125" fmla="*/ 39728 h 901973"/>
                    <a:gd name="connsiteX126" fmla="*/ 144198 w 1024950"/>
                    <a:gd name="connsiteY126" fmla="*/ 32371 h 901973"/>
                    <a:gd name="connsiteX127" fmla="*/ 188340 w 1024950"/>
                    <a:gd name="connsiteY127" fmla="*/ 0 h 901973"/>
                    <a:gd name="connsiteX0" fmla="*/ 1024950 w 1116390"/>
                    <a:gd name="connsiteY0" fmla="*/ 658844 h 901973"/>
                    <a:gd name="connsiteX1" fmla="*/ 668760 w 1116390"/>
                    <a:gd name="connsiteY1" fmla="*/ 853839 h 901973"/>
                    <a:gd name="connsiteX2" fmla="*/ 665076 w 1116390"/>
                    <a:gd name="connsiteY2" fmla="*/ 856359 h 901973"/>
                    <a:gd name="connsiteX3" fmla="*/ 657719 w 1116390"/>
                    <a:gd name="connsiteY3" fmla="*/ 863717 h 901973"/>
                    <a:gd name="connsiteX4" fmla="*/ 657719 w 1116390"/>
                    <a:gd name="connsiteY4" fmla="*/ 876959 h 901973"/>
                    <a:gd name="connsiteX5" fmla="*/ 563549 w 1116390"/>
                    <a:gd name="connsiteY5" fmla="*/ 901973 h 901973"/>
                    <a:gd name="connsiteX6" fmla="*/ 544421 w 1116390"/>
                    <a:gd name="connsiteY6" fmla="*/ 887259 h 901973"/>
                    <a:gd name="connsiteX7" fmla="*/ 506164 w 1116390"/>
                    <a:gd name="connsiteY7" fmla="*/ 887259 h 901973"/>
                    <a:gd name="connsiteX8" fmla="*/ 425237 w 1116390"/>
                    <a:gd name="connsiteY8" fmla="*/ 828403 h 901973"/>
                    <a:gd name="connsiteX9" fmla="*/ 406109 w 1116390"/>
                    <a:gd name="connsiteY9" fmla="*/ 832817 h 901973"/>
                    <a:gd name="connsiteX10" fmla="*/ 389923 w 1116390"/>
                    <a:gd name="connsiteY10" fmla="*/ 809274 h 901973"/>
                    <a:gd name="connsiteX11" fmla="*/ 375209 w 1116390"/>
                    <a:gd name="connsiteY11" fmla="*/ 800446 h 901973"/>
                    <a:gd name="connsiteX12" fmla="*/ 364909 w 1116390"/>
                    <a:gd name="connsiteY12" fmla="*/ 793089 h 901973"/>
                    <a:gd name="connsiteX13" fmla="*/ 354609 w 1116390"/>
                    <a:gd name="connsiteY13" fmla="*/ 778375 h 901973"/>
                    <a:gd name="connsiteX14" fmla="*/ 332538 w 1116390"/>
                    <a:gd name="connsiteY14" fmla="*/ 775432 h 901973"/>
                    <a:gd name="connsiteX15" fmla="*/ 314881 w 1116390"/>
                    <a:gd name="connsiteY15" fmla="*/ 775432 h 901973"/>
                    <a:gd name="connsiteX16" fmla="*/ 308996 w 1116390"/>
                    <a:gd name="connsiteY16" fmla="*/ 779846 h 901973"/>
                    <a:gd name="connsiteX17" fmla="*/ 269268 w 1116390"/>
                    <a:gd name="connsiteY17" fmla="*/ 773961 h 901973"/>
                    <a:gd name="connsiteX18" fmla="*/ 233954 w 1116390"/>
                    <a:gd name="connsiteY18" fmla="*/ 788675 h 901973"/>
                    <a:gd name="connsiteX19" fmla="*/ 195697 w 1116390"/>
                    <a:gd name="connsiteY19" fmla="*/ 771018 h 901973"/>
                    <a:gd name="connsiteX20" fmla="*/ 182455 w 1116390"/>
                    <a:gd name="connsiteY20" fmla="*/ 778375 h 901973"/>
                    <a:gd name="connsiteX21" fmla="*/ 163326 w 1116390"/>
                    <a:gd name="connsiteY21" fmla="*/ 778375 h 901973"/>
                    <a:gd name="connsiteX22" fmla="*/ 154498 w 1116390"/>
                    <a:gd name="connsiteY22" fmla="*/ 773961 h 901973"/>
                    <a:gd name="connsiteX23" fmla="*/ 132427 w 1116390"/>
                    <a:gd name="connsiteY23" fmla="*/ 779846 h 901973"/>
                    <a:gd name="connsiteX24" fmla="*/ 128013 w 1116390"/>
                    <a:gd name="connsiteY24" fmla="*/ 788675 h 901973"/>
                    <a:gd name="connsiteX25" fmla="*/ 128013 w 1116390"/>
                    <a:gd name="connsiteY25" fmla="*/ 798975 h 901973"/>
                    <a:gd name="connsiteX26" fmla="*/ 113298 w 1116390"/>
                    <a:gd name="connsiteY26" fmla="*/ 807803 h 901973"/>
                    <a:gd name="connsiteX27" fmla="*/ 92699 w 1116390"/>
                    <a:gd name="connsiteY27" fmla="*/ 813689 h 901973"/>
                    <a:gd name="connsiteX28" fmla="*/ 77985 w 1116390"/>
                    <a:gd name="connsiteY28" fmla="*/ 796032 h 901973"/>
                    <a:gd name="connsiteX29" fmla="*/ 58856 w 1116390"/>
                    <a:gd name="connsiteY29" fmla="*/ 807803 h 901973"/>
                    <a:gd name="connsiteX30" fmla="*/ 47085 w 1116390"/>
                    <a:gd name="connsiteY30" fmla="*/ 807803 h 901973"/>
                    <a:gd name="connsiteX31" fmla="*/ 45614 w 1116390"/>
                    <a:gd name="connsiteY31" fmla="*/ 791618 h 901973"/>
                    <a:gd name="connsiteX32" fmla="*/ 55914 w 1116390"/>
                    <a:gd name="connsiteY32" fmla="*/ 779846 h 901973"/>
                    <a:gd name="connsiteX33" fmla="*/ 42671 w 1116390"/>
                    <a:gd name="connsiteY33" fmla="*/ 771018 h 901973"/>
                    <a:gd name="connsiteX34" fmla="*/ 42671 w 1116390"/>
                    <a:gd name="connsiteY34" fmla="*/ 748947 h 901973"/>
                    <a:gd name="connsiteX35" fmla="*/ 22071 w 1116390"/>
                    <a:gd name="connsiteY35" fmla="*/ 728347 h 901973"/>
                    <a:gd name="connsiteX36" fmla="*/ 10300 w 1116390"/>
                    <a:gd name="connsiteY36" fmla="*/ 728347 h 901973"/>
                    <a:gd name="connsiteX37" fmla="*/ 8829 w 1116390"/>
                    <a:gd name="connsiteY37" fmla="*/ 715104 h 901973"/>
                    <a:gd name="connsiteX38" fmla="*/ 1472 w 1116390"/>
                    <a:gd name="connsiteY38" fmla="*/ 707747 h 901973"/>
                    <a:gd name="connsiteX39" fmla="*/ 2943 w 1116390"/>
                    <a:gd name="connsiteY39" fmla="*/ 688619 h 901973"/>
                    <a:gd name="connsiteX40" fmla="*/ 13243 w 1116390"/>
                    <a:gd name="connsiteY40" fmla="*/ 668019 h 901973"/>
                    <a:gd name="connsiteX41" fmla="*/ 32371 w 1116390"/>
                    <a:gd name="connsiteY41" fmla="*/ 662134 h 901973"/>
                    <a:gd name="connsiteX42" fmla="*/ 14714 w 1116390"/>
                    <a:gd name="connsiteY42" fmla="*/ 637120 h 901973"/>
                    <a:gd name="connsiteX43" fmla="*/ 0 w 1116390"/>
                    <a:gd name="connsiteY43" fmla="*/ 634177 h 901973"/>
                    <a:gd name="connsiteX44" fmla="*/ 11771 w 1116390"/>
                    <a:gd name="connsiteY44" fmla="*/ 615049 h 901973"/>
                    <a:gd name="connsiteX45" fmla="*/ 11771 w 1116390"/>
                    <a:gd name="connsiteY45" fmla="*/ 594449 h 901973"/>
                    <a:gd name="connsiteX46" fmla="*/ 23543 w 1116390"/>
                    <a:gd name="connsiteY46" fmla="*/ 582678 h 901973"/>
                    <a:gd name="connsiteX47" fmla="*/ 8829 w 1116390"/>
                    <a:gd name="connsiteY47" fmla="*/ 576792 h 901973"/>
                    <a:gd name="connsiteX48" fmla="*/ 10300 w 1116390"/>
                    <a:gd name="connsiteY48" fmla="*/ 566492 h 901973"/>
                    <a:gd name="connsiteX49" fmla="*/ 17657 w 1116390"/>
                    <a:gd name="connsiteY49" fmla="*/ 551778 h 901973"/>
                    <a:gd name="connsiteX50" fmla="*/ 41200 w 1116390"/>
                    <a:gd name="connsiteY50" fmla="*/ 541478 h 901973"/>
                    <a:gd name="connsiteX51" fmla="*/ 47085 w 1116390"/>
                    <a:gd name="connsiteY51" fmla="*/ 517936 h 901973"/>
                    <a:gd name="connsiteX52" fmla="*/ 55914 w 1116390"/>
                    <a:gd name="connsiteY52" fmla="*/ 500279 h 901973"/>
                    <a:gd name="connsiteX53" fmla="*/ 69156 w 1116390"/>
                    <a:gd name="connsiteY53" fmla="*/ 495865 h 901973"/>
                    <a:gd name="connsiteX54" fmla="*/ 77985 w 1116390"/>
                    <a:gd name="connsiteY54" fmla="*/ 467908 h 901973"/>
                    <a:gd name="connsiteX55" fmla="*/ 77985 w 1116390"/>
                    <a:gd name="connsiteY55" fmla="*/ 454665 h 901973"/>
                    <a:gd name="connsiteX56" fmla="*/ 94170 w 1116390"/>
                    <a:gd name="connsiteY56" fmla="*/ 442894 h 901973"/>
                    <a:gd name="connsiteX57" fmla="*/ 110356 w 1116390"/>
                    <a:gd name="connsiteY57" fmla="*/ 450251 h 901973"/>
                    <a:gd name="connsiteX58" fmla="*/ 110356 w 1116390"/>
                    <a:gd name="connsiteY58" fmla="*/ 439951 h 901973"/>
                    <a:gd name="connsiteX59" fmla="*/ 107413 w 1116390"/>
                    <a:gd name="connsiteY59" fmla="*/ 432594 h 901973"/>
                    <a:gd name="connsiteX60" fmla="*/ 108884 w 1116390"/>
                    <a:gd name="connsiteY60" fmla="*/ 423766 h 901973"/>
                    <a:gd name="connsiteX61" fmla="*/ 92699 w 1116390"/>
                    <a:gd name="connsiteY61" fmla="*/ 411994 h 901973"/>
                    <a:gd name="connsiteX62" fmla="*/ 86813 w 1116390"/>
                    <a:gd name="connsiteY62" fmla="*/ 392866 h 901973"/>
                    <a:gd name="connsiteX63" fmla="*/ 108884 w 1116390"/>
                    <a:gd name="connsiteY63" fmla="*/ 373738 h 901973"/>
                    <a:gd name="connsiteX64" fmla="*/ 130955 w 1116390"/>
                    <a:gd name="connsiteY64" fmla="*/ 379623 h 901973"/>
                    <a:gd name="connsiteX65" fmla="*/ 151555 w 1116390"/>
                    <a:gd name="connsiteY65" fmla="*/ 367852 h 901973"/>
                    <a:gd name="connsiteX66" fmla="*/ 182455 w 1116390"/>
                    <a:gd name="connsiteY66" fmla="*/ 339895 h 901973"/>
                    <a:gd name="connsiteX67" fmla="*/ 185397 w 1116390"/>
                    <a:gd name="connsiteY67" fmla="*/ 310467 h 901973"/>
                    <a:gd name="connsiteX68" fmla="*/ 173626 w 1116390"/>
                    <a:gd name="connsiteY68" fmla="*/ 303110 h 901973"/>
                    <a:gd name="connsiteX69" fmla="*/ 182455 w 1116390"/>
                    <a:gd name="connsiteY69" fmla="*/ 269268 h 901973"/>
                    <a:gd name="connsiteX70" fmla="*/ 157441 w 1116390"/>
                    <a:gd name="connsiteY70" fmla="*/ 254554 h 901973"/>
                    <a:gd name="connsiteX71" fmla="*/ 158912 w 1116390"/>
                    <a:gd name="connsiteY71" fmla="*/ 211883 h 901973"/>
                    <a:gd name="connsiteX72" fmla="*/ 133898 w 1116390"/>
                    <a:gd name="connsiteY72" fmla="*/ 197169 h 901973"/>
                    <a:gd name="connsiteX73" fmla="*/ 123598 w 1116390"/>
                    <a:gd name="connsiteY73" fmla="*/ 141255 h 901973"/>
                    <a:gd name="connsiteX74" fmla="*/ 107413 w 1116390"/>
                    <a:gd name="connsiteY74" fmla="*/ 132427 h 901973"/>
                    <a:gd name="connsiteX75" fmla="*/ 122127 w 1116390"/>
                    <a:gd name="connsiteY75" fmla="*/ 117713 h 901973"/>
                    <a:gd name="connsiteX76" fmla="*/ 120656 w 1116390"/>
                    <a:gd name="connsiteY76" fmla="*/ 91227 h 901973"/>
                    <a:gd name="connsiteX77" fmla="*/ 105941 w 1116390"/>
                    <a:gd name="connsiteY77" fmla="*/ 86813 h 901973"/>
                    <a:gd name="connsiteX78" fmla="*/ 108884 w 1116390"/>
                    <a:gd name="connsiteY78" fmla="*/ 69156 h 901973"/>
                    <a:gd name="connsiteX79" fmla="*/ 85342 w 1116390"/>
                    <a:gd name="connsiteY79" fmla="*/ 48557 h 901973"/>
                    <a:gd name="connsiteX80" fmla="*/ 111827 w 1116390"/>
                    <a:gd name="connsiteY80" fmla="*/ 39728 h 901973"/>
                    <a:gd name="connsiteX81" fmla="*/ 144198 w 1116390"/>
                    <a:gd name="connsiteY81" fmla="*/ 32371 h 901973"/>
                    <a:gd name="connsiteX82" fmla="*/ 188340 w 1116390"/>
                    <a:gd name="connsiteY82" fmla="*/ 0 h 901973"/>
                    <a:gd name="connsiteX83" fmla="*/ 207469 w 1116390"/>
                    <a:gd name="connsiteY83" fmla="*/ 0 h 901973"/>
                    <a:gd name="connsiteX84" fmla="*/ 216297 w 1116390"/>
                    <a:gd name="connsiteY84" fmla="*/ 13243 h 901973"/>
                    <a:gd name="connsiteX85" fmla="*/ 235425 w 1116390"/>
                    <a:gd name="connsiteY85" fmla="*/ 7357 h 901973"/>
                    <a:gd name="connsiteX86" fmla="*/ 258968 w 1116390"/>
                    <a:gd name="connsiteY86" fmla="*/ 22071 h 901973"/>
                    <a:gd name="connsiteX87" fmla="*/ 285453 w 1116390"/>
                    <a:gd name="connsiteY87" fmla="*/ 10300 h 901973"/>
                    <a:gd name="connsiteX88" fmla="*/ 311938 w 1116390"/>
                    <a:gd name="connsiteY88" fmla="*/ 10300 h 901973"/>
                    <a:gd name="connsiteX89" fmla="*/ 329595 w 1116390"/>
                    <a:gd name="connsiteY89" fmla="*/ 0 h 901973"/>
                    <a:gd name="connsiteX90" fmla="*/ 391394 w 1116390"/>
                    <a:gd name="connsiteY90" fmla="*/ 0 h 901973"/>
                    <a:gd name="connsiteX91" fmla="*/ 409051 w 1116390"/>
                    <a:gd name="connsiteY91" fmla="*/ 13243 h 901973"/>
                    <a:gd name="connsiteX92" fmla="*/ 429651 w 1116390"/>
                    <a:gd name="connsiteY92" fmla="*/ 7357 h 901973"/>
                    <a:gd name="connsiteX93" fmla="*/ 439951 w 1116390"/>
                    <a:gd name="connsiteY93" fmla="*/ 41200 h 901973"/>
                    <a:gd name="connsiteX94" fmla="*/ 422294 w 1116390"/>
                    <a:gd name="connsiteY94" fmla="*/ 64742 h 901973"/>
                    <a:gd name="connsiteX95" fmla="*/ 469379 w 1116390"/>
                    <a:gd name="connsiteY95" fmla="*/ 111827 h 901973"/>
                    <a:gd name="connsiteX96" fmla="*/ 467908 w 1116390"/>
                    <a:gd name="connsiteY96" fmla="*/ 129484 h 901973"/>
                    <a:gd name="connsiteX97" fmla="*/ 478207 w 1116390"/>
                    <a:gd name="connsiteY97" fmla="*/ 139784 h 901973"/>
                    <a:gd name="connsiteX98" fmla="*/ 528235 w 1116390"/>
                    <a:gd name="connsiteY98" fmla="*/ 113298 h 901973"/>
                    <a:gd name="connsiteX99" fmla="*/ 550306 w 1116390"/>
                    <a:gd name="connsiteY99" fmla="*/ 111827 h 901973"/>
                    <a:gd name="connsiteX100" fmla="*/ 560606 w 1116390"/>
                    <a:gd name="connsiteY100" fmla="*/ 132427 h 901973"/>
                    <a:gd name="connsiteX101" fmla="*/ 548835 w 1116390"/>
                    <a:gd name="connsiteY101" fmla="*/ 144198 h 901973"/>
                    <a:gd name="connsiteX102" fmla="*/ 554721 w 1116390"/>
                    <a:gd name="connsiteY102" fmla="*/ 169212 h 901973"/>
                    <a:gd name="connsiteX103" fmla="*/ 567963 w 1116390"/>
                    <a:gd name="connsiteY103" fmla="*/ 188340 h 901973"/>
                    <a:gd name="connsiteX104" fmla="*/ 563549 w 1116390"/>
                    <a:gd name="connsiteY104" fmla="*/ 226597 h 901973"/>
                    <a:gd name="connsiteX105" fmla="*/ 547364 w 1116390"/>
                    <a:gd name="connsiteY105" fmla="*/ 226597 h 901973"/>
                    <a:gd name="connsiteX106" fmla="*/ 523821 w 1116390"/>
                    <a:gd name="connsiteY106" fmla="*/ 245725 h 901973"/>
                    <a:gd name="connsiteX107" fmla="*/ 519407 w 1116390"/>
                    <a:gd name="connsiteY107" fmla="*/ 238368 h 901973"/>
                    <a:gd name="connsiteX108" fmla="*/ 487036 w 1116390"/>
                    <a:gd name="connsiteY108" fmla="*/ 219240 h 901973"/>
                    <a:gd name="connsiteX109" fmla="*/ 476736 w 1116390"/>
                    <a:gd name="connsiteY109" fmla="*/ 231011 h 901973"/>
                    <a:gd name="connsiteX110" fmla="*/ 473793 w 1116390"/>
                    <a:gd name="connsiteY110" fmla="*/ 270739 h 901973"/>
                    <a:gd name="connsiteX111" fmla="*/ 466436 w 1116390"/>
                    <a:gd name="connsiteY111" fmla="*/ 279568 h 901973"/>
                    <a:gd name="connsiteX112" fmla="*/ 475265 w 1116390"/>
                    <a:gd name="connsiteY112" fmla="*/ 286925 h 901973"/>
                    <a:gd name="connsiteX113" fmla="*/ 473793 w 1116390"/>
                    <a:gd name="connsiteY113" fmla="*/ 310467 h 901973"/>
                    <a:gd name="connsiteX114" fmla="*/ 534121 w 1116390"/>
                    <a:gd name="connsiteY114" fmla="*/ 334010 h 901973"/>
                    <a:gd name="connsiteX115" fmla="*/ 541478 w 1116390"/>
                    <a:gd name="connsiteY115" fmla="*/ 348724 h 901973"/>
                    <a:gd name="connsiteX116" fmla="*/ 565021 w 1116390"/>
                    <a:gd name="connsiteY116" fmla="*/ 348724 h 901973"/>
                    <a:gd name="connsiteX117" fmla="*/ 582677 w 1116390"/>
                    <a:gd name="connsiteY117" fmla="*/ 367852 h 901973"/>
                    <a:gd name="connsiteX118" fmla="*/ 607691 w 1116390"/>
                    <a:gd name="connsiteY118" fmla="*/ 353138 h 901973"/>
                    <a:gd name="connsiteX119" fmla="*/ 641534 w 1116390"/>
                    <a:gd name="connsiteY119" fmla="*/ 353138 h 901973"/>
                    <a:gd name="connsiteX120" fmla="*/ 645948 w 1116390"/>
                    <a:gd name="connsiteY120" fmla="*/ 370795 h 901973"/>
                    <a:gd name="connsiteX121" fmla="*/ 634177 w 1116390"/>
                    <a:gd name="connsiteY121" fmla="*/ 382566 h 901973"/>
                    <a:gd name="connsiteX122" fmla="*/ 659191 w 1116390"/>
                    <a:gd name="connsiteY122" fmla="*/ 391395 h 901973"/>
                    <a:gd name="connsiteX123" fmla="*/ 668760 w 1116390"/>
                    <a:gd name="connsiteY123" fmla="*/ 399768 h 901973"/>
                    <a:gd name="connsiteX124" fmla="*/ 668760 w 1116390"/>
                    <a:gd name="connsiteY124" fmla="*/ 406832 h 901973"/>
                    <a:gd name="connsiteX125" fmla="*/ 662133 w 1116390"/>
                    <a:gd name="connsiteY125" fmla="*/ 422294 h 901973"/>
                    <a:gd name="connsiteX126" fmla="*/ 668760 w 1116390"/>
                    <a:gd name="connsiteY126" fmla="*/ 428921 h 901973"/>
                    <a:gd name="connsiteX127" fmla="*/ 1116390 w 1116390"/>
                    <a:gd name="connsiteY127" fmla="*/ 750284 h 901973"/>
                    <a:gd name="connsiteX0" fmla="*/ 668760 w 1116390"/>
                    <a:gd name="connsiteY0" fmla="*/ 853839 h 901973"/>
                    <a:gd name="connsiteX1" fmla="*/ 665076 w 1116390"/>
                    <a:gd name="connsiteY1" fmla="*/ 856359 h 901973"/>
                    <a:gd name="connsiteX2" fmla="*/ 657719 w 1116390"/>
                    <a:gd name="connsiteY2" fmla="*/ 863717 h 901973"/>
                    <a:gd name="connsiteX3" fmla="*/ 657719 w 1116390"/>
                    <a:gd name="connsiteY3" fmla="*/ 876959 h 901973"/>
                    <a:gd name="connsiteX4" fmla="*/ 563549 w 1116390"/>
                    <a:gd name="connsiteY4" fmla="*/ 901973 h 901973"/>
                    <a:gd name="connsiteX5" fmla="*/ 544421 w 1116390"/>
                    <a:gd name="connsiteY5" fmla="*/ 887259 h 901973"/>
                    <a:gd name="connsiteX6" fmla="*/ 506164 w 1116390"/>
                    <a:gd name="connsiteY6" fmla="*/ 887259 h 901973"/>
                    <a:gd name="connsiteX7" fmla="*/ 425237 w 1116390"/>
                    <a:gd name="connsiteY7" fmla="*/ 828403 h 901973"/>
                    <a:gd name="connsiteX8" fmla="*/ 406109 w 1116390"/>
                    <a:gd name="connsiteY8" fmla="*/ 832817 h 901973"/>
                    <a:gd name="connsiteX9" fmla="*/ 389923 w 1116390"/>
                    <a:gd name="connsiteY9" fmla="*/ 809274 h 901973"/>
                    <a:gd name="connsiteX10" fmla="*/ 375209 w 1116390"/>
                    <a:gd name="connsiteY10" fmla="*/ 800446 h 901973"/>
                    <a:gd name="connsiteX11" fmla="*/ 364909 w 1116390"/>
                    <a:gd name="connsiteY11" fmla="*/ 793089 h 901973"/>
                    <a:gd name="connsiteX12" fmla="*/ 354609 w 1116390"/>
                    <a:gd name="connsiteY12" fmla="*/ 778375 h 901973"/>
                    <a:gd name="connsiteX13" fmla="*/ 332538 w 1116390"/>
                    <a:gd name="connsiteY13" fmla="*/ 775432 h 901973"/>
                    <a:gd name="connsiteX14" fmla="*/ 314881 w 1116390"/>
                    <a:gd name="connsiteY14" fmla="*/ 775432 h 901973"/>
                    <a:gd name="connsiteX15" fmla="*/ 308996 w 1116390"/>
                    <a:gd name="connsiteY15" fmla="*/ 779846 h 901973"/>
                    <a:gd name="connsiteX16" fmla="*/ 269268 w 1116390"/>
                    <a:gd name="connsiteY16" fmla="*/ 773961 h 901973"/>
                    <a:gd name="connsiteX17" fmla="*/ 233954 w 1116390"/>
                    <a:gd name="connsiteY17" fmla="*/ 788675 h 901973"/>
                    <a:gd name="connsiteX18" fmla="*/ 195697 w 1116390"/>
                    <a:gd name="connsiteY18" fmla="*/ 771018 h 901973"/>
                    <a:gd name="connsiteX19" fmla="*/ 182455 w 1116390"/>
                    <a:gd name="connsiteY19" fmla="*/ 778375 h 901973"/>
                    <a:gd name="connsiteX20" fmla="*/ 163326 w 1116390"/>
                    <a:gd name="connsiteY20" fmla="*/ 778375 h 901973"/>
                    <a:gd name="connsiteX21" fmla="*/ 154498 w 1116390"/>
                    <a:gd name="connsiteY21" fmla="*/ 773961 h 901973"/>
                    <a:gd name="connsiteX22" fmla="*/ 132427 w 1116390"/>
                    <a:gd name="connsiteY22" fmla="*/ 779846 h 901973"/>
                    <a:gd name="connsiteX23" fmla="*/ 128013 w 1116390"/>
                    <a:gd name="connsiteY23" fmla="*/ 788675 h 901973"/>
                    <a:gd name="connsiteX24" fmla="*/ 128013 w 1116390"/>
                    <a:gd name="connsiteY24" fmla="*/ 798975 h 901973"/>
                    <a:gd name="connsiteX25" fmla="*/ 113298 w 1116390"/>
                    <a:gd name="connsiteY25" fmla="*/ 807803 h 901973"/>
                    <a:gd name="connsiteX26" fmla="*/ 92699 w 1116390"/>
                    <a:gd name="connsiteY26" fmla="*/ 813689 h 901973"/>
                    <a:gd name="connsiteX27" fmla="*/ 77985 w 1116390"/>
                    <a:gd name="connsiteY27" fmla="*/ 796032 h 901973"/>
                    <a:gd name="connsiteX28" fmla="*/ 58856 w 1116390"/>
                    <a:gd name="connsiteY28" fmla="*/ 807803 h 901973"/>
                    <a:gd name="connsiteX29" fmla="*/ 47085 w 1116390"/>
                    <a:gd name="connsiteY29" fmla="*/ 807803 h 901973"/>
                    <a:gd name="connsiteX30" fmla="*/ 45614 w 1116390"/>
                    <a:gd name="connsiteY30" fmla="*/ 791618 h 901973"/>
                    <a:gd name="connsiteX31" fmla="*/ 55914 w 1116390"/>
                    <a:gd name="connsiteY31" fmla="*/ 779846 h 901973"/>
                    <a:gd name="connsiteX32" fmla="*/ 42671 w 1116390"/>
                    <a:gd name="connsiteY32" fmla="*/ 771018 h 901973"/>
                    <a:gd name="connsiteX33" fmla="*/ 42671 w 1116390"/>
                    <a:gd name="connsiteY33" fmla="*/ 748947 h 901973"/>
                    <a:gd name="connsiteX34" fmla="*/ 22071 w 1116390"/>
                    <a:gd name="connsiteY34" fmla="*/ 728347 h 901973"/>
                    <a:gd name="connsiteX35" fmla="*/ 10300 w 1116390"/>
                    <a:gd name="connsiteY35" fmla="*/ 728347 h 901973"/>
                    <a:gd name="connsiteX36" fmla="*/ 8829 w 1116390"/>
                    <a:gd name="connsiteY36" fmla="*/ 715104 h 901973"/>
                    <a:gd name="connsiteX37" fmla="*/ 1472 w 1116390"/>
                    <a:gd name="connsiteY37" fmla="*/ 707747 h 901973"/>
                    <a:gd name="connsiteX38" fmla="*/ 2943 w 1116390"/>
                    <a:gd name="connsiteY38" fmla="*/ 688619 h 901973"/>
                    <a:gd name="connsiteX39" fmla="*/ 13243 w 1116390"/>
                    <a:gd name="connsiteY39" fmla="*/ 668019 h 901973"/>
                    <a:gd name="connsiteX40" fmla="*/ 32371 w 1116390"/>
                    <a:gd name="connsiteY40" fmla="*/ 662134 h 901973"/>
                    <a:gd name="connsiteX41" fmla="*/ 14714 w 1116390"/>
                    <a:gd name="connsiteY41" fmla="*/ 637120 h 901973"/>
                    <a:gd name="connsiteX42" fmla="*/ 0 w 1116390"/>
                    <a:gd name="connsiteY42" fmla="*/ 634177 h 901973"/>
                    <a:gd name="connsiteX43" fmla="*/ 11771 w 1116390"/>
                    <a:gd name="connsiteY43" fmla="*/ 615049 h 901973"/>
                    <a:gd name="connsiteX44" fmla="*/ 11771 w 1116390"/>
                    <a:gd name="connsiteY44" fmla="*/ 594449 h 901973"/>
                    <a:gd name="connsiteX45" fmla="*/ 23543 w 1116390"/>
                    <a:gd name="connsiteY45" fmla="*/ 582678 h 901973"/>
                    <a:gd name="connsiteX46" fmla="*/ 8829 w 1116390"/>
                    <a:gd name="connsiteY46" fmla="*/ 576792 h 901973"/>
                    <a:gd name="connsiteX47" fmla="*/ 10300 w 1116390"/>
                    <a:gd name="connsiteY47" fmla="*/ 566492 h 901973"/>
                    <a:gd name="connsiteX48" fmla="*/ 17657 w 1116390"/>
                    <a:gd name="connsiteY48" fmla="*/ 551778 h 901973"/>
                    <a:gd name="connsiteX49" fmla="*/ 41200 w 1116390"/>
                    <a:gd name="connsiteY49" fmla="*/ 541478 h 901973"/>
                    <a:gd name="connsiteX50" fmla="*/ 47085 w 1116390"/>
                    <a:gd name="connsiteY50" fmla="*/ 517936 h 901973"/>
                    <a:gd name="connsiteX51" fmla="*/ 55914 w 1116390"/>
                    <a:gd name="connsiteY51" fmla="*/ 500279 h 901973"/>
                    <a:gd name="connsiteX52" fmla="*/ 69156 w 1116390"/>
                    <a:gd name="connsiteY52" fmla="*/ 495865 h 901973"/>
                    <a:gd name="connsiteX53" fmla="*/ 77985 w 1116390"/>
                    <a:gd name="connsiteY53" fmla="*/ 467908 h 901973"/>
                    <a:gd name="connsiteX54" fmla="*/ 77985 w 1116390"/>
                    <a:gd name="connsiteY54" fmla="*/ 454665 h 901973"/>
                    <a:gd name="connsiteX55" fmla="*/ 94170 w 1116390"/>
                    <a:gd name="connsiteY55" fmla="*/ 442894 h 901973"/>
                    <a:gd name="connsiteX56" fmla="*/ 110356 w 1116390"/>
                    <a:gd name="connsiteY56" fmla="*/ 450251 h 901973"/>
                    <a:gd name="connsiteX57" fmla="*/ 110356 w 1116390"/>
                    <a:gd name="connsiteY57" fmla="*/ 439951 h 901973"/>
                    <a:gd name="connsiteX58" fmla="*/ 107413 w 1116390"/>
                    <a:gd name="connsiteY58" fmla="*/ 432594 h 901973"/>
                    <a:gd name="connsiteX59" fmla="*/ 108884 w 1116390"/>
                    <a:gd name="connsiteY59" fmla="*/ 423766 h 901973"/>
                    <a:gd name="connsiteX60" fmla="*/ 92699 w 1116390"/>
                    <a:gd name="connsiteY60" fmla="*/ 411994 h 901973"/>
                    <a:gd name="connsiteX61" fmla="*/ 86813 w 1116390"/>
                    <a:gd name="connsiteY61" fmla="*/ 392866 h 901973"/>
                    <a:gd name="connsiteX62" fmla="*/ 108884 w 1116390"/>
                    <a:gd name="connsiteY62" fmla="*/ 373738 h 901973"/>
                    <a:gd name="connsiteX63" fmla="*/ 130955 w 1116390"/>
                    <a:gd name="connsiteY63" fmla="*/ 379623 h 901973"/>
                    <a:gd name="connsiteX64" fmla="*/ 151555 w 1116390"/>
                    <a:gd name="connsiteY64" fmla="*/ 367852 h 901973"/>
                    <a:gd name="connsiteX65" fmla="*/ 182455 w 1116390"/>
                    <a:gd name="connsiteY65" fmla="*/ 339895 h 901973"/>
                    <a:gd name="connsiteX66" fmla="*/ 185397 w 1116390"/>
                    <a:gd name="connsiteY66" fmla="*/ 310467 h 901973"/>
                    <a:gd name="connsiteX67" fmla="*/ 173626 w 1116390"/>
                    <a:gd name="connsiteY67" fmla="*/ 303110 h 901973"/>
                    <a:gd name="connsiteX68" fmla="*/ 182455 w 1116390"/>
                    <a:gd name="connsiteY68" fmla="*/ 269268 h 901973"/>
                    <a:gd name="connsiteX69" fmla="*/ 157441 w 1116390"/>
                    <a:gd name="connsiteY69" fmla="*/ 254554 h 901973"/>
                    <a:gd name="connsiteX70" fmla="*/ 158912 w 1116390"/>
                    <a:gd name="connsiteY70" fmla="*/ 211883 h 901973"/>
                    <a:gd name="connsiteX71" fmla="*/ 133898 w 1116390"/>
                    <a:gd name="connsiteY71" fmla="*/ 197169 h 901973"/>
                    <a:gd name="connsiteX72" fmla="*/ 123598 w 1116390"/>
                    <a:gd name="connsiteY72" fmla="*/ 141255 h 901973"/>
                    <a:gd name="connsiteX73" fmla="*/ 107413 w 1116390"/>
                    <a:gd name="connsiteY73" fmla="*/ 132427 h 901973"/>
                    <a:gd name="connsiteX74" fmla="*/ 122127 w 1116390"/>
                    <a:gd name="connsiteY74" fmla="*/ 117713 h 901973"/>
                    <a:gd name="connsiteX75" fmla="*/ 120656 w 1116390"/>
                    <a:gd name="connsiteY75" fmla="*/ 91227 h 901973"/>
                    <a:gd name="connsiteX76" fmla="*/ 105941 w 1116390"/>
                    <a:gd name="connsiteY76" fmla="*/ 86813 h 901973"/>
                    <a:gd name="connsiteX77" fmla="*/ 108884 w 1116390"/>
                    <a:gd name="connsiteY77" fmla="*/ 69156 h 901973"/>
                    <a:gd name="connsiteX78" fmla="*/ 85342 w 1116390"/>
                    <a:gd name="connsiteY78" fmla="*/ 48557 h 901973"/>
                    <a:gd name="connsiteX79" fmla="*/ 111827 w 1116390"/>
                    <a:gd name="connsiteY79" fmla="*/ 39728 h 901973"/>
                    <a:gd name="connsiteX80" fmla="*/ 144198 w 1116390"/>
                    <a:gd name="connsiteY80" fmla="*/ 32371 h 901973"/>
                    <a:gd name="connsiteX81" fmla="*/ 188340 w 1116390"/>
                    <a:gd name="connsiteY81" fmla="*/ 0 h 901973"/>
                    <a:gd name="connsiteX82" fmla="*/ 207469 w 1116390"/>
                    <a:gd name="connsiteY82" fmla="*/ 0 h 901973"/>
                    <a:gd name="connsiteX83" fmla="*/ 216297 w 1116390"/>
                    <a:gd name="connsiteY83" fmla="*/ 13243 h 901973"/>
                    <a:gd name="connsiteX84" fmla="*/ 235425 w 1116390"/>
                    <a:gd name="connsiteY84" fmla="*/ 7357 h 901973"/>
                    <a:gd name="connsiteX85" fmla="*/ 258968 w 1116390"/>
                    <a:gd name="connsiteY85" fmla="*/ 22071 h 901973"/>
                    <a:gd name="connsiteX86" fmla="*/ 285453 w 1116390"/>
                    <a:gd name="connsiteY86" fmla="*/ 10300 h 901973"/>
                    <a:gd name="connsiteX87" fmla="*/ 311938 w 1116390"/>
                    <a:gd name="connsiteY87" fmla="*/ 10300 h 901973"/>
                    <a:gd name="connsiteX88" fmla="*/ 329595 w 1116390"/>
                    <a:gd name="connsiteY88" fmla="*/ 0 h 901973"/>
                    <a:gd name="connsiteX89" fmla="*/ 391394 w 1116390"/>
                    <a:gd name="connsiteY89" fmla="*/ 0 h 901973"/>
                    <a:gd name="connsiteX90" fmla="*/ 409051 w 1116390"/>
                    <a:gd name="connsiteY90" fmla="*/ 13243 h 901973"/>
                    <a:gd name="connsiteX91" fmla="*/ 429651 w 1116390"/>
                    <a:gd name="connsiteY91" fmla="*/ 7357 h 901973"/>
                    <a:gd name="connsiteX92" fmla="*/ 439951 w 1116390"/>
                    <a:gd name="connsiteY92" fmla="*/ 41200 h 901973"/>
                    <a:gd name="connsiteX93" fmla="*/ 422294 w 1116390"/>
                    <a:gd name="connsiteY93" fmla="*/ 64742 h 901973"/>
                    <a:gd name="connsiteX94" fmla="*/ 469379 w 1116390"/>
                    <a:gd name="connsiteY94" fmla="*/ 111827 h 901973"/>
                    <a:gd name="connsiteX95" fmla="*/ 467908 w 1116390"/>
                    <a:gd name="connsiteY95" fmla="*/ 129484 h 901973"/>
                    <a:gd name="connsiteX96" fmla="*/ 478207 w 1116390"/>
                    <a:gd name="connsiteY96" fmla="*/ 139784 h 901973"/>
                    <a:gd name="connsiteX97" fmla="*/ 528235 w 1116390"/>
                    <a:gd name="connsiteY97" fmla="*/ 113298 h 901973"/>
                    <a:gd name="connsiteX98" fmla="*/ 550306 w 1116390"/>
                    <a:gd name="connsiteY98" fmla="*/ 111827 h 901973"/>
                    <a:gd name="connsiteX99" fmla="*/ 560606 w 1116390"/>
                    <a:gd name="connsiteY99" fmla="*/ 132427 h 901973"/>
                    <a:gd name="connsiteX100" fmla="*/ 548835 w 1116390"/>
                    <a:gd name="connsiteY100" fmla="*/ 144198 h 901973"/>
                    <a:gd name="connsiteX101" fmla="*/ 554721 w 1116390"/>
                    <a:gd name="connsiteY101" fmla="*/ 169212 h 901973"/>
                    <a:gd name="connsiteX102" fmla="*/ 567963 w 1116390"/>
                    <a:gd name="connsiteY102" fmla="*/ 188340 h 901973"/>
                    <a:gd name="connsiteX103" fmla="*/ 563549 w 1116390"/>
                    <a:gd name="connsiteY103" fmla="*/ 226597 h 901973"/>
                    <a:gd name="connsiteX104" fmla="*/ 547364 w 1116390"/>
                    <a:gd name="connsiteY104" fmla="*/ 226597 h 901973"/>
                    <a:gd name="connsiteX105" fmla="*/ 523821 w 1116390"/>
                    <a:gd name="connsiteY105" fmla="*/ 245725 h 901973"/>
                    <a:gd name="connsiteX106" fmla="*/ 519407 w 1116390"/>
                    <a:gd name="connsiteY106" fmla="*/ 238368 h 901973"/>
                    <a:gd name="connsiteX107" fmla="*/ 487036 w 1116390"/>
                    <a:gd name="connsiteY107" fmla="*/ 219240 h 901973"/>
                    <a:gd name="connsiteX108" fmla="*/ 476736 w 1116390"/>
                    <a:gd name="connsiteY108" fmla="*/ 231011 h 901973"/>
                    <a:gd name="connsiteX109" fmla="*/ 473793 w 1116390"/>
                    <a:gd name="connsiteY109" fmla="*/ 270739 h 901973"/>
                    <a:gd name="connsiteX110" fmla="*/ 466436 w 1116390"/>
                    <a:gd name="connsiteY110" fmla="*/ 279568 h 901973"/>
                    <a:gd name="connsiteX111" fmla="*/ 475265 w 1116390"/>
                    <a:gd name="connsiteY111" fmla="*/ 286925 h 901973"/>
                    <a:gd name="connsiteX112" fmla="*/ 473793 w 1116390"/>
                    <a:gd name="connsiteY112" fmla="*/ 310467 h 901973"/>
                    <a:gd name="connsiteX113" fmla="*/ 534121 w 1116390"/>
                    <a:gd name="connsiteY113" fmla="*/ 334010 h 901973"/>
                    <a:gd name="connsiteX114" fmla="*/ 541478 w 1116390"/>
                    <a:gd name="connsiteY114" fmla="*/ 348724 h 901973"/>
                    <a:gd name="connsiteX115" fmla="*/ 565021 w 1116390"/>
                    <a:gd name="connsiteY115" fmla="*/ 348724 h 901973"/>
                    <a:gd name="connsiteX116" fmla="*/ 582677 w 1116390"/>
                    <a:gd name="connsiteY116" fmla="*/ 367852 h 901973"/>
                    <a:gd name="connsiteX117" fmla="*/ 607691 w 1116390"/>
                    <a:gd name="connsiteY117" fmla="*/ 353138 h 901973"/>
                    <a:gd name="connsiteX118" fmla="*/ 641534 w 1116390"/>
                    <a:gd name="connsiteY118" fmla="*/ 353138 h 901973"/>
                    <a:gd name="connsiteX119" fmla="*/ 645948 w 1116390"/>
                    <a:gd name="connsiteY119" fmla="*/ 370795 h 901973"/>
                    <a:gd name="connsiteX120" fmla="*/ 634177 w 1116390"/>
                    <a:gd name="connsiteY120" fmla="*/ 382566 h 901973"/>
                    <a:gd name="connsiteX121" fmla="*/ 659191 w 1116390"/>
                    <a:gd name="connsiteY121" fmla="*/ 391395 h 901973"/>
                    <a:gd name="connsiteX122" fmla="*/ 668760 w 1116390"/>
                    <a:gd name="connsiteY122" fmla="*/ 399768 h 901973"/>
                    <a:gd name="connsiteX123" fmla="*/ 668760 w 1116390"/>
                    <a:gd name="connsiteY123" fmla="*/ 406832 h 901973"/>
                    <a:gd name="connsiteX124" fmla="*/ 662133 w 1116390"/>
                    <a:gd name="connsiteY124" fmla="*/ 422294 h 901973"/>
                    <a:gd name="connsiteX125" fmla="*/ 668760 w 1116390"/>
                    <a:gd name="connsiteY125" fmla="*/ 428921 h 901973"/>
                    <a:gd name="connsiteX126" fmla="*/ 1116390 w 1116390"/>
                    <a:gd name="connsiteY126" fmla="*/ 750284 h 901973"/>
                    <a:gd name="connsiteX0" fmla="*/ 668760 w 668760"/>
                    <a:gd name="connsiteY0" fmla="*/ 853839 h 901973"/>
                    <a:gd name="connsiteX1" fmla="*/ 665076 w 668760"/>
                    <a:gd name="connsiteY1" fmla="*/ 856359 h 901973"/>
                    <a:gd name="connsiteX2" fmla="*/ 657719 w 668760"/>
                    <a:gd name="connsiteY2" fmla="*/ 863717 h 901973"/>
                    <a:gd name="connsiteX3" fmla="*/ 657719 w 668760"/>
                    <a:gd name="connsiteY3" fmla="*/ 876959 h 901973"/>
                    <a:gd name="connsiteX4" fmla="*/ 563549 w 668760"/>
                    <a:gd name="connsiteY4" fmla="*/ 901973 h 901973"/>
                    <a:gd name="connsiteX5" fmla="*/ 544421 w 668760"/>
                    <a:gd name="connsiteY5" fmla="*/ 887259 h 901973"/>
                    <a:gd name="connsiteX6" fmla="*/ 506164 w 668760"/>
                    <a:gd name="connsiteY6" fmla="*/ 887259 h 901973"/>
                    <a:gd name="connsiteX7" fmla="*/ 425237 w 668760"/>
                    <a:gd name="connsiteY7" fmla="*/ 828403 h 901973"/>
                    <a:gd name="connsiteX8" fmla="*/ 406109 w 668760"/>
                    <a:gd name="connsiteY8" fmla="*/ 832817 h 901973"/>
                    <a:gd name="connsiteX9" fmla="*/ 389923 w 668760"/>
                    <a:gd name="connsiteY9" fmla="*/ 809274 h 901973"/>
                    <a:gd name="connsiteX10" fmla="*/ 375209 w 668760"/>
                    <a:gd name="connsiteY10" fmla="*/ 800446 h 901973"/>
                    <a:gd name="connsiteX11" fmla="*/ 364909 w 668760"/>
                    <a:gd name="connsiteY11" fmla="*/ 793089 h 901973"/>
                    <a:gd name="connsiteX12" fmla="*/ 354609 w 668760"/>
                    <a:gd name="connsiteY12" fmla="*/ 778375 h 901973"/>
                    <a:gd name="connsiteX13" fmla="*/ 332538 w 668760"/>
                    <a:gd name="connsiteY13" fmla="*/ 775432 h 901973"/>
                    <a:gd name="connsiteX14" fmla="*/ 314881 w 668760"/>
                    <a:gd name="connsiteY14" fmla="*/ 775432 h 901973"/>
                    <a:gd name="connsiteX15" fmla="*/ 308996 w 668760"/>
                    <a:gd name="connsiteY15" fmla="*/ 779846 h 901973"/>
                    <a:gd name="connsiteX16" fmla="*/ 269268 w 668760"/>
                    <a:gd name="connsiteY16" fmla="*/ 773961 h 901973"/>
                    <a:gd name="connsiteX17" fmla="*/ 233954 w 668760"/>
                    <a:gd name="connsiteY17" fmla="*/ 788675 h 901973"/>
                    <a:gd name="connsiteX18" fmla="*/ 195697 w 668760"/>
                    <a:gd name="connsiteY18" fmla="*/ 771018 h 901973"/>
                    <a:gd name="connsiteX19" fmla="*/ 182455 w 668760"/>
                    <a:gd name="connsiteY19" fmla="*/ 778375 h 901973"/>
                    <a:gd name="connsiteX20" fmla="*/ 163326 w 668760"/>
                    <a:gd name="connsiteY20" fmla="*/ 778375 h 901973"/>
                    <a:gd name="connsiteX21" fmla="*/ 154498 w 668760"/>
                    <a:gd name="connsiteY21" fmla="*/ 773961 h 901973"/>
                    <a:gd name="connsiteX22" fmla="*/ 132427 w 668760"/>
                    <a:gd name="connsiteY22" fmla="*/ 779846 h 901973"/>
                    <a:gd name="connsiteX23" fmla="*/ 128013 w 668760"/>
                    <a:gd name="connsiteY23" fmla="*/ 788675 h 901973"/>
                    <a:gd name="connsiteX24" fmla="*/ 128013 w 668760"/>
                    <a:gd name="connsiteY24" fmla="*/ 798975 h 901973"/>
                    <a:gd name="connsiteX25" fmla="*/ 113298 w 668760"/>
                    <a:gd name="connsiteY25" fmla="*/ 807803 h 901973"/>
                    <a:gd name="connsiteX26" fmla="*/ 92699 w 668760"/>
                    <a:gd name="connsiteY26" fmla="*/ 813689 h 901973"/>
                    <a:gd name="connsiteX27" fmla="*/ 77985 w 668760"/>
                    <a:gd name="connsiteY27" fmla="*/ 796032 h 901973"/>
                    <a:gd name="connsiteX28" fmla="*/ 58856 w 668760"/>
                    <a:gd name="connsiteY28" fmla="*/ 807803 h 901973"/>
                    <a:gd name="connsiteX29" fmla="*/ 47085 w 668760"/>
                    <a:gd name="connsiteY29" fmla="*/ 807803 h 901973"/>
                    <a:gd name="connsiteX30" fmla="*/ 45614 w 668760"/>
                    <a:gd name="connsiteY30" fmla="*/ 791618 h 901973"/>
                    <a:gd name="connsiteX31" fmla="*/ 55914 w 668760"/>
                    <a:gd name="connsiteY31" fmla="*/ 779846 h 901973"/>
                    <a:gd name="connsiteX32" fmla="*/ 42671 w 668760"/>
                    <a:gd name="connsiteY32" fmla="*/ 771018 h 901973"/>
                    <a:gd name="connsiteX33" fmla="*/ 42671 w 668760"/>
                    <a:gd name="connsiteY33" fmla="*/ 748947 h 901973"/>
                    <a:gd name="connsiteX34" fmla="*/ 22071 w 668760"/>
                    <a:gd name="connsiteY34" fmla="*/ 728347 h 901973"/>
                    <a:gd name="connsiteX35" fmla="*/ 10300 w 668760"/>
                    <a:gd name="connsiteY35" fmla="*/ 728347 h 901973"/>
                    <a:gd name="connsiteX36" fmla="*/ 8829 w 668760"/>
                    <a:gd name="connsiteY36" fmla="*/ 715104 h 901973"/>
                    <a:gd name="connsiteX37" fmla="*/ 1472 w 668760"/>
                    <a:gd name="connsiteY37" fmla="*/ 707747 h 901973"/>
                    <a:gd name="connsiteX38" fmla="*/ 2943 w 668760"/>
                    <a:gd name="connsiteY38" fmla="*/ 688619 h 901973"/>
                    <a:gd name="connsiteX39" fmla="*/ 13243 w 668760"/>
                    <a:gd name="connsiteY39" fmla="*/ 668019 h 901973"/>
                    <a:gd name="connsiteX40" fmla="*/ 32371 w 668760"/>
                    <a:gd name="connsiteY40" fmla="*/ 662134 h 901973"/>
                    <a:gd name="connsiteX41" fmla="*/ 14714 w 668760"/>
                    <a:gd name="connsiteY41" fmla="*/ 637120 h 901973"/>
                    <a:gd name="connsiteX42" fmla="*/ 0 w 668760"/>
                    <a:gd name="connsiteY42" fmla="*/ 634177 h 901973"/>
                    <a:gd name="connsiteX43" fmla="*/ 11771 w 668760"/>
                    <a:gd name="connsiteY43" fmla="*/ 615049 h 901973"/>
                    <a:gd name="connsiteX44" fmla="*/ 11771 w 668760"/>
                    <a:gd name="connsiteY44" fmla="*/ 594449 h 901973"/>
                    <a:gd name="connsiteX45" fmla="*/ 23543 w 668760"/>
                    <a:gd name="connsiteY45" fmla="*/ 582678 h 901973"/>
                    <a:gd name="connsiteX46" fmla="*/ 8829 w 668760"/>
                    <a:gd name="connsiteY46" fmla="*/ 576792 h 901973"/>
                    <a:gd name="connsiteX47" fmla="*/ 10300 w 668760"/>
                    <a:gd name="connsiteY47" fmla="*/ 566492 h 901973"/>
                    <a:gd name="connsiteX48" fmla="*/ 17657 w 668760"/>
                    <a:gd name="connsiteY48" fmla="*/ 551778 h 901973"/>
                    <a:gd name="connsiteX49" fmla="*/ 41200 w 668760"/>
                    <a:gd name="connsiteY49" fmla="*/ 541478 h 901973"/>
                    <a:gd name="connsiteX50" fmla="*/ 47085 w 668760"/>
                    <a:gd name="connsiteY50" fmla="*/ 517936 h 901973"/>
                    <a:gd name="connsiteX51" fmla="*/ 55914 w 668760"/>
                    <a:gd name="connsiteY51" fmla="*/ 500279 h 901973"/>
                    <a:gd name="connsiteX52" fmla="*/ 69156 w 668760"/>
                    <a:gd name="connsiteY52" fmla="*/ 495865 h 901973"/>
                    <a:gd name="connsiteX53" fmla="*/ 77985 w 668760"/>
                    <a:gd name="connsiteY53" fmla="*/ 467908 h 901973"/>
                    <a:gd name="connsiteX54" fmla="*/ 77985 w 668760"/>
                    <a:gd name="connsiteY54" fmla="*/ 454665 h 901973"/>
                    <a:gd name="connsiteX55" fmla="*/ 94170 w 668760"/>
                    <a:gd name="connsiteY55" fmla="*/ 442894 h 901973"/>
                    <a:gd name="connsiteX56" fmla="*/ 110356 w 668760"/>
                    <a:gd name="connsiteY56" fmla="*/ 450251 h 901973"/>
                    <a:gd name="connsiteX57" fmla="*/ 110356 w 668760"/>
                    <a:gd name="connsiteY57" fmla="*/ 439951 h 901973"/>
                    <a:gd name="connsiteX58" fmla="*/ 107413 w 668760"/>
                    <a:gd name="connsiteY58" fmla="*/ 432594 h 901973"/>
                    <a:gd name="connsiteX59" fmla="*/ 108884 w 668760"/>
                    <a:gd name="connsiteY59" fmla="*/ 423766 h 901973"/>
                    <a:gd name="connsiteX60" fmla="*/ 92699 w 668760"/>
                    <a:gd name="connsiteY60" fmla="*/ 411994 h 901973"/>
                    <a:gd name="connsiteX61" fmla="*/ 86813 w 668760"/>
                    <a:gd name="connsiteY61" fmla="*/ 392866 h 901973"/>
                    <a:gd name="connsiteX62" fmla="*/ 108884 w 668760"/>
                    <a:gd name="connsiteY62" fmla="*/ 373738 h 901973"/>
                    <a:gd name="connsiteX63" fmla="*/ 130955 w 668760"/>
                    <a:gd name="connsiteY63" fmla="*/ 379623 h 901973"/>
                    <a:gd name="connsiteX64" fmla="*/ 151555 w 668760"/>
                    <a:gd name="connsiteY64" fmla="*/ 367852 h 901973"/>
                    <a:gd name="connsiteX65" fmla="*/ 182455 w 668760"/>
                    <a:gd name="connsiteY65" fmla="*/ 339895 h 901973"/>
                    <a:gd name="connsiteX66" fmla="*/ 185397 w 668760"/>
                    <a:gd name="connsiteY66" fmla="*/ 310467 h 901973"/>
                    <a:gd name="connsiteX67" fmla="*/ 173626 w 668760"/>
                    <a:gd name="connsiteY67" fmla="*/ 303110 h 901973"/>
                    <a:gd name="connsiteX68" fmla="*/ 182455 w 668760"/>
                    <a:gd name="connsiteY68" fmla="*/ 269268 h 901973"/>
                    <a:gd name="connsiteX69" fmla="*/ 157441 w 668760"/>
                    <a:gd name="connsiteY69" fmla="*/ 254554 h 901973"/>
                    <a:gd name="connsiteX70" fmla="*/ 158912 w 668760"/>
                    <a:gd name="connsiteY70" fmla="*/ 211883 h 901973"/>
                    <a:gd name="connsiteX71" fmla="*/ 133898 w 668760"/>
                    <a:gd name="connsiteY71" fmla="*/ 197169 h 901973"/>
                    <a:gd name="connsiteX72" fmla="*/ 123598 w 668760"/>
                    <a:gd name="connsiteY72" fmla="*/ 141255 h 901973"/>
                    <a:gd name="connsiteX73" fmla="*/ 107413 w 668760"/>
                    <a:gd name="connsiteY73" fmla="*/ 132427 h 901973"/>
                    <a:gd name="connsiteX74" fmla="*/ 122127 w 668760"/>
                    <a:gd name="connsiteY74" fmla="*/ 117713 h 901973"/>
                    <a:gd name="connsiteX75" fmla="*/ 120656 w 668760"/>
                    <a:gd name="connsiteY75" fmla="*/ 91227 h 901973"/>
                    <a:gd name="connsiteX76" fmla="*/ 105941 w 668760"/>
                    <a:gd name="connsiteY76" fmla="*/ 86813 h 901973"/>
                    <a:gd name="connsiteX77" fmla="*/ 108884 w 668760"/>
                    <a:gd name="connsiteY77" fmla="*/ 69156 h 901973"/>
                    <a:gd name="connsiteX78" fmla="*/ 85342 w 668760"/>
                    <a:gd name="connsiteY78" fmla="*/ 48557 h 901973"/>
                    <a:gd name="connsiteX79" fmla="*/ 111827 w 668760"/>
                    <a:gd name="connsiteY79" fmla="*/ 39728 h 901973"/>
                    <a:gd name="connsiteX80" fmla="*/ 144198 w 668760"/>
                    <a:gd name="connsiteY80" fmla="*/ 32371 h 901973"/>
                    <a:gd name="connsiteX81" fmla="*/ 188340 w 668760"/>
                    <a:gd name="connsiteY81" fmla="*/ 0 h 901973"/>
                    <a:gd name="connsiteX82" fmla="*/ 207469 w 668760"/>
                    <a:gd name="connsiteY82" fmla="*/ 0 h 901973"/>
                    <a:gd name="connsiteX83" fmla="*/ 216297 w 668760"/>
                    <a:gd name="connsiteY83" fmla="*/ 13243 h 901973"/>
                    <a:gd name="connsiteX84" fmla="*/ 235425 w 668760"/>
                    <a:gd name="connsiteY84" fmla="*/ 7357 h 901973"/>
                    <a:gd name="connsiteX85" fmla="*/ 258968 w 668760"/>
                    <a:gd name="connsiteY85" fmla="*/ 22071 h 901973"/>
                    <a:gd name="connsiteX86" fmla="*/ 285453 w 668760"/>
                    <a:gd name="connsiteY86" fmla="*/ 10300 h 901973"/>
                    <a:gd name="connsiteX87" fmla="*/ 311938 w 668760"/>
                    <a:gd name="connsiteY87" fmla="*/ 10300 h 901973"/>
                    <a:gd name="connsiteX88" fmla="*/ 329595 w 668760"/>
                    <a:gd name="connsiteY88" fmla="*/ 0 h 901973"/>
                    <a:gd name="connsiteX89" fmla="*/ 391394 w 668760"/>
                    <a:gd name="connsiteY89" fmla="*/ 0 h 901973"/>
                    <a:gd name="connsiteX90" fmla="*/ 409051 w 668760"/>
                    <a:gd name="connsiteY90" fmla="*/ 13243 h 901973"/>
                    <a:gd name="connsiteX91" fmla="*/ 429651 w 668760"/>
                    <a:gd name="connsiteY91" fmla="*/ 7357 h 901973"/>
                    <a:gd name="connsiteX92" fmla="*/ 439951 w 668760"/>
                    <a:gd name="connsiteY92" fmla="*/ 41200 h 901973"/>
                    <a:gd name="connsiteX93" fmla="*/ 422294 w 668760"/>
                    <a:gd name="connsiteY93" fmla="*/ 64742 h 901973"/>
                    <a:gd name="connsiteX94" fmla="*/ 469379 w 668760"/>
                    <a:gd name="connsiteY94" fmla="*/ 111827 h 901973"/>
                    <a:gd name="connsiteX95" fmla="*/ 467908 w 668760"/>
                    <a:gd name="connsiteY95" fmla="*/ 129484 h 901973"/>
                    <a:gd name="connsiteX96" fmla="*/ 478207 w 668760"/>
                    <a:gd name="connsiteY96" fmla="*/ 139784 h 901973"/>
                    <a:gd name="connsiteX97" fmla="*/ 528235 w 668760"/>
                    <a:gd name="connsiteY97" fmla="*/ 113298 h 901973"/>
                    <a:gd name="connsiteX98" fmla="*/ 550306 w 668760"/>
                    <a:gd name="connsiteY98" fmla="*/ 111827 h 901973"/>
                    <a:gd name="connsiteX99" fmla="*/ 560606 w 668760"/>
                    <a:gd name="connsiteY99" fmla="*/ 132427 h 901973"/>
                    <a:gd name="connsiteX100" fmla="*/ 548835 w 668760"/>
                    <a:gd name="connsiteY100" fmla="*/ 144198 h 901973"/>
                    <a:gd name="connsiteX101" fmla="*/ 554721 w 668760"/>
                    <a:gd name="connsiteY101" fmla="*/ 169212 h 901973"/>
                    <a:gd name="connsiteX102" fmla="*/ 567963 w 668760"/>
                    <a:gd name="connsiteY102" fmla="*/ 188340 h 901973"/>
                    <a:gd name="connsiteX103" fmla="*/ 563549 w 668760"/>
                    <a:gd name="connsiteY103" fmla="*/ 226597 h 901973"/>
                    <a:gd name="connsiteX104" fmla="*/ 547364 w 668760"/>
                    <a:gd name="connsiteY104" fmla="*/ 226597 h 901973"/>
                    <a:gd name="connsiteX105" fmla="*/ 523821 w 668760"/>
                    <a:gd name="connsiteY105" fmla="*/ 245725 h 901973"/>
                    <a:gd name="connsiteX106" fmla="*/ 519407 w 668760"/>
                    <a:gd name="connsiteY106" fmla="*/ 238368 h 901973"/>
                    <a:gd name="connsiteX107" fmla="*/ 487036 w 668760"/>
                    <a:gd name="connsiteY107" fmla="*/ 219240 h 901973"/>
                    <a:gd name="connsiteX108" fmla="*/ 476736 w 668760"/>
                    <a:gd name="connsiteY108" fmla="*/ 231011 h 901973"/>
                    <a:gd name="connsiteX109" fmla="*/ 473793 w 668760"/>
                    <a:gd name="connsiteY109" fmla="*/ 270739 h 901973"/>
                    <a:gd name="connsiteX110" fmla="*/ 466436 w 668760"/>
                    <a:gd name="connsiteY110" fmla="*/ 279568 h 901973"/>
                    <a:gd name="connsiteX111" fmla="*/ 475265 w 668760"/>
                    <a:gd name="connsiteY111" fmla="*/ 286925 h 901973"/>
                    <a:gd name="connsiteX112" fmla="*/ 473793 w 668760"/>
                    <a:gd name="connsiteY112" fmla="*/ 310467 h 901973"/>
                    <a:gd name="connsiteX113" fmla="*/ 534121 w 668760"/>
                    <a:gd name="connsiteY113" fmla="*/ 334010 h 901973"/>
                    <a:gd name="connsiteX114" fmla="*/ 541478 w 668760"/>
                    <a:gd name="connsiteY114" fmla="*/ 348724 h 901973"/>
                    <a:gd name="connsiteX115" fmla="*/ 565021 w 668760"/>
                    <a:gd name="connsiteY115" fmla="*/ 348724 h 901973"/>
                    <a:gd name="connsiteX116" fmla="*/ 582677 w 668760"/>
                    <a:gd name="connsiteY116" fmla="*/ 367852 h 901973"/>
                    <a:gd name="connsiteX117" fmla="*/ 607691 w 668760"/>
                    <a:gd name="connsiteY117" fmla="*/ 353138 h 901973"/>
                    <a:gd name="connsiteX118" fmla="*/ 641534 w 668760"/>
                    <a:gd name="connsiteY118" fmla="*/ 353138 h 901973"/>
                    <a:gd name="connsiteX119" fmla="*/ 645948 w 668760"/>
                    <a:gd name="connsiteY119" fmla="*/ 370795 h 901973"/>
                    <a:gd name="connsiteX120" fmla="*/ 634177 w 668760"/>
                    <a:gd name="connsiteY120" fmla="*/ 382566 h 901973"/>
                    <a:gd name="connsiteX121" fmla="*/ 659191 w 668760"/>
                    <a:gd name="connsiteY121" fmla="*/ 391395 h 901973"/>
                    <a:gd name="connsiteX122" fmla="*/ 668760 w 668760"/>
                    <a:gd name="connsiteY122" fmla="*/ 399768 h 901973"/>
                    <a:gd name="connsiteX123" fmla="*/ 668760 w 668760"/>
                    <a:gd name="connsiteY123" fmla="*/ 406832 h 901973"/>
                    <a:gd name="connsiteX124" fmla="*/ 662133 w 668760"/>
                    <a:gd name="connsiteY124" fmla="*/ 422294 h 901973"/>
                    <a:gd name="connsiteX125" fmla="*/ 668760 w 668760"/>
                    <a:gd name="connsiteY125" fmla="*/ 428921 h 90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668760" h="901973">
                      <a:moveTo>
                        <a:pt x="668760" y="853839"/>
                      </a:moveTo>
                      <a:lnTo>
                        <a:pt x="665076" y="856359"/>
                      </a:lnTo>
                      <a:lnTo>
                        <a:pt x="657719" y="863717"/>
                      </a:lnTo>
                      <a:lnTo>
                        <a:pt x="657719" y="876959"/>
                      </a:lnTo>
                      <a:lnTo>
                        <a:pt x="563549" y="901973"/>
                      </a:lnTo>
                      <a:lnTo>
                        <a:pt x="544421" y="887259"/>
                      </a:lnTo>
                      <a:lnTo>
                        <a:pt x="506164" y="887259"/>
                      </a:lnTo>
                      <a:lnTo>
                        <a:pt x="425237" y="828403"/>
                      </a:lnTo>
                      <a:lnTo>
                        <a:pt x="406109" y="832817"/>
                      </a:lnTo>
                      <a:lnTo>
                        <a:pt x="389923" y="809274"/>
                      </a:lnTo>
                      <a:lnTo>
                        <a:pt x="375209" y="800446"/>
                      </a:lnTo>
                      <a:lnTo>
                        <a:pt x="364909" y="793089"/>
                      </a:lnTo>
                      <a:lnTo>
                        <a:pt x="354609" y="778375"/>
                      </a:lnTo>
                      <a:lnTo>
                        <a:pt x="332538" y="775432"/>
                      </a:lnTo>
                      <a:lnTo>
                        <a:pt x="314881" y="775432"/>
                      </a:lnTo>
                      <a:lnTo>
                        <a:pt x="308996" y="779846"/>
                      </a:lnTo>
                      <a:lnTo>
                        <a:pt x="269268" y="773961"/>
                      </a:lnTo>
                      <a:lnTo>
                        <a:pt x="233954" y="788675"/>
                      </a:lnTo>
                      <a:lnTo>
                        <a:pt x="195697" y="771018"/>
                      </a:lnTo>
                      <a:lnTo>
                        <a:pt x="182455" y="778375"/>
                      </a:lnTo>
                      <a:lnTo>
                        <a:pt x="163326" y="778375"/>
                      </a:lnTo>
                      <a:lnTo>
                        <a:pt x="154498" y="773961"/>
                      </a:lnTo>
                      <a:lnTo>
                        <a:pt x="132427" y="779846"/>
                      </a:lnTo>
                      <a:lnTo>
                        <a:pt x="128013" y="788675"/>
                      </a:lnTo>
                      <a:lnTo>
                        <a:pt x="128013" y="798975"/>
                      </a:lnTo>
                      <a:lnTo>
                        <a:pt x="113298" y="807803"/>
                      </a:lnTo>
                      <a:lnTo>
                        <a:pt x="92699" y="813689"/>
                      </a:lnTo>
                      <a:lnTo>
                        <a:pt x="77985" y="796032"/>
                      </a:lnTo>
                      <a:lnTo>
                        <a:pt x="58856" y="807803"/>
                      </a:lnTo>
                      <a:lnTo>
                        <a:pt x="47085" y="807803"/>
                      </a:lnTo>
                      <a:lnTo>
                        <a:pt x="45614" y="791618"/>
                      </a:lnTo>
                      <a:lnTo>
                        <a:pt x="55914" y="779846"/>
                      </a:lnTo>
                      <a:lnTo>
                        <a:pt x="42671" y="771018"/>
                      </a:lnTo>
                      <a:lnTo>
                        <a:pt x="42671" y="748947"/>
                      </a:lnTo>
                      <a:lnTo>
                        <a:pt x="22071" y="728347"/>
                      </a:lnTo>
                      <a:lnTo>
                        <a:pt x="10300" y="728347"/>
                      </a:lnTo>
                      <a:lnTo>
                        <a:pt x="8829" y="715104"/>
                      </a:lnTo>
                      <a:lnTo>
                        <a:pt x="1472" y="707747"/>
                      </a:lnTo>
                      <a:lnTo>
                        <a:pt x="2943" y="688619"/>
                      </a:lnTo>
                      <a:lnTo>
                        <a:pt x="13243" y="668019"/>
                      </a:lnTo>
                      <a:lnTo>
                        <a:pt x="32371" y="662134"/>
                      </a:lnTo>
                      <a:lnTo>
                        <a:pt x="14714" y="637120"/>
                      </a:lnTo>
                      <a:lnTo>
                        <a:pt x="0" y="634177"/>
                      </a:lnTo>
                      <a:lnTo>
                        <a:pt x="11771" y="615049"/>
                      </a:lnTo>
                      <a:lnTo>
                        <a:pt x="11771" y="594449"/>
                      </a:lnTo>
                      <a:lnTo>
                        <a:pt x="23543" y="582678"/>
                      </a:lnTo>
                      <a:lnTo>
                        <a:pt x="8829" y="576792"/>
                      </a:lnTo>
                      <a:lnTo>
                        <a:pt x="10300" y="566492"/>
                      </a:lnTo>
                      <a:lnTo>
                        <a:pt x="17657" y="551778"/>
                      </a:lnTo>
                      <a:lnTo>
                        <a:pt x="41200" y="541478"/>
                      </a:lnTo>
                      <a:lnTo>
                        <a:pt x="47085" y="517936"/>
                      </a:lnTo>
                      <a:lnTo>
                        <a:pt x="55914" y="500279"/>
                      </a:lnTo>
                      <a:lnTo>
                        <a:pt x="69156" y="495865"/>
                      </a:lnTo>
                      <a:lnTo>
                        <a:pt x="77985" y="467908"/>
                      </a:lnTo>
                      <a:lnTo>
                        <a:pt x="77985" y="454665"/>
                      </a:lnTo>
                      <a:lnTo>
                        <a:pt x="94170" y="442894"/>
                      </a:lnTo>
                      <a:lnTo>
                        <a:pt x="110356" y="450251"/>
                      </a:lnTo>
                      <a:lnTo>
                        <a:pt x="110356" y="439951"/>
                      </a:lnTo>
                      <a:lnTo>
                        <a:pt x="107413" y="432594"/>
                      </a:lnTo>
                      <a:lnTo>
                        <a:pt x="108884" y="423766"/>
                      </a:lnTo>
                      <a:lnTo>
                        <a:pt x="92699" y="411994"/>
                      </a:lnTo>
                      <a:lnTo>
                        <a:pt x="86813" y="392866"/>
                      </a:lnTo>
                      <a:lnTo>
                        <a:pt x="108884" y="373738"/>
                      </a:lnTo>
                      <a:lnTo>
                        <a:pt x="130955" y="379623"/>
                      </a:lnTo>
                      <a:lnTo>
                        <a:pt x="151555" y="367852"/>
                      </a:lnTo>
                      <a:lnTo>
                        <a:pt x="182455" y="339895"/>
                      </a:lnTo>
                      <a:lnTo>
                        <a:pt x="185397" y="310467"/>
                      </a:lnTo>
                      <a:lnTo>
                        <a:pt x="173626" y="303110"/>
                      </a:lnTo>
                      <a:lnTo>
                        <a:pt x="182455" y="269268"/>
                      </a:lnTo>
                      <a:lnTo>
                        <a:pt x="157441" y="254554"/>
                      </a:lnTo>
                      <a:cubicBezTo>
                        <a:pt x="157931" y="240330"/>
                        <a:pt x="158422" y="226107"/>
                        <a:pt x="158912" y="211883"/>
                      </a:cubicBezTo>
                      <a:lnTo>
                        <a:pt x="133898" y="197169"/>
                      </a:lnTo>
                      <a:lnTo>
                        <a:pt x="123598" y="141255"/>
                      </a:lnTo>
                      <a:lnTo>
                        <a:pt x="107413" y="132427"/>
                      </a:lnTo>
                      <a:lnTo>
                        <a:pt x="122127" y="117713"/>
                      </a:lnTo>
                      <a:cubicBezTo>
                        <a:pt x="121637" y="108884"/>
                        <a:pt x="121146" y="100056"/>
                        <a:pt x="120656" y="91227"/>
                      </a:cubicBezTo>
                      <a:lnTo>
                        <a:pt x="105941" y="86813"/>
                      </a:lnTo>
                      <a:lnTo>
                        <a:pt x="108884" y="69156"/>
                      </a:lnTo>
                      <a:lnTo>
                        <a:pt x="85342" y="48557"/>
                      </a:lnTo>
                      <a:lnTo>
                        <a:pt x="111827" y="39728"/>
                      </a:lnTo>
                      <a:lnTo>
                        <a:pt x="144198" y="32371"/>
                      </a:lnTo>
                      <a:lnTo>
                        <a:pt x="188340" y="0"/>
                      </a:lnTo>
                      <a:lnTo>
                        <a:pt x="207469" y="0"/>
                      </a:lnTo>
                      <a:lnTo>
                        <a:pt x="216297" y="13243"/>
                      </a:lnTo>
                      <a:lnTo>
                        <a:pt x="235425" y="7357"/>
                      </a:lnTo>
                      <a:lnTo>
                        <a:pt x="258968" y="22071"/>
                      </a:lnTo>
                      <a:lnTo>
                        <a:pt x="285453" y="10300"/>
                      </a:lnTo>
                      <a:lnTo>
                        <a:pt x="311938" y="10300"/>
                      </a:lnTo>
                      <a:lnTo>
                        <a:pt x="329595" y="0"/>
                      </a:lnTo>
                      <a:lnTo>
                        <a:pt x="391394" y="0"/>
                      </a:lnTo>
                      <a:lnTo>
                        <a:pt x="409051" y="13243"/>
                      </a:lnTo>
                      <a:lnTo>
                        <a:pt x="429651" y="7357"/>
                      </a:lnTo>
                      <a:lnTo>
                        <a:pt x="439951" y="41200"/>
                      </a:lnTo>
                      <a:lnTo>
                        <a:pt x="422294" y="64742"/>
                      </a:lnTo>
                      <a:lnTo>
                        <a:pt x="469379" y="111827"/>
                      </a:lnTo>
                      <a:lnTo>
                        <a:pt x="467908" y="129484"/>
                      </a:lnTo>
                      <a:lnTo>
                        <a:pt x="478207" y="139784"/>
                      </a:lnTo>
                      <a:lnTo>
                        <a:pt x="528235" y="113298"/>
                      </a:lnTo>
                      <a:lnTo>
                        <a:pt x="550306" y="111827"/>
                      </a:lnTo>
                      <a:lnTo>
                        <a:pt x="560606" y="132427"/>
                      </a:lnTo>
                      <a:lnTo>
                        <a:pt x="548835" y="144198"/>
                      </a:lnTo>
                      <a:lnTo>
                        <a:pt x="554721" y="169212"/>
                      </a:lnTo>
                      <a:lnTo>
                        <a:pt x="567963" y="188340"/>
                      </a:lnTo>
                      <a:lnTo>
                        <a:pt x="563549" y="226597"/>
                      </a:lnTo>
                      <a:lnTo>
                        <a:pt x="547364" y="226597"/>
                      </a:lnTo>
                      <a:lnTo>
                        <a:pt x="523821" y="245725"/>
                      </a:lnTo>
                      <a:lnTo>
                        <a:pt x="519407" y="238368"/>
                      </a:lnTo>
                      <a:lnTo>
                        <a:pt x="487036" y="219240"/>
                      </a:lnTo>
                      <a:lnTo>
                        <a:pt x="476736" y="231011"/>
                      </a:lnTo>
                      <a:lnTo>
                        <a:pt x="473793" y="270739"/>
                      </a:lnTo>
                      <a:lnTo>
                        <a:pt x="466436" y="279568"/>
                      </a:lnTo>
                      <a:lnTo>
                        <a:pt x="475265" y="286925"/>
                      </a:lnTo>
                      <a:cubicBezTo>
                        <a:pt x="474774" y="294772"/>
                        <a:pt x="474284" y="302620"/>
                        <a:pt x="473793" y="310467"/>
                      </a:cubicBezTo>
                      <a:lnTo>
                        <a:pt x="534121" y="334010"/>
                      </a:lnTo>
                      <a:lnTo>
                        <a:pt x="541478" y="348724"/>
                      </a:lnTo>
                      <a:lnTo>
                        <a:pt x="565021" y="348724"/>
                      </a:lnTo>
                      <a:lnTo>
                        <a:pt x="582677" y="367852"/>
                      </a:lnTo>
                      <a:lnTo>
                        <a:pt x="607691" y="353138"/>
                      </a:lnTo>
                      <a:lnTo>
                        <a:pt x="641534" y="353138"/>
                      </a:lnTo>
                      <a:lnTo>
                        <a:pt x="645948" y="370795"/>
                      </a:lnTo>
                      <a:lnTo>
                        <a:pt x="634177" y="382566"/>
                      </a:lnTo>
                      <a:lnTo>
                        <a:pt x="659191" y="391395"/>
                      </a:lnTo>
                      <a:lnTo>
                        <a:pt x="668760" y="399768"/>
                      </a:lnTo>
                      <a:lnTo>
                        <a:pt x="668760" y="406832"/>
                      </a:lnTo>
                      <a:lnTo>
                        <a:pt x="662133" y="422294"/>
                      </a:lnTo>
                      <a:lnTo>
                        <a:pt x="668760" y="42892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0C918203-8C27-1B35-ADDF-6DCE5138E8D6}"/>
                    </a:ext>
                  </a:extLst>
                </p:cNvPr>
                <p:cNvSpPr/>
                <p:nvPr/>
              </p:nvSpPr>
              <p:spPr>
                <a:xfrm>
                  <a:off x="1558343" y="2469451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351BF8CB-5424-26BF-78F6-FC2C1EB773CC}"/>
                    </a:ext>
                  </a:extLst>
                </p:cNvPr>
                <p:cNvSpPr/>
                <p:nvPr/>
              </p:nvSpPr>
              <p:spPr>
                <a:xfrm>
                  <a:off x="2642035" y="188677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6FB89813-0379-B17C-446C-B986C9154A2B}"/>
                    </a:ext>
                  </a:extLst>
                </p:cNvPr>
                <p:cNvSpPr/>
                <p:nvPr/>
              </p:nvSpPr>
              <p:spPr>
                <a:xfrm>
                  <a:off x="2304257" y="2160454"/>
                  <a:ext cx="759336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E43BBABA-572C-0305-C89B-978E0C471348}"/>
                    </a:ext>
                  </a:extLst>
                </p:cNvPr>
                <p:cNvSpPr/>
                <p:nvPr/>
              </p:nvSpPr>
              <p:spPr>
                <a:xfrm>
                  <a:off x="2233719" y="202655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B0838623-0C80-08BD-79A1-1464DBD02328}"/>
                    </a:ext>
                  </a:extLst>
                </p:cNvPr>
                <p:cNvSpPr/>
                <p:nvPr/>
              </p:nvSpPr>
              <p:spPr>
                <a:xfrm>
                  <a:off x="1165476" y="2254624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812F445-DEB4-864D-9E82-0F5C16C9DEE1}"/>
                    </a:ext>
                  </a:extLst>
                </p:cNvPr>
                <p:cNvSpPr/>
                <p:nvPr/>
              </p:nvSpPr>
              <p:spPr>
                <a:xfrm>
                  <a:off x="1925312" y="981791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3BD032E-6A88-A0FE-39C1-AA5F3E8A8D73}"/>
                    </a:ext>
                  </a:extLst>
                </p:cNvPr>
                <p:cNvSpPr/>
                <p:nvPr/>
              </p:nvSpPr>
              <p:spPr>
                <a:xfrm>
                  <a:off x="663981" y="1788484"/>
                  <a:ext cx="641575" cy="730995"/>
                </a:xfrm>
                <a:custGeom>
                  <a:avLst/>
                  <a:gdLst>
                    <a:gd name="connsiteX0" fmla="*/ 233700 w 641575"/>
                    <a:gd name="connsiteY0" fmla="*/ 0 h 730995"/>
                    <a:gd name="connsiteX1" fmla="*/ 246060 w 641575"/>
                    <a:gd name="connsiteY1" fmla="*/ 51205 h 730995"/>
                    <a:gd name="connsiteX2" fmla="*/ 260186 w 641575"/>
                    <a:gd name="connsiteY2" fmla="*/ 60034 h 730995"/>
                    <a:gd name="connsiteX3" fmla="*/ 265483 w 641575"/>
                    <a:gd name="connsiteY3" fmla="*/ 91816 h 730995"/>
                    <a:gd name="connsiteX4" fmla="*/ 249592 w 641575"/>
                    <a:gd name="connsiteY4" fmla="*/ 98879 h 730995"/>
                    <a:gd name="connsiteX5" fmla="*/ 251357 w 641575"/>
                    <a:gd name="connsiteY5" fmla="*/ 116536 h 730995"/>
                    <a:gd name="connsiteX6" fmla="*/ 230169 w 641575"/>
                    <a:gd name="connsiteY6" fmla="*/ 143021 h 730995"/>
                    <a:gd name="connsiteX7" fmla="*/ 237232 w 641575"/>
                    <a:gd name="connsiteY7" fmla="*/ 164209 h 730995"/>
                    <a:gd name="connsiteX8" fmla="*/ 246060 w 641575"/>
                    <a:gd name="connsiteY8" fmla="*/ 199523 h 730995"/>
                    <a:gd name="connsiteX9" fmla="*/ 260186 w 641575"/>
                    <a:gd name="connsiteY9" fmla="*/ 215414 h 730995"/>
                    <a:gd name="connsiteX10" fmla="*/ 274311 w 641575"/>
                    <a:gd name="connsiteY10" fmla="*/ 215414 h 730995"/>
                    <a:gd name="connsiteX11" fmla="*/ 281374 w 641575"/>
                    <a:gd name="connsiteY11" fmla="*/ 208351 h 730995"/>
                    <a:gd name="connsiteX12" fmla="*/ 314922 w 641575"/>
                    <a:gd name="connsiteY12" fmla="*/ 208351 h 730995"/>
                    <a:gd name="connsiteX13" fmla="*/ 314922 w 641575"/>
                    <a:gd name="connsiteY13" fmla="*/ 218945 h 730995"/>
                    <a:gd name="connsiteX14" fmla="*/ 295500 w 641575"/>
                    <a:gd name="connsiteY14" fmla="*/ 259556 h 730995"/>
                    <a:gd name="connsiteX15" fmla="*/ 293734 w 641575"/>
                    <a:gd name="connsiteY15" fmla="*/ 268385 h 730995"/>
                    <a:gd name="connsiteX16" fmla="*/ 300797 w 641575"/>
                    <a:gd name="connsiteY16" fmla="*/ 280745 h 730995"/>
                    <a:gd name="connsiteX17" fmla="*/ 304328 w 641575"/>
                    <a:gd name="connsiteY17" fmla="*/ 296636 h 730995"/>
                    <a:gd name="connsiteX18" fmla="*/ 329048 w 641575"/>
                    <a:gd name="connsiteY18" fmla="*/ 319590 h 730995"/>
                    <a:gd name="connsiteX19" fmla="*/ 380253 w 641575"/>
                    <a:gd name="connsiteY19" fmla="*/ 319590 h 730995"/>
                    <a:gd name="connsiteX20" fmla="*/ 378487 w 641575"/>
                    <a:gd name="connsiteY20" fmla="*/ 301933 h 730995"/>
                    <a:gd name="connsiteX21" fmla="*/ 403207 w 641575"/>
                    <a:gd name="connsiteY21" fmla="*/ 296636 h 730995"/>
                    <a:gd name="connsiteX22" fmla="*/ 431458 w 641575"/>
                    <a:gd name="connsiteY22" fmla="*/ 312527 h 730995"/>
                    <a:gd name="connsiteX23" fmla="*/ 456178 w 641575"/>
                    <a:gd name="connsiteY23" fmla="*/ 273682 h 730995"/>
                    <a:gd name="connsiteX24" fmla="*/ 468537 w 641575"/>
                    <a:gd name="connsiteY24" fmla="*/ 264853 h 730995"/>
                    <a:gd name="connsiteX25" fmla="*/ 473834 w 641575"/>
                    <a:gd name="connsiteY25" fmla="*/ 257791 h 730995"/>
                    <a:gd name="connsiteX26" fmla="*/ 452646 w 641575"/>
                    <a:gd name="connsiteY26" fmla="*/ 229540 h 730995"/>
                    <a:gd name="connsiteX27" fmla="*/ 459709 w 641575"/>
                    <a:gd name="connsiteY27" fmla="*/ 215414 h 730995"/>
                    <a:gd name="connsiteX28" fmla="*/ 475600 w 641575"/>
                    <a:gd name="connsiteY28" fmla="*/ 195991 h 730995"/>
                    <a:gd name="connsiteX29" fmla="*/ 482663 w 641575"/>
                    <a:gd name="connsiteY29" fmla="*/ 181866 h 730995"/>
                    <a:gd name="connsiteX30" fmla="*/ 510914 w 641575"/>
                    <a:gd name="connsiteY30" fmla="*/ 181866 h 730995"/>
                    <a:gd name="connsiteX31" fmla="*/ 512680 w 641575"/>
                    <a:gd name="connsiteY31" fmla="*/ 208351 h 730995"/>
                    <a:gd name="connsiteX32" fmla="*/ 512680 w 641575"/>
                    <a:gd name="connsiteY32" fmla="*/ 233071 h 730995"/>
                    <a:gd name="connsiteX33" fmla="*/ 512680 w 641575"/>
                    <a:gd name="connsiteY33" fmla="*/ 259556 h 730995"/>
                    <a:gd name="connsiteX34" fmla="*/ 512680 w 641575"/>
                    <a:gd name="connsiteY34" fmla="*/ 273682 h 730995"/>
                    <a:gd name="connsiteX35" fmla="*/ 532102 w 641575"/>
                    <a:gd name="connsiteY35" fmla="*/ 286042 h 730995"/>
                    <a:gd name="connsiteX36" fmla="*/ 533868 w 641575"/>
                    <a:gd name="connsiteY36" fmla="*/ 298402 h 730995"/>
                    <a:gd name="connsiteX37" fmla="*/ 551525 w 641575"/>
                    <a:gd name="connsiteY37" fmla="*/ 300167 h 730995"/>
                    <a:gd name="connsiteX38" fmla="*/ 546228 w 641575"/>
                    <a:gd name="connsiteY38" fmla="*/ 314293 h 730995"/>
                    <a:gd name="connsiteX39" fmla="*/ 558588 w 641575"/>
                    <a:gd name="connsiteY39" fmla="*/ 346075 h 730995"/>
                    <a:gd name="connsiteX40" fmla="*/ 558588 w 641575"/>
                    <a:gd name="connsiteY40" fmla="*/ 360201 h 730995"/>
                    <a:gd name="connsiteX41" fmla="*/ 563885 w 641575"/>
                    <a:gd name="connsiteY41" fmla="*/ 376092 h 730995"/>
                    <a:gd name="connsiteX42" fmla="*/ 565650 w 641575"/>
                    <a:gd name="connsiteY42" fmla="*/ 383155 h 730995"/>
                    <a:gd name="connsiteX43" fmla="*/ 579776 w 641575"/>
                    <a:gd name="connsiteY43" fmla="*/ 386686 h 730995"/>
                    <a:gd name="connsiteX44" fmla="*/ 600964 w 641575"/>
                    <a:gd name="connsiteY44" fmla="*/ 386686 h 730995"/>
                    <a:gd name="connsiteX45" fmla="*/ 600964 w 641575"/>
                    <a:gd name="connsiteY45" fmla="*/ 400811 h 730995"/>
                    <a:gd name="connsiteX46" fmla="*/ 632747 w 641575"/>
                    <a:gd name="connsiteY46" fmla="*/ 404343 h 730995"/>
                    <a:gd name="connsiteX47" fmla="*/ 625684 w 641575"/>
                    <a:gd name="connsiteY47" fmla="*/ 422000 h 730995"/>
                    <a:gd name="connsiteX48" fmla="*/ 634512 w 641575"/>
                    <a:gd name="connsiteY48" fmla="*/ 437891 h 730995"/>
                    <a:gd name="connsiteX49" fmla="*/ 641575 w 641575"/>
                    <a:gd name="connsiteY49" fmla="*/ 464376 h 730995"/>
                    <a:gd name="connsiteX50" fmla="*/ 606261 w 641575"/>
                    <a:gd name="connsiteY50" fmla="*/ 478502 h 730995"/>
                    <a:gd name="connsiteX51" fmla="*/ 613324 w 641575"/>
                    <a:gd name="connsiteY51" fmla="*/ 547364 h 730995"/>
                    <a:gd name="connsiteX52" fmla="*/ 608027 w 641575"/>
                    <a:gd name="connsiteY52" fmla="*/ 586209 h 730995"/>
                    <a:gd name="connsiteX53" fmla="*/ 593901 w 641575"/>
                    <a:gd name="connsiteY53" fmla="*/ 610928 h 730995"/>
                    <a:gd name="connsiteX54" fmla="*/ 553291 w 641575"/>
                    <a:gd name="connsiteY54" fmla="*/ 623288 h 730995"/>
                    <a:gd name="connsiteX55" fmla="*/ 560353 w 641575"/>
                    <a:gd name="connsiteY55" fmla="*/ 690384 h 730995"/>
                    <a:gd name="connsiteX56" fmla="*/ 565650 w 641575"/>
                    <a:gd name="connsiteY56" fmla="*/ 706276 h 730995"/>
                    <a:gd name="connsiteX57" fmla="*/ 565650 w 641575"/>
                    <a:gd name="connsiteY57" fmla="*/ 723932 h 730995"/>
                    <a:gd name="connsiteX58" fmla="*/ 555056 w 641575"/>
                    <a:gd name="connsiteY58" fmla="*/ 730995 h 730995"/>
                    <a:gd name="connsiteX59" fmla="*/ 539165 w 641575"/>
                    <a:gd name="connsiteY59" fmla="*/ 722167 h 730995"/>
                    <a:gd name="connsiteX60" fmla="*/ 540931 w 641575"/>
                    <a:gd name="connsiteY60" fmla="*/ 695681 h 730995"/>
                    <a:gd name="connsiteX61" fmla="*/ 503851 w 641575"/>
                    <a:gd name="connsiteY61" fmla="*/ 665665 h 730995"/>
                    <a:gd name="connsiteX62" fmla="*/ 487960 w 641575"/>
                    <a:gd name="connsiteY62" fmla="*/ 672727 h 730995"/>
                    <a:gd name="connsiteX63" fmla="*/ 452646 w 641575"/>
                    <a:gd name="connsiteY63" fmla="*/ 651539 h 730995"/>
                    <a:gd name="connsiteX64" fmla="*/ 442052 w 641575"/>
                    <a:gd name="connsiteY64" fmla="*/ 651539 h 730995"/>
                    <a:gd name="connsiteX65" fmla="*/ 434989 w 641575"/>
                    <a:gd name="connsiteY65" fmla="*/ 632117 h 730995"/>
                    <a:gd name="connsiteX66" fmla="*/ 422629 w 641575"/>
                    <a:gd name="connsiteY66" fmla="*/ 637414 h 730995"/>
                    <a:gd name="connsiteX67" fmla="*/ 382018 w 641575"/>
                    <a:gd name="connsiteY67" fmla="*/ 600334 h 730995"/>
                    <a:gd name="connsiteX68" fmla="*/ 362596 w 641575"/>
                    <a:gd name="connsiteY68" fmla="*/ 584443 h 730995"/>
                    <a:gd name="connsiteX69" fmla="*/ 343240 w 641575"/>
                    <a:gd name="connsiteY69" fmla="*/ 574120 h 730995"/>
                    <a:gd name="connsiteX70" fmla="*/ 328607 w 641575"/>
                    <a:gd name="connsiteY70" fmla="*/ 590844 h 730995"/>
                    <a:gd name="connsiteX71" fmla="*/ 308742 w 641575"/>
                    <a:gd name="connsiteY71" fmla="*/ 586429 h 730995"/>
                    <a:gd name="connsiteX72" fmla="*/ 328198 w 641575"/>
                    <a:gd name="connsiteY72" fmla="*/ 560207 h 730995"/>
                    <a:gd name="connsiteX73" fmla="*/ 304328 w 641575"/>
                    <a:gd name="connsiteY73" fmla="*/ 529707 h 730995"/>
                    <a:gd name="connsiteX74" fmla="*/ 295500 w 641575"/>
                    <a:gd name="connsiteY74" fmla="*/ 535004 h 730995"/>
                    <a:gd name="connsiteX75" fmla="*/ 279608 w 641575"/>
                    <a:gd name="connsiteY75" fmla="*/ 527941 h 730995"/>
                    <a:gd name="connsiteX76" fmla="*/ 253123 w 641575"/>
                    <a:gd name="connsiteY76" fmla="*/ 536769 h 730995"/>
                    <a:gd name="connsiteX77" fmla="*/ 214278 w 641575"/>
                    <a:gd name="connsiteY77" fmla="*/ 550895 h 730995"/>
                    <a:gd name="connsiteX78" fmla="*/ 191324 w 641575"/>
                    <a:gd name="connsiteY78" fmla="*/ 549129 h 730995"/>
                    <a:gd name="connsiteX79" fmla="*/ 147182 w 641575"/>
                    <a:gd name="connsiteY79" fmla="*/ 579146 h 730995"/>
                    <a:gd name="connsiteX80" fmla="*/ 115399 w 641575"/>
                    <a:gd name="connsiteY80" fmla="*/ 572083 h 730995"/>
                    <a:gd name="connsiteX81" fmla="*/ 85382 w 641575"/>
                    <a:gd name="connsiteY81" fmla="*/ 556192 h 730995"/>
                    <a:gd name="connsiteX82" fmla="*/ 85382 w 641575"/>
                    <a:gd name="connsiteY82" fmla="*/ 573849 h 730995"/>
                    <a:gd name="connsiteX83" fmla="*/ 80085 w 641575"/>
                    <a:gd name="connsiteY83" fmla="*/ 582677 h 730995"/>
                    <a:gd name="connsiteX84" fmla="*/ 57131 w 641575"/>
                    <a:gd name="connsiteY84" fmla="*/ 596803 h 730995"/>
                    <a:gd name="connsiteX85" fmla="*/ 50069 w 641575"/>
                    <a:gd name="connsiteY85" fmla="*/ 577380 h 730995"/>
                    <a:gd name="connsiteX86" fmla="*/ 41240 w 641575"/>
                    <a:gd name="connsiteY86" fmla="*/ 556192 h 730995"/>
                    <a:gd name="connsiteX87" fmla="*/ 32412 w 641575"/>
                    <a:gd name="connsiteY87" fmla="*/ 556192 h 730995"/>
                    <a:gd name="connsiteX88" fmla="*/ 18286 w 641575"/>
                    <a:gd name="connsiteY88" fmla="*/ 584443 h 730995"/>
                    <a:gd name="connsiteX89" fmla="*/ 2395 w 641575"/>
                    <a:gd name="connsiteY89" fmla="*/ 603866 h 730995"/>
                    <a:gd name="connsiteX90" fmla="*/ 0 w 641575"/>
                    <a:gd name="connsiteY90" fmla="*/ 609853 h 730995"/>
                    <a:gd name="connsiteX91" fmla="*/ 0 w 641575"/>
                    <a:gd name="connsiteY91" fmla="*/ 220082 h 730995"/>
                    <a:gd name="connsiteX92" fmla="*/ 9458 w 641575"/>
                    <a:gd name="connsiteY92" fmla="*/ 229540 h 730995"/>
                    <a:gd name="connsiteX93" fmla="*/ 30646 w 641575"/>
                    <a:gd name="connsiteY93" fmla="*/ 218945 h 730995"/>
                    <a:gd name="connsiteX94" fmla="*/ 50069 w 641575"/>
                    <a:gd name="connsiteY94" fmla="*/ 213648 h 730995"/>
                    <a:gd name="connsiteX95" fmla="*/ 53600 w 641575"/>
                    <a:gd name="connsiteY95" fmla="*/ 194226 h 730995"/>
                    <a:gd name="connsiteX96" fmla="*/ 62428 w 641575"/>
                    <a:gd name="connsiteY96" fmla="*/ 169506 h 730995"/>
                    <a:gd name="connsiteX97" fmla="*/ 76554 w 641575"/>
                    <a:gd name="connsiteY97" fmla="*/ 162443 h 730995"/>
                    <a:gd name="connsiteX98" fmla="*/ 71257 w 641575"/>
                    <a:gd name="connsiteY98" fmla="*/ 135958 h 730995"/>
                    <a:gd name="connsiteX99" fmla="*/ 83617 w 641575"/>
                    <a:gd name="connsiteY99" fmla="*/ 123598 h 730995"/>
                    <a:gd name="connsiteX100" fmla="*/ 111868 w 641575"/>
                    <a:gd name="connsiteY100" fmla="*/ 125364 h 730995"/>
                    <a:gd name="connsiteX101" fmla="*/ 117165 w 641575"/>
                    <a:gd name="connsiteY101" fmla="*/ 109473 h 730995"/>
                    <a:gd name="connsiteX102" fmla="*/ 133056 w 641575"/>
                    <a:gd name="connsiteY102" fmla="*/ 104176 h 730995"/>
                    <a:gd name="connsiteX103" fmla="*/ 138353 w 641575"/>
                    <a:gd name="connsiteY103" fmla="*/ 90050 h 730995"/>
                    <a:gd name="connsiteX104" fmla="*/ 147182 w 641575"/>
                    <a:gd name="connsiteY104" fmla="*/ 56502 h 730995"/>
                    <a:gd name="connsiteX105" fmla="*/ 154244 w 641575"/>
                    <a:gd name="connsiteY105" fmla="*/ 49439 h 730995"/>
                    <a:gd name="connsiteX106" fmla="*/ 173667 w 641575"/>
                    <a:gd name="connsiteY106" fmla="*/ 49439 h 730995"/>
                    <a:gd name="connsiteX107" fmla="*/ 173667 w 641575"/>
                    <a:gd name="connsiteY107" fmla="*/ 26486 h 730995"/>
                    <a:gd name="connsiteX108" fmla="*/ 187792 w 641575"/>
                    <a:gd name="connsiteY108" fmla="*/ 10594 h 730995"/>
                    <a:gd name="connsiteX109" fmla="*/ 201918 w 641575"/>
                    <a:gd name="connsiteY109" fmla="*/ 17657 h 730995"/>
                    <a:gd name="connsiteX110" fmla="*/ 208981 w 641575"/>
                    <a:gd name="connsiteY110" fmla="*/ 26486 h 730995"/>
                    <a:gd name="connsiteX111" fmla="*/ 221341 w 641575"/>
                    <a:gd name="connsiteY111" fmla="*/ 22954 h 730995"/>
                    <a:gd name="connsiteX0" fmla="*/ 707181 w 1115056"/>
                    <a:gd name="connsiteY0" fmla="*/ 0 h 730995"/>
                    <a:gd name="connsiteX1" fmla="*/ 719541 w 1115056"/>
                    <a:gd name="connsiteY1" fmla="*/ 51205 h 730995"/>
                    <a:gd name="connsiteX2" fmla="*/ 733667 w 1115056"/>
                    <a:gd name="connsiteY2" fmla="*/ 60034 h 730995"/>
                    <a:gd name="connsiteX3" fmla="*/ 738964 w 1115056"/>
                    <a:gd name="connsiteY3" fmla="*/ 91816 h 730995"/>
                    <a:gd name="connsiteX4" fmla="*/ 723073 w 1115056"/>
                    <a:gd name="connsiteY4" fmla="*/ 98879 h 730995"/>
                    <a:gd name="connsiteX5" fmla="*/ 724838 w 1115056"/>
                    <a:gd name="connsiteY5" fmla="*/ 116536 h 730995"/>
                    <a:gd name="connsiteX6" fmla="*/ 703650 w 1115056"/>
                    <a:gd name="connsiteY6" fmla="*/ 143021 h 730995"/>
                    <a:gd name="connsiteX7" fmla="*/ 710713 w 1115056"/>
                    <a:gd name="connsiteY7" fmla="*/ 164209 h 730995"/>
                    <a:gd name="connsiteX8" fmla="*/ 719541 w 1115056"/>
                    <a:gd name="connsiteY8" fmla="*/ 199523 h 730995"/>
                    <a:gd name="connsiteX9" fmla="*/ 733667 w 1115056"/>
                    <a:gd name="connsiteY9" fmla="*/ 215414 h 730995"/>
                    <a:gd name="connsiteX10" fmla="*/ 747792 w 1115056"/>
                    <a:gd name="connsiteY10" fmla="*/ 215414 h 730995"/>
                    <a:gd name="connsiteX11" fmla="*/ 754855 w 1115056"/>
                    <a:gd name="connsiteY11" fmla="*/ 208351 h 730995"/>
                    <a:gd name="connsiteX12" fmla="*/ 788403 w 1115056"/>
                    <a:gd name="connsiteY12" fmla="*/ 208351 h 730995"/>
                    <a:gd name="connsiteX13" fmla="*/ 788403 w 1115056"/>
                    <a:gd name="connsiteY13" fmla="*/ 218945 h 730995"/>
                    <a:gd name="connsiteX14" fmla="*/ 768981 w 1115056"/>
                    <a:gd name="connsiteY14" fmla="*/ 259556 h 730995"/>
                    <a:gd name="connsiteX15" fmla="*/ 767215 w 1115056"/>
                    <a:gd name="connsiteY15" fmla="*/ 268385 h 730995"/>
                    <a:gd name="connsiteX16" fmla="*/ 774278 w 1115056"/>
                    <a:gd name="connsiteY16" fmla="*/ 280745 h 730995"/>
                    <a:gd name="connsiteX17" fmla="*/ 777809 w 1115056"/>
                    <a:gd name="connsiteY17" fmla="*/ 296636 h 730995"/>
                    <a:gd name="connsiteX18" fmla="*/ 802529 w 1115056"/>
                    <a:gd name="connsiteY18" fmla="*/ 319590 h 730995"/>
                    <a:gd name="connsiteX19" fmla="*/ 853734 w 1115056"/>
                    <a:gd name="connsiteY19" fmla="*/ 319590 h 730995"/>
                    <a:gd name="connsiteX20" fmla="*/ 851968 w 1115056"/>
                    <a:gd name="connsiteY20" fmla="*/ 301933 h 730995"/>
                    <a:gd name="connsiteX21" fmla="*/ 876688 w 1115056"/>
                    <a:gd name="connsiteY21" fmla="*/ 296636 h 730995"/>
                    <a:gd name="connsiteX22" fmla="*/ 904939 w 1115056"/>
                    <a:gd name="connsiteY22" fmla="*/ 312527 h 730995"/>
                    <a:gd name="connsiteX23" fmla="*/ 929659 w 1115056"/>
                    <a:gd name="connsiteY23" fmla="*/ 273682 h 730995"/>
                    <a:gd name="connsiteX24" fmla="*/ 942018 w 1115056"/>
                    <a:gd name="connsiteY24" fmla="*/ 264853 h 730995"/>
                    <a:gd name="connsiteX25" fmla="*/ 947315 w 1115056"/>
                    <a:gd name="connsiteY25" fmla="*/ 257791 h 730995"/>
                    <a:gd name="connsiteX26" fmla="*/ 926127 w 1115056"/>
                    <a:gd name="connsiteY26" fmla="*/ 229540 h 730995"/>
                    <a:gd name="connsiteX27" fmla="*/ 933190 w 1115056"/>
                    <a:gd name="connsiteY27" fmla="*/ 215414 h 730995"/>
                    <a:gd name="connsiteX28" fmla="*/ 949081 w 1115056"/>
                    <a:gd name="connsiteY28" fmla="*/ 195991 h 730995"/>
                    <a:gd name="connsiteX29" fmla="*/ 956144 w 1115056"/>
                    <a:gd name="connsiteY29" fmla="*/ 181866 h 730995"/>
                    <a:gd name="connsiteX30" fmla="*/ 984395 w 1115056"/>
                    <a:gd name="connsiteY30" fmla="*/ 181866 h 730995"/>
                    <a:gd name="connsiteX31" fmla="*/ 986161 w 1115056"/>
                    <a:gd name="connsiteY31" fmla="*/ 208351 h 730995"/>
                    <a:gd name="connsiteX32" fmla="*/ 986161 w 1115056"/>
                    <a:gd name="connsiteY32" fmla="*/ 233071 h 730995"/>
                    <a:gd name="connsiteX33" fmla="*/ 986161 w 1115056"/>
                    <a:gd name="connsiteY33" fmla="*/ 259556 h 730995"/>
                    <a:gd name="connsiteX34" fmla="*/ 986161 w 1115056"/>
                    <a:gd name="connsiteY34" fmla="*/ 273682 h 730995"/>
                    <a:gd name="connsiteX35" fmla="*/ 1005583 w 1115056"/>
                    <a:gd name="connsiteY35" fmla="*/ 286042 h 730995"/>
                    <a:gd name="connsiteX36" fmla="*/ 1007349 w 1115056"/>
                    <a:gd name="connsiteY36" fmla="*/ 298402 h 730995"/>
                    <a:gd name="connsiteX37" fmla="*/ 1025006 w 1115056"/>
                    <a:gd name="connsiteY37" fmla="*/ 300167 h 730995"/>
                    <a:gd name="connsiteX38" fmla="*/ 1019709 w 1115056"/>
                    <a:gd name="connsiteY38" fmla="*/ 314293 h 730995"/>
                    <a:gd name="connsiteX39" fmla="*/ 1032069 w 1115056"/>
                    <a:gd name="connsiteY39" fmla="*/ 346075 h 730995"/>
                    <a:gd name="connsiteX40" fmla="*/ 1032069 w 1115056"/>
                    <a:gd name="connsiteY40" fmla="*/ 360201 h 730995"/>
                    <a:gd name="connsiteX41" fmla="*/ 1037366 w 1115056"/>
                    <a:gd name="connsiteY41" fmla="*/ 376092 h 730995"/>
                    <a:gd name="connsiteX42" fmla="*/ 1039131 w 1115056"/>
                    <a:gd name="connsiteY42" fmla="*/ 383155 h 730995"/>
                    <a:gd name="connsiteX43" fmla="*/ 1053257 w 1115056"/>
                    <a:gd name="connsiteY43" fmla="*/ 386686 h 730995"/>
                    <a:gd name="connsiteX44" fmla="*/ 1074445 w 1115056"/>
                    <a:gd name="connsiteY44" fmla="*/ 386686 h 730995"/>
                    <a:gd name="connsiteX45" fmla="*/ 1074445 w 1115056"/>
                    <a:gd name="connsiteY45" fmla="*/ 400811 h 730995"/>
                    <a:gd name="connsiteX46" fmla="*/ 1106228 w 1115056"/>
                    <a:gd name="connsiteY46" fmla="*/ 404343 h 730995"/>
                    <a:gd name="connsiteX47" fmla="*/ 1099165 w 1115056"/>
                    <a:gd name="connsiteY47" fmla="*/ 422000 h 730995"/>
                    <a:gd name="connsiteX48" fmla="*/ 1107993 w 1115056"/>
                    <a:gd name="connsiteY48" fmla="*/ 437891 h 730995"/>
                    <a:gd name="connsiteX49" fmla="*/ 1115056 w 1115056"/>
                    <a:gd name="connsiteY49" fmla="*/ 464376 h 730995"/>
                    <a:gd name="connsiteX50" fmla="*/ 1079742 w 1115056"/>
                    <a:gd name="connsiteY50" fmla="*/ 478502 h 730995"/>
                    <a:gd name="connsiteX51" fmla="*/ 1086805 w 1115056"/>
                    <a:gd name="connsiteY51" fmla="*/ 547364 h 730995"/>
                    <a:gd name="connsiteX52" fmla="*/ 1081508 w 1115056"/>
                    <a:gd name="connsiteY52" fmla="*/ 586209 h 730995"/>
                    <a:gd name="connsiteX53" fmla="*/ 1067382 w 1115056"/>
                    <a:gd name="connsiteY53" fmla="*/ 610928 h 730995"/>
                    <a:gd name="connsiteX54" fmla="*/ 1026772 w 1115056"/>
                    <a:gd name="connsiteY54" fmla="*/ 623288 h 730995"/>
                    <a:gd name="connsiteX55" fmla="*/ 1033834 w 1115056"/>
                    <a:gd name="connsiteY55" fmla="*/ 690384 h 730995"/>
                    <a:gd name="connsiteX56" fmla="*/ 1039131 w 1115056"/>
                    <a:gd name="connsiteY56" fmla="*/ 706276 h 730995"/>
                    <a:gd name="connsiteX57" fmla="*/ 1039131 w 1115056"/>
                    <a:gd name="connsiteY57" fmla="*/ 723932 h 730995"/>
                    <a:gd name="connsiteX58" fmla="*/ 1028537 w 1115056"/>
                    <a:gd name="connsiteY58" fmla="*/ 730995 h 730995"/>
                    <a:gd name="connsiteX59" fmla="*/ 1012646 w 1115056"/>
                    <a:gd name="connsiteY59" fmla="*/ 722167 h 730995"/>
                    <a:gd name="connsiteX60" fmla="*/ 1014412 w 1115056"/>
                    <a:gd name="connsiteY60" fmla="*/ 695681 h 730995"/>
                    <a:gd name="connsiteX61" fmla="*/ 977332 w 1115056"/>
                    <a:gd name="connsiteY61" fmla="*/ 665665 h 730995"/>
                    <a:gd name="connsiteX62" fmla="*/ 961441 w 1115056"/>
                    <a:gd name="connsiteY62" fmla="*/ 672727 h 730995"/>
                    <a:gd name="connsiteX63" fmla="*/ 926127 w 1115056"/>
                    <a:gd name="connsiteY63" fmla="*/ 651539 h 730995"/>
                    <a:gd name="connsiteX64" fmla="*/ 915533 w 1115056"/>
                    <a:gd name="connsiteY64" fmla="*/ 651539 h 730995"/>
                    <a:gd name="connsiteX65" fmla="*/ 908470 w 1115056"/>
                    <a:gd name="connsiteY65" fmla="*/ 632117 h 730995"/>
                    <a:gd name="connsiteX66" fmla="*/ 896110 w 1115056"/>
                    <a:gd name="connsiteY66" fmla="*/ 637414 h 730995"/>
                    <a:gd name="connsiteX67" fmla="*/ 855499 w 1115056"/>
                    <a:gd name="connsiteY67" fmla="*/ 600334 h 730995"/>
                    <a:gd name="connsiteX68" fmla="*/ 836077 w 1115056"/>
                    <a:gd name="connsiteY68" fmla="*/ 584443 h 730995"/>
                    <a:gd name="connsiteX69" fmla="*/ 816721 w 1115056"/>
                    <a:gd name="connsiteY69" fmla="*/ 574120 h 730995"/>
                    <a:gd name="connsiteX70" fmla="*/ 802088 w 1115056"/>
                    <a:gd name="connsiteY70" fmla="*/ 590844 h 730995"/>
                    <a:gd name="connsiteX71" fmla="*/ 782223 w 1115056"/>
                    <a:gd name="connsiteY71" fmla="*/ 586429 h 730995"/>
                    <a:gd name="connsiteX72" fmla="*/ 801679 w 1115056"/>
                    <a:gd name="connsiteY72" fmla="*/ 560207 h 730995"/>
                    <a:gd name="connsiteX73" fmla="*/ 777809 w 1115056"/>
                    <a:gd name="connsiteY73" fmla="*/ 529707 h 730995"/>
                    <a:gd name="connsiteX74" fmla="*/ 768981 w 1115056"/>
                    <a:gd name="connsiteY74" fmla="*/ 535004 h 730995"/>
                    <a:gd name="connsiteX75" fmla="*/ 753089 w 1115056"/>
                    <a:gd name="connsiteY75" fmla="*/ 527941 h 730995"/>
                    <a:gd name="connsiteX76" fmla="*/ 726604 w 1115056"/>
                    <a:gd name="connsiteY76" fmla="*/ 536769 h 730995"/>
                    <a:gd name="connsiteX77" fmla="*/ 687759 w 1115056"/>
                    <a:gd name="connsiteY77" fmla="*/ 550895 h 730995"/>
                    <a:gd name="connsiteX78" fmla="*/ 664805 w 1115056"/>
                    <a:gd name="connsiteY78" fmla="*/ 549129 h 730995"/>
                    <a:gd name="connsiteX79" fmla="*/ 620663 w 1115056"/>
                    <a:gd name="connsiteY79" fmla="*/ 579146 h 730995"/>
                    <a:gd name="connsiteX80" fmla="*/ 588880 w 1115056"/>
                    <a:gd name="connsiteY80" fmla="*/ 572083 h 730995"/>
                    <a:gd name="connsiteX81" fmla="*/ 558863 w 1115056"/>
                    <a:gd name="connsiteY81" fmla="*/ 556192 h 730995"/>
                    <a:gd name="connsiteX82" fmla="*/ 558863 w 1115056"/>
                    <a:gd name="connsiteY82" fmla="*/ 573849 h 730995"/>
                    <a:gd name="connsiteX83" fmla="*/ 553566 w 1115056"/>
                    <a:gd name="connsiteY83" fmla="*/ 582677 h 730995"/>
                    <a:gd name="connsiteX84" fmla="*/ 530612 w 1115056"/>
                    <a:gd name="connsiteY84" fmla="*/ 596803 h 730995"/>
                    <a:gd name="connsiteX85" fmla="*/ 523550 w 1115056"/>
                    <a:gd name="connsiteY85" fmla="*/ 577380 h 730995"/>
                    <a:gd name="connsiteX86" fmla="*/ 514721 w 1115056"/>
                    <a:gd name="connsiteY86" fmla="*/ 556192 h 730995"/>
                    <a:gd name="connsiteX87" fmla="*/ 505893 w 1115056"/>
                    <a:gd name="connsiteY87" fmla="*/ 556192 h 730995"/>
                    <a:gd name="connsiteX88" fmla="*/ 491767 w 1115056"/>
                    <a:gd name="connsiteY88" fmla="*/ 584443 h 730995"/>
                    <a:gd name="connsiteX89" fmla="*/ 475876 w 1115056"/>
                    <a:gd name="connsiteY89" fmla="*/ 603866 h 730995"/>
                    <a:gd name="connsiteX90" fmla="*/ 473481 w 1115056"/>
                    <a:gd name="connsiteY90" fmla="*/ 609853 h 730995"/>
                    <a:gd name="connsiteX91" fmla="*/ 0 w 1115056"/>
                    <a:gd name="connsiteY91" fmla="*/ 368929 h 730995"/>
                    <a:gd name="connsiteX92" fmla="*/ 473481 w 1115056"/>
                    <a:gd name="connsiteY92" fmla="*/ 220082 h 730995"/>
                    <a:gd name="connsiteX93" fmla="*/ 482939 w 1115056"/>
                    <a:gd name="connsiteY93" fmla="*/ 229540 h 730995"/>
                    <a:gd name="connsiteX94" fmla="*/ 504127 w 1115056"/>
                    <a:gd name="connsiteY94" fmla="*/ 218945 h 730995"/>
                    <a:gd name="connsiteX95" fmla="*/ 523550 w 1115056"/>
                    <a:gd name="connsiteY95" fmla="*/ 213648 h 730995"/>
                    <a:gd name="connsiteX96" fmla="*/ 527081 w 1115056"/>
                    <a:gd name="connsiteY96" fmla="*/ 194226 h 730995"/>
                    <a:gd name="connsiteX97" fmla="*/ 535909 w 1115056"/>
                    <a:gd name="connsiteY97" fmla="*/ 169506 h 730995"/>
                    <a:gd name="connsiteX98" fmla="*/ 550035 w 1115056"/>
                    <a:gd name="connsiteY98" fmla="*/ 162443 h 730995"/>
                    <a:gd name="connsiteX99" fmla="*/ 544738 w 1115056"/>
                    <a:gd name="connsiteY99" fmla="*/ 135958 h 730995"/>
                    <a:gd name="connsiteX100" fmla="*/ 557098 w 1115056"/>
                    <a:gd name="connsiteY100" fmla="*/ 123598 h 730995"/>
                    <a:gd name="connsiteX101" fmla="*/ 585349 w 1115056"/>
                    <a:gd name="connsiteY101" fmla="*/ 125364 h 730995"/>
                    <a:gd name="connsiteX102" fmla="*/ 590646 w 1115056"/>
                    <a:gd name="connsiteY102" fmla="*/ 109473 h 730995"/>
                    <a:gd name="connsiteX103" fmla="*/ 606537 w 1115056"/>
                    <a:gd name="connsiteY103" fmla="*/ 104176 h 730995"/>
                    <a:gd name="connsiteX104" fmla="*/ 611834 w 1115056"/>
                    <a:gd name="connsiteY104" fmla="*/ 90050 h 730995"/>
                    <a:gd name="connsiteX105" fmla="*/ 620663 w 1115056"/>
                    <a:gd name="connsiteY105" fmla="*/ 56502 h 730995"/>
                    <a:gd name="connsiteX106" fmla="*/ 627725 w 1115056"/>
                    <a:gd name="connsiteY106" fmla="*/ 49439 h 730995"/>
                    <a:gd name="connsiteX107" fmla="*/ 647148 w 1115056"/>
                    <a:gd name="connsiteY107" fmla="*/ 49439 h 730995"/>
                    <a:gd name="connsiteX108" fmla="*/ 647148 w 1115056"/>
                    <a:gd name="connsiteY108" fmla="*/ 26486 h 730995"/>
                    <a:gd name="connsiteX109" fmla="*/ 661273 w 1115056"/>
                    <a:gd name="connsiteY109" fmla="*/ 10594 h 730995"/>
                    <a:gd name="connsiteX110" fmla="*/ 675399 w 1115056"/>
                    <a:gd name="connsiteY110" fmla="*/ 17657 h 730995"/>
                    <a:gd name="connsiteX111" fmla="*/ 682462 w 1115056"/>
                    <a:gd name="connsiteY111" fmla="*/ 26486 h 730995"/>
                    <a:gd name="connsiteX112" fmla="*/ 694822 w 1115056"/>
                    <a:gd name="connsiteY112" fmla="*/ 22954 h 730995"/>
                    <a:gd name="connsiteX113" fmla="*/ 707181 w 1115056"/>
                    <a:gd name="connsiteY113" fmla="*/ 0 h 730995"/>
                    <a:gd name="connsiteX0" fmla="*/ 0 w 1115056"/>
                    <a:gd name="connsiteY0" fmla="*/ 368929 h 730995"/>
                    <a:gd name="connsiteX1" fmla="*/ 473481 w 1115056"/>
                    <a:gd name="connsiteY1" fmla="*/ 220082 h 730995"/>
                    <a:gd name="connsiteX2" fmla="*/ 482939 w 1115056"/>
                    <a:gd name="connsiteY2" fmla="*/ 229540 h 730995"/>
                    <a:gd name="connsiteX3" fmla="*/ 504127 w 1115056"/>
                    <a:gd name="connsiteY3" fmla="*/ 218945 h 730995"/>
                    <a:gd name="connsiteX4" fmla="*/ 523550 w 1115056"/>
                    <a:gd name="connsiteY4" fmla="*/ 213648 h 730995"/>
                    <a:gd name="connsiteX5" fmla="*/ 527081 w 1115056"/>
                    <a:gd name="connsiteY5" fmla="*/ 194226 h 730995"/>
                    <a:gd name="connsiteX6" fmla="*/ 535909 w 1115056"/>
                    <a:gd name="connsiteY6" fmla="*/ 169506 h 730995"/>
                    <a:gd name="connsiteX7" fmla="*/ 550035 w 1115056"/>
                    <a:gd name="connsiteY7" fmla="*/ 162443 h 730995"/>
                    <a:gd name="connsiteX8" fmla="*/ 544738 w 1115056"/>
                    <a:gd name="connsiteY8" fmla="*/ 135958 h 730995"/>
                    <a:gd name="connsiteX9" fmla="*/ 557098 w 1115056"/>
                    <a:gd name="connsiteY9" fmla="*/ 123598 h 730995"/>
                    <a:gd name="connsiteX10" fmla="*/ 585349 w 1115056"/>
                    <a:gd name="connsiteY10" fmla="*/ 125364 h 730995"/>
                    <a:gd name="connsiteX11" fmla="*/ 590646 w 1115056"/>
                    <a:gd name="connsiteY11" fmla="*/ 109473 h 730995"/>
                    <a:gd name="connsiteX12" fmla="*/ 606537 w 1115056"/>
                    <a:gd name="connsiteY12" fmla="*/ 104176 h 730995"/>
                    <a:gd name="connsiteX13" fmla="*/ 611834 w 1115056"/>
                    <a:gd name="connsiteY13" fmla="*/ 90050 h 730995"/>
                    <a:gd name="connsiteX14" fmla="*/ 620663 w 1115056"/>
                    <a:gd name="connsiteY14" fmla="*/ 56502 h 730995"/>
                    <a:gd name="connsiteX15" fmla="*/ 627725 w 1115056"/>
                    <a:gd name="connsiteY15" fmla="*/ 49439 h 730995"/>
                    <a:gd name="connsiteX16" fmla="*/ 647148 w 1115056"/>
                    <a:gd name="connsiteY16" fmla="*/ 49439 h 730995"/>
                    <a:gd name="connsiteX17" fmla="*/ 647148 w 1115056"/>
                    <a:gd name="connsiteY17" fmla="*/ 26486 h 730995"/>
                    <a:gd name="connsiteX18" fmla="*/ 661273 w 1115056"/>
                    <a:gd name="connsiteY18" fmla="*/ 10594 h 730995"/>
                    <a:gd name="connsiteX19" fmla="*/ 675399 w 1115056"/>
                    <a:gd name="connsiteY19" fmla="*/ 17657 h 730995"/>
                    <a:gd name="connsiteX20" fmla="*/ 682462 w 1115056"/>
                    <a:gd name="connsiteY20" fmla="*/ 26486 h 730995"/>
                    <a:gd name="connsiteX21" fmla="*/ 694822 w 1115056"/>
                    <a:gd name="connsiteY21" fmla="*/ 22954 h 730995"/>
                    <a:gd name="connsiteX22" fmla="*/ 707181 w 1115056"/>
                    <a:gd name="connsiteY22" fmla="*/ 0 h 730995"/>
                    <a:gd name="connsiteX23" fmla="*/ 719541 w 1115056"/>
                    <a:gd name="connsiteY23" fmla="*/ 51205 h 730995"/>
                    <a:gd name="connsiteX24" fmla="*/ 733667 w 1115056"/>
                    <a:gd name="connsiteY24" fmla="*/ 60034 h 730995"/>
                    <a:gd name="connsiteX25" fmla="*/ 738964 w 1115056"/>
                    <a:gd name="connsiteY25" fmla="*/ 91816 h 730995"/>
                    <a:gd name="connsiteX26" fmla="*/ 723073 w 1115056"/>
                    <a:gd name="connsiteY26" fmla="*/ 98879 h 730995"/>
                    <a:gd name="connsiteX27" fmla="*/ 724838 w 1115056"/>
                    <a:gd name="connsiteY27" fmla="*/ 116536 h 730995"/>
                    <a:gd name="connsiteX28" fmla="*/ 703650 w 1115056"/>
                    <a:gd name="connsiteY28" fmla="*/ 143021 h 730995"/>
                    <a:gd name="connsiteX29" fmla="*/ 710713 w 1115056"/>
                    <a:gd name="connsiteY29" fmla="*/ 164209 h 730995"/>
                    <a:gd name="connsiteX30" fmla="*/ 719541 w 1115056"/>
                    <a:gd name="connsiteY30" fmla="*/ 199523 h 730995"/>
                    <a:gd name="connsiteX31" fmla="*/ 733667 w 1115056"/>
                    <a:gd name="connsiteY31" fmla="*/ 215414 h 730995"/>
                    <a:gd name="connsiteX32" fmla="*/ 747792 w 1115056"/>
                    <a:gd name="connsiteY32" fmla="*/ 215414 h 730995"/>
                    <a:gd name="connsiteX33" fmla="*/ 754855 w 1115056"/>
                    <a:gd name="connsiteY33" fmla="*/ 208351 h 730995"/>
                    <a:gd name="connsiteX34" fmla="*/ 788403 w 1115056"/>
                    <a:gd name="connsiteY34" fmla="*/ 208351 h 730995"/>
                    <a:gd name="connsiteX35" fmla="*/ 788403 w 1115056"/>
                    <a:gd name="connsiteY35" fmla="*/ 218945 h 730995"/>
                    <a:gd name="connsiteX36" fmla="*/ 768981 w 1115056"/>
                    <a:gd name="connsiteY36" fmla="*/ 259556 h 730995"/>
                    <a:gd name="connsiteX37" fmla="*/ 767215 w 1115056"/>
                    <a:gd name="connsiteY37" fmla="*/ 268385 h 730995"/>
                    <a:gd name="connsiteX38" fmla="*/ 774278 w 1115056"/>
                    <a:gd name="connsiteY38" fmla="*/ 280745 h 730995"/>
                    <a:gd name="connsiteX39" fmla="*/ 777809 w 1115056"/>
                    <a:gd name="connsiteY39" fmla="*/ 296636 h 730995"/>
                    <a:gd name="connsiteX40" fmla="*/ 802529 w 1115056"/>
                    <a:gd name="connsiteY40" fmla="*/ 319590 h 730995"/>
                    <a:gd name="connsiteX41" fmla="*/ 853734 w 1115056"/>
                    <a:gd name="connsiteY41" fmla="*/ 319590 h 730995"/>
                    <a:gd name="connsiteX42" fmla="*/ 851968 w 1115056"/>
                    <a:gd name="connsiteY42" fmla="*/ 301933 h 730995"/>
                    <a:gd name="connsiteX43" fmla="*/ 876688 w 1115056"/>
                    <a:gd name="connsiteY43" fmla="*/ 296636 h 730995"/>
                    <a:gd name="connsiteX44" fmla="*/ 904939 w 1115056"/>
                    <a:gd name="connsiteY44" fmla="*/ 312527 h 730995"/>
                    <a:gd name="connsiteX45" fmla="*/ 929659 w 1115056"/>
                    <a:gd name="connsiteY45" fmla="*/ 273682 h 730995"/>
                    <a:gd name="connsiteX46" fmla="*/ 942018 w 1115056"/>
                    <a:gd name="connsiteY46" fmla="*/ 264853 h 730995"/>
                    <a:gd name="connsiteX47" fmla="*/ 947315 w 1115056"/>
                    <a:gd name="connsiteY47" fmla="*/ 257791 h 730995"/>
                    <a:gd name="connsiteX48" fmla="*/ 926127 w 1115056"/>
                    <a:gd name="connsiteY48" fmla="*/ 229540 h 730995"/>
                    <a:gd name="connsiteX49" fmla="*/ 933190 w 1115056"/>
                    <a:gd name="connsiteY49" fmla="*/ 215414 h 730995"/>
                    <a:gd name="connsiteX50" fmla="*/ 949081 w 1115056"/>
                    <a:gd name="connsiteY50" fmla="*/ 195991 h 730995"/>
                    <a:gd name="connsiteX51" fmla="*/ 956144 w 1115056"/>
                    <a:gd name="connsiteY51" fmla="*/ 181866 h 730995"/>
                    <a:gd name="connsiteX52" fmla="*/ 984395 w 1115056"/>
                    <a:gd name="connsiteY52" fmla="*/ 181866 h 730995"/>
                    <a:gd name="connsiteX53" fmla="*/ 986161 w 1115056"/>
                    <a:gd name="connsiteY53" fmla="*/ 208351 h 730995"/>
                    <a:gd name="connsiteX54" fmla="*/ 986161 w 1115056"/>
                    <a:gd name="connsiteY54" fmla="*/ 233071 h 730995"/>
                    <a:gd name="connsiteX55" fmla="*/ 986161 w 1115056"/>
                    <a:gd name="connsiteY55" fmla="*/ 259556 h 730995"/>
                    <a:gd name="connsiteX56" fmla="*/ 986161 w 1115056"/>
                    <a:gd name="connsiteY56" fmla="*/ 273682 h 730995"/>
                    <a:gd name="connsiteX57" fmla="*/ 1005583 w 1115056"/>
                    <a:gd name="connsiteY57" fmla="*/ 286042 h 730995"/>
                    <a:gd name="connsiteX58" fmla="*/ 1007349 w 1115056"/>
                    <a:gd name="connsiteY58" fmla="*/ 298402 h 730995"/>
                    <a:gd name="connsiteX59" fmla="*/ 1025006 w 1115056"/>
                    <a:gd name="connsiteY59" fmla="*/ 300167 h 730995"/>
                    <a:gd name="connsiteX60" fmla="*/ 1019709 w 1115056"/>
                    <a:gd name="connsiteY60" fmla="*/ 314293 h 730995"/>
                    <a:gd name="connsiteX61" fmla="*/ 1032069 w 1115056"/>
                    <a:gd name="connsiteY61" fmla="*/ 346075 h 730995"/>
                    <a:gd name="connsiteX62" fmla="*/ 1032069 w 1115056"/>
                    <a:gd name="connsiteY62" fmla="*/ 360201 h 730995"/>
                    <a:gd name="connsiteX63" fmla="*/ 1037366 w 1115056"/>
                    <a:gd name="connsiteY63" fmla="*/ 376092 h 730995"/>
                    <a:gd name="connsiteX64" fmla="*/ 1039131 w 1115056"/>
                    <a:gd name="connsiteY64" fmla="*/ 383155 h 730995"/>
                    <a:gd name="connsiteX65" fmla="*/ 1053257 w 1115056"/>
                    <a:gd name="connsiteY65" fmla="*/ 386686 h 730995"/>
                    <a:gd name="connsiteX66" fmla="*/ 1074445 w 1115056"/>
                    <a:gd name="connsiteY66" fmla="*/ 386686 h 730995"/>
                    <a:gd name="connsiteX67" fmla="*/ 1074445 w 1115056"/>
                    <a:gd name="connsiteY67" fmla="*/ 400811 h 730995"/>
                    <a:gd name="connsiteX68" fmla="*/ 1106228 w 1115056"/>
                    <a:gd name="connsiteY68" fmla="*/ 404343 h 730995"/>
                    <a:gd name="connsiteX69" fmla="*/ 1099165 w 1115056"/>
                    <a:gd name="connsiteY69" fmla="*/ 422000 h 730995"/>
                    <a:gd name="connsiteX70" fmla="*/ 1107993 w 1115056"/>
                    <a:gd name="connsiteY70" fmla="*/ 437891 h 730995"/>
                    <a:gd name="connsiteX71" fmla="*/ 1115056 w 1115056"/>
                    <a:gd name="connsiteY71" fmla="*/ 464376 h 730995"/>
                    <a:gd name="connsiteX72" fmla="*/ 1079742 w 1115056"/>
                    <a:gd name="connsiteY72" fmla="*/ 478502 h 730995"/>
                    <a:gd name="connsiteX73" fmla="*/ 1086805 w 1115056"/>
                    <a:gd name="connsiteY73" fmla="*/ 547364 h 730995"/>
                    <a:gd name="connsiteX74" fmla="*/ 1081508 w 1115056"/>
                    <a:gd name="connsiteY74" fmla="*/ 586209 h 730995"/>
                    <a:gd name="connsiteX75" fmla="*/ 1067382 w 1115056"/>
                    <a:gd name="connsiteY75" fmla="*/ 610928 h 730995"/>
                    <a:gd name="connsiteX76" fmla="*/ 1026772 w 1115056"/>
                    <a:gd name="connsiteY76" fmla="*/ 623288 h 730995"/>
                    <a:gd name="connsiteX77" fmla="*/ 1033834 w 1115056"/>
                    <a:gd name="connsiteY77" fmla="*/ 690384 h 730995"/>
                    <a:gd name="connsiteX78" fmla="*/ 1039131 w 1115056"/>
                    <a:gd name="connsiteY78" fmla="*/ 706276 h 730995"/>
                    <a:gd name="connsiteX79" fmla="*/ 1039131 w 1115056"/>
                    <a:gd name="connsiteY79" fmla="*/ 723932 h 730995"/>
                    <a:gd name="connsiteX80" fmla="*/ 1028537 w 1115056"/>
                    <a:gd name="connsiteY80" fmla="*/ 730995 h 730995"/>
                    <a:gd name="connsiteX81" fmla="*/ 1012646 w 1115056"/>
                    <a:gd name="connsiteY81" fmla="*/ 722167 h 730995"/>
                    <a:gd name="connsiteX82" fmla="*/ 1014412 w 1115056"/>
                    <a:gd name="connsiteY82" fmla="*/ 695681 h 730995"/>
                    <a:gd name="connsiteX83" fmla="*/ 977332 w 1115056"/>
                    <a:gd name="connsiteY83" fmla="*/ 665665 h 730995"/>
                    <a:gd name="connsiteX84" fmla="*/ 961441 w 1115056"/>
                    <a:gd name="connsiteY84" fmla="*/ 672727 h 730995"/>
                    <a:gd name="connsiteX85" fmla="*/ 926127 w 1115056"/>
                    <a:gd name="connsiteY85" fmla="*/ 651539 h 730995"/>
                    <a:gd name="connsiteX86" fmla="*/ 915533 w 1115056"/>
                    <a:gd name="connsiteY86" fmla="*/ 651539 h 730995"/>
                    <a:gd name="connsiteX87" fmla="*/ 908470 w 1115056"/>
                    <a:gd name="connsiteY87" fmla="*/ 632117 h 730995"/>
                    <a:gd name="connsiteX88" fmla="*/ 896110 w 1115056"/>
                    <a:gd name="connsiteY88" fmla="*/ 637414 h 730995"/>
                    <a:gd name="connsiteX89" fmla="*/ 855499 w 1115056"/>
                    <a:gd name="connsiteY89" fmla="*/ 600334 h 730995"/>
                    <a:gd name="connsiteX90" fmla="*/ 836077 w 1115056"/>
                    <a:gd name="connsiteY90" fmla="*/ 584443 h 730995"/>
                    <a:gd name="connsiteX91" fmla="*/ 816721 w 1115056"/>
                    <a:gd name="connsiteY91" fmla="*/ 574120 h 730995"/>
                    <a:gd name="connsiteX92" fmla="*/ 802088 w 1115056"/>
                    <a:gd name="connsiteY92" fmla="*/ 590844 h 730995"/>
                    <a:gd name="connsiteX93" fmla="*/ 782223 w 1115056"/>
                    <a:gd name="connsiteY93" fmla="*/ 586429 h 730995"/>
                    <a:gd name="connsiteX94" fmla="*/ 801679 w 1115056"/>
                    <a:gd name="connsiteY94" fmla="*/ 560207 h 730995"/>
                    <a:gd name="connsiteX95" fmla="*/ 777809 w 1115056"/>
                    <a:gd name="connsiteY95" fmla="*/ 529707 h 730995"/>
                    <a:gd name="connsiteX96" fmla="*/ 768981 w 1115056"/>
                    <a:gd name="connsiteY96" fmla="*/ 535004 h 730995"/>
                    <a:gd name="connsiteX97" fmla="*/ 753089 w 1115056"/>
                    <a:gd name="connsiteY97" fmla="*/ 527941 h 730995"/>
                    <a:gd name="connsiteX98" fmla="*/ 726604 w 1115056"/>
                    <a:gd name="connsiteY98" fmla="*/ 536769 h 730995"/>
                    <a:gd name="connsiteX99" fmla="*/ 687759 w 1115056"/>
                    <a:gd name="connsiteY99" fmla="*/ 550895 h 730995"/>
                    <a:gd name="connsiteX100" fmla="*/ 664805 w 1115056"/>
                    <a:gd name="connsiteY100" fmla="*/ 549129 h 730995"/>
                    <a:gd name="connsiteX101" fmla="*/ 620663 w 1115056"/>
                    <a:gd name="connsiteY101" fmla="*/ 579146 h 730995"/>
                    <a:gd name="connsiteX102" fmla="*/ 588880 w 1115056"/>
                    <a:gd name="connsiteY102" fmla="*/ 572083 h 730995"/>
                    <a:gd name="connsiteX103" fmla="*/ 558863 w 1115056"/>
                    <a:gd name="connsiteY103" fmla="*/ 556192 h 730995"/>
                    <a:gd name="connsiteX104" fmla="*/ 558863 w 1115056"/>
                    <a:gd name="connsiteY104" fmla="*/ 573849 h 730995"/>
                    <a:gd name="connsiteX105" fmla="*/ 553566 w 1115056"/>
                    <a:gd name="connsiteY105" fmla="*/ 582677 h 730995"/>
                    <a:gd name="connsiteX106" fmla="*/ 530612 w 1115056"/>
                    <a:gd name="connsiteY106" fmla="*/ 596803 h 730995"/>
                    <a:gd name="connsiteX107" fmla="*/ 523550 w 1115056"/>
                    <a:gd name="connsiteY107" fmla="*/ 577380 h 730995"/>
                    <a:gd name="connsiteX108" fmla="*/ 514721 w 1115056"/>
                    <a:gd name="connsiteY108" fmla="*/ 556192 h 730995"/>
                    <a:gd name="connsiteX109" fmla="*/ 505893 w 1115056"/>
                    <a:gd name="connsiteY109" fmla="*/ 556192 h 730995"/>
                    <a:gd name="connsiteX110" fmla="*/ 491767 w 1115056"/>
                    <a:gd name="connsiteY110" fmla="*/ 584443 h 730995"/>
                    <a:gd name="connsiteX111" fmla="*/ 475876 w 1115056"/>
                    <a:gd name="connsiteY111" fmla="*/ 603866 h 730995"/>
                    <a:gd name="connsiteX112" fmla="*/ 473481 w 1115056"/>
                    <a:gd name="connsiteY112" fmla="*/ 609853 h 730995"/>
                    <a:gd name="connsiteX113" fmla="*/ 91440 w 1115056"/>
                    <a:gd name="connsiteY113" fmla="*/ 460369 h 730995"/>
                    <a:gd name="connsiteX0" fmla="*/ 393009 w 1034584"/>
                    <a:gd name="connsiteY0" fmla="*/ 220082 h 730995"/>
                    <a:gd name="connsiteX1" fmla="*/ 402467 w 1034584"/>
                    <a:gd name="connsiteY1" fmla="*/ 229540 h 730995"/>
                    <a:gd name="connsiteX2" fmla="*/ 423655 w 1034584"/>
                    <a:gd name="connsiteY2" fmla="*/ 218945 h 730995"/>
                    <a:gd name="connsiteX3" fmla="*/ 443078 w 1034584"/>
                    <a:gd name="connsiteY3" fmla="*/ 213648 h 730995"/>
                    <a:gd name="connsiteX4" fmla="*/ 446609 w 1034584"/>
                    <a:gd name="connsiteY4" fmla="*/ 194226 h 730995"/>
                    <a:gd name="connsiteX5" fmla="*/ 455437 w 1034584"/>
                    <a:gd name="connsiteY5" fmla="*/ 169506 h 730995"/>
                    <a:gd name="connsiteX6" fmla="*/ 469563 w 1034584"/>
                    <a:gd name="connsiteY6" fmla="*/ 162443 h 730995"/>
                    <a:gd name="connsiteX7" fmla="*/ 464266 w 1034584"/>
                    <a:gd name="connsiteY7" fmla="*/ 135958 h 730995"/>
                    <a:gd name="connsiteX8" fmla="*/ 476626 w 1034584"/>
                    <a:gd name="connsiteY8" fmla="*/ 123598 h 730995"/>
                    <a:gd name="connsiteX9" fmla="*/ 504877 w 1034584"/>
                    <a:gd name="connsiteY9" fmla="*/ 125364 h 730995"/>
                    <a:gd name="connsiteX10" fmla="*/ 510174 w 1034584"/>
                    <a:gd name="connsiteY10" fmla="*/ 109473 h 730995"/>
                    <a:gd name="connsiteX11" fmla="*/ 526065 w 1034584"/>
                    <a:gd name="connsiteY11" fmla="*/ 104176 h 730995"/>
                    <a:gd name="connsiteX12" fmla="*/ 531362 w 1034584"/>
                    <a:gd name="connsiteY12" fmla="*/ 90050 h 730995"/>
                    <a:gd name="connsiteX13" fmla="*/ 540191 w 1034584"/>
                    <a:gd name="connsiteY13" fmla="*/ 56502 h 730995"/>
                    <a:gd name="connsiteX14" fmla="*/ 547253 w 1034584"/>
                    <a:gd name="connsiteY14" fmla="*/ 49439 h 730995"/>
                    <a:gd name="connsiteX15" fmla="*/ 566676 w 1034584"/>
                    <a:gd name="connsiteY15" fmla="*/ 49439 h 730995"/>
                    <a:gd name="connsiteX16" fmla="*/ 566676 w 1034584"/>
                    <a:gd name="connsiteY16" fmla="*/ 26486 h 730995"/>
                    <a:gd name="connsiteX17" fmla="*/ 580801 w 1034584"/>
                    <a:gd name="connsiteY17" fmla="*/ 10594 h 730995"/>
                    <a:gd name="connsiteX18" fmla="*/ 594927 w 1034584"/>
                    <a:gd name="connsiteY18" fmla="*/ 17657 h 730995"/>
                    <a:gd name="connsiteX19" fmla="*/ 601990 w 1034584"/>
                    <a:gd name="connsiteY19" fmla="*/ 26486 h 730995"/>
                    <a:gd name="connsiteX20" fmla="*/ 614350 w 1034584"/>
                    <a:gd name="connsiteY20" fmla="*/ 22954 h 730995"/>
                    <a:gd name="connsiteX21" fmla="*/ 626709 w 1034584"/>
                    <a:gd name="connsiteY21" fmla="*/ 0 h 730995"/>
                    <a:gd name="connsiteX22" fmla="*/ 639069 w 1034584"/>
                    <a:gd name="connsiteY22" fmla="*/ 51205 h 730995"/>
                    <a:gd name="connsiteX23" fmla="*/ 653195 w 1034584"/>
                    <a:gd name="connsiteY23" fmla="*/ 60034 h 730995"/>
                    <a:gd name="connsiteX24" fmla="*/ 658492 w 1034584"/>
                    <a:gd name="connsiteY24" fmla="*/ 91816 h 730995"/>
                    <a:gd name="connsiteX25" fmla="*/ 642601 w 1034584"/>
                    <a:gd name="connsiteY25" fmla="*/ 98879 h 730995"/>
                    <a:gd name="connsiteX26" fmla="*/ 644366 w 1034584"/>
                    <a:gd name="connsiteY26" fmla="*/ 116536 h 730995"/>
                    <a:gd name="connsiteX27" fmla="*/ 623178 w 1034584"/>
                    <a:gd name="connsiteY27" fmla="*/ 143021 h 730995"/>
                    <a:gd name="connsiteX28" fmla="*/ 630241 w 1034584"/>
                    <a:gd name="connsiteY28" fmla="*/ 164209 h 730995"/>
                    <a:gd name="connsiteX29" fmla="*/ 639069 w 1034584"/>
                    <a:gd name="connsiteY29" fmla="*/ 199523 h 730995"/>
                    <a:gd name="connsiteX30" fmla="*/ 653195 w 1034584"/>
                    <a:gd name="connsiteY30" fmla="*/ 215414 h 730995"/>
                    <a:gd name="connsiteX31" fmla="*/ 667320 w 1034584"/>
                    <a:gd name="connsiteY31" fmla="*/ 215414 h 730995"/>
                    <a:gd name="connsiteX32" fmla="*/ 674383 w 1034584"/>
                    <a:gd name="connsiteY32" fmla="*/ 208351 h 730995"/>
                    <a:gd name="connsiteX33" fmla="*/ 707931 w 1034584"/>
                    <a:gd name="connsiteY33" fmla="*/ 208351 h 730995"/>
                    <a:gd name="connsiteX34" fmla="*/ 707931 w 1034584"/>
                    <a:gd name="connsiteY34" fmla="*/ 218945 h 730995"/>
                    <a:gd name="connsiteX35" fmla="*/ 688509 w 1034584"/>
                    <a:gd name="connsiteY35" fmla="*/ 259556 h 730995"/>
                    <a:gd name="connsiteX36" fmla="*/ 686743 w 1034584"/>
                    <a:gd name="connsiteY36" fmla="*/ 268385 h 730995"/>
                    <a:gd name="connsiteX37" fmla="*/ 693806 w 1034584"/>
                    <a:gd name="connsiteY37" fmla="*/ 280745 h 730995"/>
                    <a:gd name="connsiteX38" fmla="*/ 697337 w 1034584"/>
                    <a:gd name="connsiteY38" fmla="*/ 296636 h 730995"/>
                    <a:gd name="connsiteX39" fmla="*/ 722057 w 1034584"/>
                    <a:gd name="connsiteY39" fmla="*/ 319590 h 730995"/>
                    <a:gd name="connsiteX40" fmla="*/ 773262 w 1034584"/>
                    <a:gd name="connsiteY40" fmla="*/ 319590 h 730995"/>
                    <a:gd name="connsiteX41" fmla="*/ 771496 w 1034584"/>
                    <a:gd name="connsiteY41" fmla="*/ 301933 h 730995"/>
                    <a:gd name="connsiteX42" fmla="*/ 796216 w 1034584"/>
                    <a:gd name="connsiteY42" fmla="*/ 296636 h 730995"/>
                    <a:gd name="connsiteX43" fmla="*/ 824467 w 1034584"/>
                    <a:gd name="connsiteY43" fmla="*/ 312527 h 730995"/>
                    <a:gd name="connsiteX44" fmla="*/ 849187 w 1034584"/>
                    <a:gd name="connsiteY44" fmla="*/ 273682 h 730995"/>
                    <a:gd name="connsiteX45" fmla="*/ 861546 w 1034584"/>
                    <a:gd name="connsiteY45" fmla="*/ 264853 h 730995"/>
                    <a:gd name="connsiteX46" fmla="*/ 866843 w 1034584"/>
                    <a:gd name="connsiteY46" fmla="*/ 257791 h 730995"/>
                    <a:gd name="connsiteX47" fmla="*/ 845655 w 1034584"/>
                    <a:gd name="connsiteY47" fmla="*/ 229540 h 730995"/>
                    <a:gd name="connsiteX48" fmla="*/ 852718 w 1034584"/>
                    <a:gd name="connsiteY48" fmla="*/ 215414 h 730995"/>
                    <a:gd name="connsiteX49" fmla="*/ 868609 w 1034584"/>
                    <a:gd name="connsiteY49" fmla="*/ 195991 h 730995"/>
                    <a:gd name="connsiteX50" fmla="*/ 875672 w 1034584"/>
                    <a:gd name="connsiteY50" fmla="*/ 181866 h 730995"/>
                    <a:gd name="connsiteX51" fmla="*/ 903923 w 1034584"/>
                    <a:gd name="connsiteY51" fmla="*/ 181866 h 730995"/>
                    <a:gd name="connsiteX52" fmla="*/ 905689 w 1034584"/>
                    <a:gd name="connsiteY52" fmla="*/ 208351 h 730995"/>
                    <a:gd name="connsiteX53" fmla="*/ 905689 w 1034584"/>
                    <a:gd name="connsiteY53" fmla="*/ 233071 h 730995"/>
                    <a:gd name="connsiteX54" fmla="*/ 905689 w 1034584"/>
                    <a:gd name="connsiteY54" fmla="*/ 259556 h 730995"/>
                    <a:gd name="connsiteX55" fmla="*/ 905689 w 1034584"/>
                    <a:gd name="connsiteY55" fmla="*/ 273682 h 730995"/>
                    <a:gd name="connsiteX56" fmla="*/ 925111 w 1034584"/>
                    <a:gd name="connsiteY56" fmla="*/ 286042 h 730995"/>
                    <a:gd name="connsiteX57" fmla="*/ 926877 w 1034584"/>
                    <a:gd name="connsiteY57" fmla="*/ 298402 h 730995"/>
                    <a:gd name="connsiteX58" fmla="*/ 944534 w 1034584"/>
                    <a:gd name="connsiteY58" fmla="*/ 300167 h 730995"/>
                    <a:gd name="connsiteX59" fmla="*/ 939237 w 1034584"/>
                    <a:gd name="connsiteY59" fmla="*/ 314293 h 730995"/>
                    <a:gd name="connsiteX60" fmla="*/ 951597 w 1034584"/>
                    <a:gd name="connsiteY60" fmla="*/ 346075 h 730995"/>
                    <a:gd name="connsiteX61" fmla="*/ 951597 w 1034584"/>
                    <a:gd name="connsiteY61" fmla="*/ 360201 h 730995"/>
                    <a:gd name="connsiteX62" fmla="*/ 956894 w 1034584"/>
                    <a:gd name="connsiteY62" fmla="*/ 376092 h 730995"/>
                    <a:gd name="connsiteX63" fmla="*/ 958659 w 1034584"/>
                    <a:gd name="connsiteY63" fmla="*/ 383155 h 730995"/>
                    <a:gd name="connsiteX64" fmla="*/ 972785 w 1034584"/>
                    <a:gd name="connsiteY64" fmla="*/ 386686 h 730995"/>
                    <a:gd name="connsiteX65" fmla="*/ 993973 w 1034584"/>
                    <a:gd name="connsiteY65" fmla="*/ 386686 h 730995"/>
                    <a:gd name="connsiteX66" fmla="*/ 993973 w 1034584"/>
                    <a:gd name="connsiteY66" fmla="*/ 400811 h 730995"/>
                    <a:gd name="connsiteX67" fmla="*/ 1025756 w 1034584"/>
                    <a:gd name="connsiteY67" fmla="*/ 404343 h 730995"/>
                    <a:gd name="connsiteX68" fmla="*/ 1018693 w 1034584"/>
                    <a:gd name="connsiteY68" fmla="*/ 422000 h 730995"/>
                    <a:gd name="connsiteX69" fmla="*/ 1027521 w 1034584"/>
                    <a:gd name="connsiteY69" fmla="*/ 437891 h 730995"/>
                    <a:gd name="connsiteX70" fmla="*/ 1034584 w 1034584"/>
                    <a:gd name="connsiteY70" fmla="*/ 464376 h 730995"/>
                    <a:gd name="connsiteX71" fmla="*/ 999270 w 1034584"/>
                    <a:gd name="connsiteY71" fmla="*/ 478502 h 730995"/>
                    <a:gd name="connsiteX72" fmla="*/ 1006333 w 1034584"/>
                    <a:gd name="connsiteY72" fmla="*/ 547364 h 730995"/>
                    <a:gd name="connsiteX73" fmla="*/ 1001036 w 1034584"/>
                    <a:gd name="connsiteY73" fmla="*/ 586209 h 730995"/>
                    <a:gd name="connsiteX74" fmla="*/ 986910 w 1034584"/>
                    <a:gd name="connsiteY74" fmla="*/ 610928 h 730995"/>
                    <a:gd name="connsiteX75" fmla="*/ 946300 w 1034584"/>
                    <a:gd name="connsiteY75" fmla="*/ 623288 h 730995"/>
                    <a:gd name="connsiteX76" fmla="*/ 953362 w 1034584"/>
                    <a:gd name="connsiteY76" fmla="*/ 690384 h 730995"/>
                    <a:gd name="connsiteX77" fmla="*/ 958659 w 1034584"/>
                    <a:gd name="connsiteY77" fmla="*/ 706276 h 730995"/>
                    <a:gd name="connsiteX78" fmla="*/ 958659 w 1034584"/>
                    <a:gd name="connsiteY78" fmla="*/ 723932 h 730995"/>
                    <a:gd name="connsiteX79" fmla="*/ 948065 w 1034584"/>
                    <a:gd name="connsiteY79" fmla="*/ 730995 h 730995"/>
                    <a:gd name="connsiteX80" fmla="*/ 932174 w 1034584"/>
                    <a:gd name="connsiteY80" fmla="*/ 722167 h 730995"/>
                    <a:gd name="connsiteX81" fmla="*/ 933940 w 1034584"/>
                    <a:gd name="connsiteY81" fmla="*/ 695681 h 730995"/>
                    <a:gd name="connsiteX82" fmla="*/ 896860 w 1034584"/>
                    <a:gd name="connsiteY82" fmla="*/ 665665 h 730995"/>
                    <a:gd name="connsiteX83" fmla="*/ 880969 w 1034584"/>
                    <a:gd name="connsiteY83" fmla="*/ 672727 h 730995"/>
                    <a:gd name="connsiteX84" fmla="*/ 845655 w 1034584"/>
                    <a:gd name="connsiteY84" fmla="*/ 651539 h 730995"/>
                    <a:gd name="connsiteX85" fmla="*/ 835061 w 1034584"/>
                    <a:gd name="connsiteY85" fmla="*/ 651539 h 730995"/>
                    <a:gd name="connsiteX86" fmla="*/ 827998 w 1034584"/>
                    <a:gd name="connsiteY86" fmla="*/ 632117 h 730995"/>
                    <a:gd name="connsiteX87" fmla="*/ 815638 w 1034584"/>
                    <a:gd name="connsiteY87" fmla="*/ 637414 h 730995"/>
                    <a:gd name="connsiteX88" fmla="*/ 775027 w 1034584"/>
                    <a:gd name="connsiteY88" fmla="*/ 600334 h 730995"/>
                    <a:gd name="connsiteX89" fmla="*/ 755605 w 1034584"/>
                    <a:gd name="connsiteY89" fmla="*/ 584443 h 730995"/>
                    <a:gd name="connsiteX90" fmla="*/ 736249 w 1034584"/>
                    <a:gd name="connsiteY90" fmla="*/ 574120 h 730995"/>
                    <a:gd name="connsiteX91" fmla="*/ 721616 w 1034584"/>
                    <a:gd name="connsiteY91" fmla="*/ 590844 h 730995"/>
                    <a:gd name="connsiteX92" fmla="*/ 701751 w 1034584"/>
                    <a:gd name="connsiteY92" fmla="*/ 586429 h 730995"/>
                    <a:gd name="connsiteX93" fmla="*/ 721207 w 1034584"/>
                    <a:gd name="connsiteY93" fmla="*/ 560207 h 730995"/>
                    <a:gd name="connsiteX94" fmla="*/ 697337 w 1034584"/>
                    <a:gd name="connsiteY94" fmla="*/ 529707 h 730995"/>
                    <a:gd name="connsiteX95" fmla="*/ 688509 w 1034584"/>
                    <a:gd name="connsiteY95" fmla="*/ 535004 h 730995"/>
                    <a:gd name="connsiteX96" fmla="*/ 672617 w 1034584"/>
                    <a:gd name="connsiteY96" fmla="*/ 527941 h 730995"/>
                    <a:gd name="connsiteX97" fmla="*/ 646132 w 1034584"/>
                    <a:gd name="connsiteY97" fmla="*/ 536769 h 730995"/>
                    <a:gd name="connsiteX98" fmla="*/ 607287 w 1034584"/>
                    <a:gd name="connsiteY98" fmla="*/ 550895 h 730995"/>
                    <a:gd name="connsiteX99" fmla="*/ 584333 w 1034584"/>
                    <a:gd name="connsiteY99" fmla="*/ 549129 h 730995"/>
                    <a:gd name="connsiteX100" fmla="*/ 540191 w 1034584"/>
                    <a:gd name="connsiteY100" fmla="*/ 579146 h 730995"/>
                    <a:gd name="connsiteX101" fmla="*/ 508408 w 1034584"/>
                    <a:gd name="connsiteY101" fmla="*/ 572083 h 730995"/>
                    <a:gd name="connsiteX102" fmla="*/ 478391 w 1034584"/>
                    <a:gd name="connsiteY102" fmla="*/ 556192 h 730995"/>
                    <a:gd name="connsiteX103" fmla="*/ 478391 w 1034584"/>
                    <a:gd name="connsiteY103" fmla="*/ 573849 h 730995"/>
                    <a:gd name="connsiteX104" fmla="*/ 473094 w 1034584"/>
                    <a:gd name="connsiteY104" fmla="*/ 582677 h 730995"/>
                    <a:gd name="connsiteX105" fmla="*/ 450140 w 1034584"/>
                    <a:gd name="connsiteY105" fmla="*/ 596803 h 730995"/>
                    <a:gd name="connsiteX106" fmla="*/ 443078 w 1034584"/>
                    <a:gd name="connsiteY106" fmla="*/ 577380 h 730995"/>
                    <a:gd name="connsiteX107" fmla="*/ 434249 w 1034584"/>
                    <a:gd name="connsiteY107" fmla="*/ 556192 h 730995"/>
                    <a:gd name="connsiteX108" fmla="*/ 425421 w 1034584"/>
                    <a:gd name="connsiteY108" fmla="*/ 556192 h 730995"/>
                    <a:gd name="connsiteX109" fmla="*/ 411295 w 1034584"/>
                    <a:gd name="connsiteY109" fmla="*/ 584443 h 730995"/>
                    <a:gd name="connsiteX110" fmla="*/ 395404 w 1034584"/>
                    <a:gd name="connsiteY110" fmla="*/ 603866 h 730995"/>
                    <a:gd name="connsiteX111" fmla="*/ 393009 w 1034584"/>
                    <a:gd name="connsiteY111" fmla="*/ 609853 h 730995"/>
                    <a:gd name="connsiteX112" fmla="*/ 10968 w 1034584"/>
                    <a:gd name="connsiteY112" fmla="*/ 460369 h 730995"/>
                    <a:gd name="connsiteX0" fmla="*/ 0 w 641575"/>
                    <a:gd name="connsiteY0" fmla="*/ 220082 h 730995"/>
                    <a:gd name="connsiteX1" fmla="*/ 9458 w 641575"/>
                    <a:gd name="connsiteY1" fmla="*/ 229540 h 730995"/>
                    <a:gd name="connsiteX2" fmla="*/ 30646 w 641575"/>
                    <a:gd name="connsiteY2" fmla="*/ 218945 h 730995"/>
                    <a:gd name="connsiteX3" fmla="*/ 50069 w 641575"/>
                    <a:gd name="connsiteY3" fmla="*/ 213648 h 730995"/>
                    <a:gd name="connsiteX4" fmla="*/ 53600 w 641575"/>
                    <a:gd name="connsiteY4" fmla="*/ 194226 h 730995"/>
                    <a:gd name="connsiteX5" fmla="*/ 62428 w 641575"/>
                    <a:gd name="connsiteY5" fmla="*/ 169506 h 730995"/>
                    <a:gd name="connsiteX6" fmla="*/ 76554 w 641575"/>
                    <a:gd name="connsiteY6" fmla="*/ 162443 h 730995"/>
                    <a:gd name="connsiteX7" fmla="*/ 71257 w 641575"/>
                    <a:gd name="connsiteY7" fmla="*/ 135958 h 730995"/>
                    <a:gd name="connsiteX8" fmla="*/ 83617 w 641575"/>
                    <a:gd name="connsiteY8" fmla="*/ 123598 h 730995"/>
                    <a:gd name="connsiteX9" fmla="*/ 111868 w 641575"/>
                    <a:gd name="connsiteY9" fmla="*/ 125364 h 730995"/>
                    <a:gd name="connsiteX10" fmla="*/ 117165 w 641575"/>
                    <a:gd name="connsiteY10" fmla="*/ 109473 h 730995"/>
                    <a:gd name="connsiteX11" fmla="*/ 133056 w 641575"/>
                    <a:gd name="connsiteY11" fmla="*/ 104176 h 730995"/>
                    <a:gd name="connsiteX12" fmla="*/ 138353 w 641575"/>
                    <a:gd name="connsiteY12" fmla="*/ 90050 h 730995"/>
                    <a:gd name="connsiteX13" fmla="*/ 147182 w 641575"/>
                    <a:gd name="connsiteY13" fmla="*/ 56502 h 730995"/>
                    <a:gd name="connsiteX14" fmla="*/ 154244 w 641575"/>
                    <a:gd name="connsiteY14" fmla="*/ 49439 h 730995"/>
                    <a:gd name="connsiteX15" fmla="*/ 173667 w 641575"/>
                    <a:gd name="connsiteY15" fmla="*/ 49439 h 730995"/>
                    <a:gd name="connsiteX16" fmla="*/ 173667 w 641575"/>
                    <a:gd name="connsiteY16" fmla="*/ 26486 h 730995"/>
                    <a:gd name="connsiteX17" fmla="*/ 187792 w 641575"/>
                    <a:gd name="connsiteY17" fmla="*/ 10594 h 730995"/>
                    <a:gd name="connsiteX18" fmla="*/ 201918 w 641575"/>
                    <a:gd name="connsiteY18" fmla="*/ 17657 h 730995"/>
                    <a:gd name="connsiteX19" fmla="*/ 208981 w 641575"/>
                    <a:gd name="connsiteY19" fmla="*/ 26486 h 730995"/>
                    <a:gd name="connsiteX20" fmla="*/ 221341 w 641575"/>
                    <a:gd name="connsiteY20" fmla="*/ 22954 h 730995"/>
                    <a:gd name="connsiteX21" fmla="*/ 233700 w 641575"/>
                    <a:gd name="connsiteY21" fmla="*/ 0 h 730995"/>
                    <a:gd name="connsiteX22" fmla="*/ 246060 w 641575"/>
                    <a:gd name="connsiteY22" fmla="*/ 51205 h 730995"/>
                    <a:gd name="connsiteX23" fmla="*/ 260186 w 641575"/>
                    <a:gd name="connsiteY23" fmla="*/ 60034 h 730995"/>
                    <a:gd name="connsiteX24" fmla="*/ 265483 w 641575"/>
                    <a:gd name="connsiteY24" fmla="*/ 91816 h 730995"/>
                    <a:gd name="connsiteX25" fmla="*/ 249592 w 641575"/>
                    <a:gd name="connsiteY25" fmla="*/ 98879 h 730995"/>
                    <a:gd name="connsiteX26" fmla="*/ 251357 w 641575"/>
                    <a:gd name="connsiteY26" fmla="*/ 116536 h 730995"/>
                    <a:gd name="connsiteX27" fmla="*/ 230169 w 641575"/>
                    <a:gd name="connsiteY27" fmla="*/ 143021 h 730995"/>
                    <a:gd name="connsiteX28" fmla="*/ 237232 w 641575"/>
                    <a:gd name="connsiteY28" fmla="*/ 164209 h 730995"/>
                    <a:gd name="connsiteX29" fmla="*/ 246060 w 641575"/>
                    <a:gd name="connsiteY29" fmla="*/ 199523 h 730995"/>
                    <a:gd name="connsiteX30" fmla="*/ 260186 w 641575"/>
                    <a:gd name="connsiteY30" fmla="*/ 215414 h 730995"/>
                    <a:gd name="connsiteX31" fmla="*/ 274311 w 641575"/>
                    <a:gd name="connsiteY31" fmla="*/ 215414 h 730995"/>
                    <a:gd name="connsiteX32" fmla="*/ 281374 w 641575"/>
                    <a:gd name="connsiteY32" fmla="*/ 208351 h 730995"/>
                    <a:gd name="connsiteX33" fmla="*/ 314922 w 641575"/>
                    <a:gd name="connsiteY33" fmla="*/ 208351 h 730995"/>
                    <a:gd name="connsiteX34" fmla="*/ 314922 w 641575"/>
                    <a:gd name="connsiteY34" fmla="*/ 218945 h 730995"/>
                    <a:gd name="connsiteX35" fmla="*/ 295500 w 641575"/>
                    <a:gd name="connsiteY35" fmla="*/ 259556 h 730995"/>
                    <a:gd name="connsiteX36" fmla="*/ 293734 w 641575"/>
                    <a:gd name="connsiteY36" fmla="*/ 268385 h 730995"/>
                    <a:gd name="connsiteX37" fmla="*/ 300797 w 641575"/>
                    <a:gd name="connsiteY37" fmla="*/ 280745 h 730995"/>
                    <a:gd name="connsiteX38" fmla="*/ 304328 w 641575"/>
                    <a:gd name="connsiteY38" fmla="*/ 296636 h 730995"/>
                    <a:gd name="connsiteX39" fmla="*/ 329048 w 641575"/>
                    <a:gd name="connsiteY39" fmla="*/ 319590 h 730995"/>
                    <a:gd name="connsiteX40" fmla="*/ 380253 w 641575"/>
                    <a:gd name="connsiteY40" fmla="*/ 319590 h 730995"/>
                    <a:gd name="connsiteX41" fmla="*/ 378487 w 641575"/>
                    <a:gd name="connsiteY41" fmla="*/ 301933 h 730995"/>
                    <a:gd name="connsiteX42" fmla="*/ 403207 w 641575"/>
                    <a:gd name="connsiteY42" fmla="*/ 296636 h 730995"/>
                    <a:gd name="connsiteX43" fmla="*/ 431458 w 641575"/>
                    <a:gd name="connsiteY43" fmla="*/ 312527 h 730995"/>
                    <a:gd name="connsiteX44" fmla="*/ 456178 w 641575"/>
                    <a:gd name="connsiteY44" fmla="*/ 273682 h 730995"/>
                    <a:gd name="connsiteX45" fmla="*/ 468537 w 641575"/>
                    <a:gd name="connsiteY45" fmla="*/ 264853 h 730995"/>
                    <a:gd name="connsiteX46" fmla="*/ 473834 w 641575"/>
                    <a:gd name="connsiteY46" fmla="*/ 257791 h 730995"/>
                    <a:gd name="connsiteX47" fmla="*/ 452646 w 641575"/>
                    <a:gd name="connsiteY47" fmla="*/ 229540 h 730995"/>
                    <a:gd name="connsiteX48" fmla="*/ 459709 w 641575"/>
                    <a:gd name="connsiteY48" fmla="*/ 215414 h 730995"/>
                    <a:gd name="connsiteX49" fmla="*/ 475600 w 641575"/>
                    <a:gd name="connsiteY49" fmla="*/ 195991 h 730995"/>
                    <a:gd name="connsiteX50" fmla="*/ 482663 w 641575"/>
                    <a:gd name="connsiteY50" fmla="*/ 181866 h 730995"/>
                    <a:gd name="connsiteX51" fmla="*/ 510914 w 641575"/>
                    <a:gd name="connsiteY51" fmla="*/ 181866 h 730995"/>
                    <a:gd name="connsiteX52" fmla="*/ 512680 w 641575"/>
                    <a:gd name="connsiteY52" fmla="*/ 208351 h 730995"/>
                    <a:gd name="connsiteX53" fmla="*/ 512680 w 641575"/>
                    <a:gd name="connsiteY53" fmla="*/ 233071 h 730995"/>
                    <a:gd name="connsiteX54" fmla="*/ 512680 w 641575"/>
                    <a:gd name="connsiteY54" fmla="*/ 259556 h 730995"/>
                    <a:gd name="connsiteX55" fmla="*/ 512680 w 641575"/>
                    <a:gd name="connsiteY55" fmla="*/ 273682 h 730995"/>
                    <a:gd name="connsiteX56" fmla="*/ 532102 w 641575"/>
                    <a:gd name="connsiteY56" fmla="*/ 286042 h 730995"/>
                    <a:gd name="connsiteX57" fmla="*/ 533868 w 641575"/>
                    <a:gd name="connsiteY57" fmla="*/ 298402 h 730995"/>
                    <a:gd name="connsiteX58" fmla="*/ 551525 w 641575"/>
                    <a:gd name="connsiteY58" fmla="*/ 300167 h 730995"/>
                    <a:gd name="connsiteX59" fmla="*/ 546228 w 641575"/>
                    <a:gd name="connsiteY59" fmla="*/ 314293 h 730995"/>
                    <a:gd name="connsiteX60" fmla="*/ 558588 w 641575"/>
                    <a:gd name="connsiteY60" fmla="*/ 346075 h 730995"/>
                    <a:gd name="connsiteX61" fmla="*/ 558588 w 641575"/>
                    <a:gd name="connsiteY61" fmla="*/ 360201 h 730995"/>
                    <a:gd name="connsiteX62" fmla="*/ 563885 w 641575"/>
                    <a:gd name="connsiteY62" fmla="*/ 376092 h 730995"/>
                    <a:gd name="connsiteX63" fmla="*/ 565650 w 641575"/>
                    <a:gd name="connsiteY63" fmla="*/ 383155 h 730995"/>
                    <a:gd name="connsiteX64" fmla="*/ 579776 w 641575"/>
                    <a:gd name="connsiteY64" fmla="*/ 386686 h 730995"/>
                    <a:gd name="connsiteX65" fmla="*/ 600964 w 641575"/>
                    <a:gd name="connsiteY65" fmla="*/ 386686 h 730995"/>
                    <a:gd name="connsiteX66" fmla="*/ 600964 w 641575"/>
                    <a:gd name="connsiteY66" fmla="*/ 400811 h 730995"/>
                    <a:gd name="connsiteX67" fmla="*/ 632747 w 641575"/>
                    <a:gd name="connsiteY67" fmla="*/ 404343 h 730995"/>
                    <a:gd name="connsiteX68" fmla="*/ 625684 w 641575"/>
                    <a:gd name="connsiteY68" fmla="*/ 422000 h 730995"/>
                    <a:gd name="connsiteX69" fmla="*/ 634512 w 641575"/>
                    <a:gd name="connsiteY69" fmla="*/ 437891 h 730995"/>
                    <a:gd name="connsiteX70" fmla="*/ 641575 w 641575"/>
                    <a:gd name="connsiteY70" fmla="*/ 464376 h 730995"/>
                    <a:gd name="connsiteX71" fmla="*/ 606261 w 641575"/>
                    <a:gd name="connsiteY71" fmla="*/ 478502 h 730995"/>
                    <a:gd name="connsiteX72" fmla="*/ 613324 w 641575"/>
                    <a:gd name="connsiteY72" fmla="*/ 547364 h 730995"/>
                    <a:gd name="connsiteX73" fmla="*/ 608027 w 641575"/>
                    <a:gd name="connsiteY73" fmla="*/ 586209 h 730995"/>
                    <a:gd name="connsiteX74" fmla="*/ 593901 w 641575"/>
                    <a:gd name="connsiteY74" fmla="*/ 610928 h 730995"/>
                    <a:gd name="connsiteX75" fmla="*/ 553291 w 641575"/>
                    <a:gd name="connsiteY75" fmla="*/ 623288 h 730995"/>
                    <a:gd name="connsiteX76" fmla="*/ 560353 w 641575"/>
                    <a:gd name="connsiteY76" fmla="*/ 690384 h 730995"/>
                    <a:gd name="connsiteX77" fmla="*/ 565650 w 641575"/>
                    <a:gd name="connsiteY77" fmla="*/ 706276 h 730995"/>
                    <a:gd name="connsiteX78" fmla="*/ 565650 w 641575"/>
                    <a:gd name="connsiteY78" fmla="*/ 723932 h 730995"/>
                    <a:gd name="connsiteX79" fmla="*/ 555056 w 641575"/>
                    <a:gd name="connsiteY79" fmla="*/ 730995 h 730995"/>
                    <a:gd name="connsiteX80" fmla="*/ 539165 w 641575"/>
                    <a:gd name="connsiteY80" fmla="*/ 722167 h 730995"/>
                    <a:gd name="connsiteX81" fmla="*/ 540931 w 641575"/>
                    <a:gd name="connsiteY81" fmla="*/ 695681 h 730995"/>
                    <a:gd name="connsiteX82" fmla="*/ 503851 w 641575"/>
                    <a:gd name="connsiteY82" fmla="*/ 665665 h 730995"/>
                    <a:gd name="connsiteX83" fmla="*/ 487960 w 641575"/>
                    <a:gd name="connsiteY83" fmla="*/ 672727 h 730995"/>
                    <a:gd name="connsiteX84" fmla="*/ 452646 w 641575"/>
                    <a:gd name="connsiteY84" fmla="*/ 651539 h 730995"/>
                    <a:gd name="connsiteX85" fmla="*/ 442052 w 641575"/>
                    <a:gd name="connsiteY85" fmla="*/ 651539 h 730995"/>
                    <a:gd name="connsiteX86" fmla="*/ 434989 w 641575"/>
                    <a:gd name="connsiteY86" fmla="*/ 632117 h 730995"/>
                    <a:gd name="connsiteX87" fmla="*/ 422629 w 641575"/>
                    <a:gd name="connsiteY87" fmla="*/ 637414 h 730995"/>
                    <a:gd name="connsiteX88" fmla="*/ 382018 w 641575"/>
                    <a:gd name="connsiteY88" fmla="*/ 600334 h 730995"/>
                    <a:gd name="connsiteX89" fmla="*/ 362596 w 641575"/>
                    <a:gd name="connsiteY89" fmla="*/ 584443 h 730995"/>
                    <a:gd name="connsiteX90" fmla="*/ 343240 w 641575"/>
                    <a:gd name="connsiteY90" fmla="*/ 574120 h 730995"/>
                    <a:gd name="connsiteX91" fmla="*/ 328607 w 641575"/>
                    <a:gd name="connsiteY91" fmla="*/ 590844 h 730995"/>
                    <a:gd name="connsiteX92" fmla="*/ 308742 w 641575"/>
                    <a:gd name="connsiteY92" fmla="*/ 586429 h 730995"/>
                    <a:gd name="connsiteX93" fmla="*/ 328198 w 641575"/>
                    <a:gd name="connsiteY93" fmla="*/ 560207 h 730995"/>
                    <a:gd name="connsiteX94" fmla="*/ 304328 w 641575"/>
                    <a:gd name="connsiteY94" fmla="*/ 529707 h 730995"/>
                    <a:gd name="connsiteX95" fmla="*/ 295500 w 641575"/>
                    <a:gd name="connsiteY95" fmla="*/ 535004 h 730995"/>
                    <a:gd name="connsiteX96" fmla="*/ 279608 w 641575"/>
                    <a:gd name="connsiteY96" fmla="*/ 527941 h 730995"/>
                    <a:gd name="connsiteX97" fmla="*/ 253123 w 641575"/>
                    <a:gd name="connsiteY97" fmla="*/ 536769 h 730995"/>
                    <a:gd name="connsiteX98" fmla="*/ 214278 w 641575"/>
                    <a:gd name="connsiteY98" fmla="*/ 550895 h 730995"/>
                    <a:gd name="connsiteX99" fmla="*/ 191324 w 641575"/>
                    <a:gd name="connsiteY99" fmla="*/ 549129 h 730995"/>
                    <a:gd name="connsiteX100" fmla="*/ 147182 w 641575"/>
                    <a:gd name="connsiteY100" fmla="*/ 579146 h 730995"/>
                    <a:gd name="connsiteX101" fmla="*/ 115399 w 641575"/>
                    <a:gd name="connsiteY101" fmla="*/ 572083 h 730995"/>
                    <a:gd name="connsiteX102" fmla="*/ 85382 w 641575"/>
                    <a:gd name="connsiteY102" fmla="*/ 556192 h 730995"/>
                    <a:gd name="connsiteX103" fmla="*/ 85382 w 641575"/>
                    <a:gd name="connsiteY103" fmla="*/ 573849 h 730995"/>
                    <a:gd name="connsiteX104" fmla="*/ 80085 w 641575"/>
                    <a:gd name="connsiteY104" fmla="*/ 582677 h 730995"/>
                    <a:gd name="connsiteX105" fmla="*/ 57131 w 641575"/>
                    <a:gd name="connsiteY105" fmla="*/ 596803 h 730995"/>
                    <a:gd name="connsiteX106" fmla="*/ 50069 w 641575"/>
                    <a:gd name="connsiteY106" fmla="*/ 577380 h 730995"/>
                    <a:gd name="connsiteX107" fmla="*/ 41240 w 641575"/>
                    <a:gd name="connsiteY107" fmla="*/ 556192 h 730995"/>
                    <a:gd name="connsiteX108" fmla="*/ 32412 w 641575"/>
                    <a:gd name="connsiteY108" fmla="*/ 556192 h 730995"/>
                    <a:gd name="connsiteX109" fmla="*/ 18286 w 641575"/>
                    <a:gd name="connsiteY109" fmla="*/ 584443 h 730995"/>
                    <a:gd name="connsiteX110" fmla="*/ 2395 w 641575"/>
                    <a:gd name="connsiteY110" fmla="*/ 603866 h 730995"/>
                    <a:gd name="connsiteX111" fmla="*/ 0 w 641575"/>
                    <a:gd name="connsiteY111" fmla="*/ 609853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641575" h="730995">
                      <a:moveTo>
                        <a:pt x="0" y="220082"/>
                      </a:moveTo>
                      <a:lnTo>
                        <a:pt x="9458" y="229540"/>
                      </a:lnTo>
                      <a:lnTo>
                        <a:pt x="30646" y="218945"/>
                      </a:lnTo>
                      <a:lnTo>
                        <a:pt x="50069" y="213648"/>
                      </a:lnTo>
                      <a:lnTo>
                        <a:pt x="53600" y="194226"/>
                      </a:lnTo>
                      <a:lnTo>
                        <a:pt x="62428" y="169506"/>
                      </a:lnTo>
                      <a:lnTo>
                        <a:pt x="76554" y="162443"/>
                      </a:lnTo>
                      <a:lnTo>
                        <a:pt x="71257" y="135958"/>
                      </a:lnTo>
                      <a:lnTo>
                        <a:pt x="83617" y="123598"/>
                      </a:lnTo>
                      <a:lnTo>
                        <a:pt x="111868" y="125364"/>
                      </a:lnTo>
                      <a:lnTo>
                        <a:pt x="117165" y="109473"/>
                      </a:lnTo>
                      <a:lnTo>
                        <a:pt x="133056" y="104176"/>
                      </a:lnTo>
                      <a:lnTo>
                        <a:pt x="138353" y="90050"/>
                      </a:lnTo>
                      <a:lnTo>
                        <a:pt x="147182" y="56502"/>
                      </a:lnTo>
                      <a:lnTo>
                        <a:pt x="154244" y="49439"/>
                      </a:lnTo>
                      <a:lnTo>
                        <a:pt x="173667" y="49439"/>
                      </a:lnTo>
                      <a:lnTo>
                        <a:pt x="173667" y="26486"/>
                      </a:lnTo>
                      <a:lnTo>
                        <a:pt x="187792" y="10594"/>
                      </a:lnTo>
                      <a:lnTo>
                        <a:pt x="201918" y="17657"/>
                      </a:lnTo>
                      <a:lnTo>
                        <a:pt x="208981" y="26486"/>
                      </a:lnTo>
                      <a:lnTo>
                        <a:pt x="221341" y="22954"/>
                      </a:lnTo>
                      <a:lnTo>
                        <a:pt x="233700" y="0"/>
                      </a:lnTo>
                      <a:lnTo>
                        <a:pt x="246060" y="51205"/>
                      </a:lnTo>
                      <a:lnTo>
                        <a:pt x="260186" y="60034"/>
                      </a:lnTo>
                      <a:lnTo>
                        <a:pt x="265483" y="91816"/>
                      </a:lnTo>
                      <a:lnTo>
                        <a:pt x="249592" y="98879"/>
                      </a:lnTo>
                      <a:lnTo>
                        <a:pt x="251357" y="116536"/>
                      </a:lnTo>
                      <a:lnTo>
                        <a:pt x="230169" y="143021"/>
                      </a:lnTo>
                      <a:lnTo>
                        <a:pt x="237232" y="164209"/>
                      </a:lnTo>
                      <a:lnTo>
                        <a:pt x="246060" y="199523"/>
                      </a:lnTo>
                      <a:lnTo>
                        <a:pt x="260186" y="215414"/>
                      </a:lnTo>
                      <a:lnTo>
                        <a:pt x="274311" y="215414"/>
                      </a:lnTo>
                      <a:lnTo>
                        <a:pt x="281374" y="208351"/>
                      </a:lnTo>
                      <a:lnTo>
                        <a:pt x="314922" y="208351"/>
                      </a:lnTo>
                      <a:lnTo>
                        <a:pt x="314922" y="218945"/>
                      </a:lnTo>
                      <a:lnTo>
                        <a:pt x="295500" y="259556"/>
                      </a:lnTo>
                      <a:lnTo>
                        <a:pt x="293734" y="268385"/>
                      </a:lnTo>
                      <a:lnTo>
                        <a:pt x="300797" y="280745"/>
                      </a:lnTo>
                      <a:lnTo>
                        <a:pt x="304328" y="296636"/>
                      </a:lnTo>
                      <a:lnTo>
                        <a:pt x="329048" y="319590"/>
                      </a:lnTo>
                      <a:lnTo>
                        <a:pt x="380253" y="319590"/>
                      </a:lnTo>
                      <a:lnTo>
                        <a:pt x="378487" y="301933"/>
                      </a:lnTo>
                      <a:lnTo>
                        <a:pt x="403207" y="296636"/>
                      </a:lnTo>
                      <a:lnTo>
                        <a:pt x="431458" y="312527"/>
                      </a:lnTo>
                      <a:lnTo>
                        <a:pt x="456178" y="273682"/>
                      </a:lnTo>
                      <a:lnTo>
                        <a:pt x="468537" y="264853"/>
                      </a:lnTo>
                      <a:lnTo>
                        <a:pt x="473834" y="257791"/>
                      </a:lnTo>
                      <a:lnTo>
                        <a:pt x="452646" y="229540"/>
                      </a:lnTo>
                      <a:lnTo>
                        <a:pt x="459709" y="215414"/>
                      </a:lnTo>
                      <a:lnTo>
                        <a:pt x="475600" y="195991"/>
                      </a:lnTo>
                      <a:lnTo>
                        <a:pt x="482663" y="181866"/>
                      </a:lnTo>
                      <a:lnTo>
                        <a:pt x="510914" y="181866"/>
                      </a:lnTo>
                      <a:lnTo>
                        <a:pt x="512680" y="208351"/>
                      </a:lnTo>
                      <a:lnTo>
                        <a:pt x="512680" y="233071"/>
                      </a:lnTo>
                      <a:lnTo>
                        <a:pt x="512680" y="259556"/>
                      </a:lnTo>
                      <a:lnTo>
                        <a:pt x="512680" y="273682"/>
                      </a:lnTo>
                      <a:lnTo>
                        <a:pt x="532102" y="286042"/>
                      </a:lnTo>
                      <a:lnTo>
                        <a:pt x="533868" y="298402"/>
                      </a:lnTo>
                      <a:lnTo>
                        <a:pt x="551525" y="300167"/>
                      </a:lnTo>
                      <a:lnTo>
                        <a:pt x="546228" y="314293"/>
                      </a:lnTo>
                      <a:lnTo>
                        <a:pt x="558588" y="346075"/>
                      </a:lnTo>
                      <a:lnTo>
                        <a:pt x="558588" y="360201"/>
                      </a:lnTo>
                      <a:lnTo>
                        <a:pt x="563885" y="376092"/>
                      </a:lnTo>
                      <a:lnTo>
                        <a:pt x="565650" y="383155"/>
                      </a:lnTo>
                      <a:lnTo>
                        <a:pt x="579776" y="386686"/>
                      </a:lnTo>
                      <a:lnTo>
                        <a:pt x="600964" y="386686"/>
                      </a:lnTo>
                      <a:lnTo>
                        <a:pt x="600964" y="400811"/>
                      </a:lnTo>
                      <a:lnTo>
                        <a:pt x="632747" y="404343"/>
                      </a:lnTo>
                      <a:lnTo>
                        <a:pt x="625684" y="422000"/>
                      </a:lnTo>
                      <a:lnTo>
                        <a:pt x="634512" y="437891"/>
                      </a:lnTo>
                      <a:lnTo>
                        <a:pt x="641575" y="464376"/>
                      </a:lnTo>
                      <a:lnTo>
                        <a:pt x="606261" y="478502"/>
                      </a:lnTo>
                      <a:lnTo>
                        <a:pt x="613324" y="547364"/>
                      </a:lnTo>
                      <a:lnTo>
                        <a:pt x="608027" y="586209"/>
                      </a:lnTo>
                      <a:lnTo>
                        <a:pt x="593901" y="610928"/>
                      </a:lnTo>
                      <a:lnTo>
                        <a:pt x="553291" y="623288"/>
                      </a:lnTo>
                      <a:lnTo>
                        <a:pt x="560353" y="690384"/>
                      </a:lnTo>
                      <a:lnTo>
                        <a:pt x="565650" y="706276"/>
                      </a:lnTo>
                      <a:lnTo>
                        <a:pt x="565650" y="723932"/>
                      </a:lnTo>
                      <a:lnTo>
                        <a:pt x="555056" y="730995"/>
                      </a:lnTo>
                      <a:lnTo>
                        <a:pt x="539165" y="722167"/>
                      </a:lnTo>
                      <a:lnTo>
                        <a:pt x="540931" y="695681"/>
                      </a:lnTo>
                      <a:lnTo>
                        <a:pt x="503851" y="665665"/>
                      </a:lnTo>
                      <a:lnTo>
                        <a:pt x="487960" y="672727"/>
                      </a:lnTo>
                      <a:lnTo>
                        <a:pt x="452646" y="651539"/>
                      </a:lnTo>
                      <a:lnTo>
                        <a:pt x="442052" y="651539"/>
                      </a:lnTo>
                      <a:lnTo>
                        <a:pt x="434989" y="632117"/>
                      </a:lnTo>
                      <a:lnTo>
                        <a:pt x="422629" y="637414"/>
                      </a:lnTo>
                      <a:lnTo>
                        <a:pt x="382018" y="600334"/>
                      </a:lnTo>
                      <a:lnTo>
                        <a:pt x="362596" y="584443"/>
                      </a:lnTo>
                      <a:lnTo>
                        <a:pt x="343240" y="574120"/>
                      </a:lnTo>
                      <a:lnTo>
                        <a:pt x="328607" y="590844"/>
                      </a:lnTo>
                      <a:lnTo>
                        <a:pt x="308742" y="586429"/>
                      </a:lnTo>
                      <a:lnTo>
                        <a:pt x="328198" y="560207"/>
                      </a:lnTo>
                      <a:lnTo>
                        <a:pt x="304328" y="529707"/>
                      </a:lnTo>
                      <a:lnTo>
                        <a:pt x="295500" y="535004"/>
                      </a:lnTo>
                      <a:lnTo>
                        <a:pt x="279608" y="527941"/>
                      </a:lnTo>
                      <a:lnTo>
                        <a:pt x="253123" y="536769"/>
                      </a:lnTo>
                      <a:lnTo>
                        <a:pt x="214278" y="550895"/>
                      </a:lnTo>
                      <a:lnTo>
                        <a:pt x="191324" y="549129"/>
                      </a:lnTo>
                      <a:lnTo>
                        <a:pt x="147182" y="579146"/>
                      </a:lnTo>
                      <a:lnTo>
                        <a:pt x="115399" y="572083"/>
                      </a:lnTo>
                      <a:lnTo>
                        <a:pt x="85382" y="556192"/>
                      </a:lnTo>
                      <a:lnTo>
                        <a:pt x="85382" y="573849"/>
                      </a:lnTo>
                      <a:lnTo>
                        <a:pt x="80085" y="582677"/>
                      </a:lnTo>
                      <a:lnTo>
                        <a:pt x="57131" y="596803"/>
                      </a:lnTo>
                      <a:lnTo>
                        <a:pt x="50069" y="577380"/>
                      </a:lnTo>
                      <a:lnTo>
                        <a:pt x="41240" y="556192"/>
                      </a:lnTo>
                      <a:lnTo>
                        <a:pt x="32412" y="556192"/>
                      </a:lnTo>
                      <a:lnTo>
                        <a:pt x="18286" y="584443"/>
                      </a:lnTo>
                      <a:lnTo>
                        <a:pt x="2395" y="603866"/>
                      </a:lnTo>
                      <a:lnTo>
                        <a:pt x="0" y="609853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435DBD78-1672-2989-7D06-88038A7DFE5C}"/>
                    </a:ext>
                  </a:extLst>
                </p:cNvPr>
                <p:cNvSpPr/>
                <p:nvPr/>
              </p:nvSpPr>
              <p:spPr>
                <a:xfrm>
                  <a:off x="3290191" y="2098655"/>
                  <a:ext cx="99326" cy="426713"/>
                </a:xfrm>
                <a:custGeom>
                  <a:avLst/>
                  <a:gdLst>
                    <a:gd name="connsiteX0" fmla="*/ 27957 w 99326"/>
                    <a:gd name="connsiteY0" fmla="*/ 0 h 426713"/>
                    <a:gd name="connsiteX1" fmla="*/ 30900 w 99326"/>
                    <a:gd name="connsiteY1" fmla="*/ 22072 h 426713"/>
                    <a:gd name="connsiteX2" fmla="*/ 54442 w 99326"/>
                    <a:gd name="connsiteY2" fmla="*/ 32371 h 426713"/>
                    <a:gd name="connsiteX3" fmla="*/ 72099 w 99326"/>
                    <a:gd name="connsiteY3" fmla="*/ 29429 h 426713"/>
                    <a:gd name="connsiteX4" fmla="*/ 88285 w 99326"/>
                    <a:gd name="connsiteY4" fmla="*/ 36786 h 426713"/>
                    <a:gd name="connsiteX5" fmla="*/ 99326 w 99326"/>
                    <a:gd name="connsiteY5" fmla="*/ 29687 h 426713"/>
                    <a:gd name="connsiteX6" fmla="*/ 99326 w 99326"/>
                    <a:gd name="connsiteY6" fmla="*/ 426713 h 426713"/>
                    <a:gd name="connsiteX7" fmla="*/ 77985 w 99326"/>
                    <a:gd name="connsiteY7" fmla="*/ 410523 h 426713"/>
                    <a:gd name="connsiteX8" fmla="*/ 55914 w 99326"/>
                    <a:gd name="connsiteY8" fmla="*/ 370795 h 426713"/>
                    <a:gd name="connsiteX9" fmla="*/ 0 w 99326"/>
                    <a:gd name="connsiteY9" fmla="*/ 373738 h 426713"/>
                    <a:gd name="connsiteX10" fmla="*/ 2943 w 99326"/>
                    <a:gd name="connsiteY10" fmla="*/ 360495 h 426713"/>
                    <a:gd name="connsiteX11" fmla="*/ 2943 w 99326"/>
                    <a:gd name="connsiteY11" fmla="*/ 351667 h 426713"/>
                    <a:gd name="connsiteX12" fmla="*/ 10300 w 99326"/>
                    <a:gd name="connsiteY12" fmla="*/ 345781 h 426713"/>
                    <a:gd name="connsiteX13" fmla="*/ 17657 w 99326"/>
                    <a:gd name="connsiteY13" fmla="*/ 325182 h 426713"/>
                    <a:gd name="connsiteX14" fmla="*/ 32371 w 99326"/>
                    <a:gd name="connsiteY14" fmla="*/ 310467 h 426713"/>
                    <a:gd name="connsiteX15" fmla="*/ 11771 w 99326"/>
                    <a:gd name="connsiteY15" fmla="*/ 298696 h 426713"/>
                    <a:gd name="connsiteX16" fmla="*/ 27957 w 99326"/>
                    <a:gd name="connsiteY16" fmla="*/ 273682 h 426713"/>
                    <a:gd name="connsiteX17" fmla="*/ 60328 w 99326"/>
                    <a:gd name="connsiteY17" fmla="*/ 267797 h 426713"/>
                    <a:gd name="connsiteX18" fmla="*/ 72099 w 99326"/>
                    <a:gd name="connsiteY18" fmla="*/ 245726 h 426713"/>
                    <a:gd name="connsiteX19" fmla="*/ 64742 w 99326"/>
                    <a:gd name="connsiteY19" fmla="*/ 235426 h 426713"/>
                    <a:gd name="connsiteX20" fmla="*/ 55914 w 99326"/>
                    <a:gd name="connsiteY20" fmla="*/ 217769 h 426713"/>
                    <a:gd name="connsiteX21" fmla="*/ 20600 w 99326"/>
                    <a:gd name="connsiteY21" fmla="*/ 211883 h 426713"/>
                    <a:gd name="connsiteX22" fmla="*/ 29428 w 99326"/>
                    <a:gd name="connsiteY22" fmla="*/ 198640 h 426713"/>
                    <a:gd name="connsiteX23" fmla="*/ 60328 w 99326"/>
                    <a:gd name="connsiteY23" fmla="*/ 175098 h 426713"/>
                    <a:gd name="connsiteX24" fmla="*/ 50028 w 99326"/>
                    <a:gd name="connsiteY24" fmla="*/ 150084 h 426713"/>
                    <a:gd name="connsiteX25" fmla="*/ 79456 w 99326"/>
                    <a:gd name="connsiteY25" fmla="*/ 155970 h 426713"/>
                    <a:gd name="connsiteX26" fmla="*/ 94170 w 99326"/>
                    <a:gd name="connsiteY26" fmla="*/ 148613 h 426713"/>
                    <a:gd name="connsiteX27" fmla="*/ 86813 w 99326"/>
                    <a:gd name="connsiteY27" fmla="*/ 138313 h 426713"/>
                    <a:gd name="connsiteX28" fmla="*/ 92699 w 99326"/>
                    <a:gd name="connsiteY28" fmla="*/ 132427 h 426713"/>
                    <a:gd name="connsiteX29" fmla="*/ 88285 w 99326"/>
                    <a:gd name="connsiteY29" fmla="*/ 117713 h 426713"/>
                    <a:gd name="connsiteX30" fmla="*/ 58856 w 99326"/>
                    <a:gd name="connsiteY30" fmla="*/ 104470 h 426713"/>
                    <a:gd name="connsiteX31" fmla="*/ 60328 w 99326"/>
                    <a:gd name="connsiteY31" fmla="*/ 86813 h 426713"/>
                    <a:gd name="connsiteX32" fmla="*/ 48557 w 99326"/>
                    <a:gd name="connsiteY32" fmla="*/ 67685 h 426713"/>
                    <a:gd name="connsiteX33" fmla="*/ 33842 w 99326"/>
                    <a:gd name="connsiteY33" fmla="*/ 54443 h 426713"/>
                    <a:gd name="connsiteX34" fmla="*/ 5886 w 99326"/>
                    <a:gd name="connsiteY34" fmla="*/ 36786 h 426713"/>
                    <a:gd name="connsiteX35" fmla="*/ 13243 w 99326"/>
                    <a:gd name="connsiteY35" fmla="*/ 8829 h 426713"/>
                    <a:gd name="connsiteX0" fmla="*/ 27957 w 405513"/>
                    <a:gd name="connsiteY0" fmla="*/ 0 h 426713"/>
                    <a:gd name="connsiteX1" fmla="*/ 30900 w 405513"/>
                    <a:gd name="connsiteY1" fmla="*/ 22072 h 426713"/>
                    <a:gd name="connsiteX2" fmla="*/ 54442 w 405513"/>
                    <a:gd name="connsiteY2" fmla="*/ 32371 h 426713"/>
                    <a:gd name="connsiteX3" fmla="*/ 72099 w 405513"/>
                    <a:gd name="connsiteY3" fmla="*/ 29429 h 426713"/>
                    <a:gd name="connsiteX4" fmla="*/ 88285 w 405513"/>
                    <a:gd name="connsiteY4" fmla="*/ 36786 h 426713"/>
                    <a:gd name="connsiteX5" fmla="*/ 99326 w 405513"/>
                    <a:gd name="connsiteY5" fmla="*/ 29687 h 426713"/>
                    <a:gd name="connsiteX6" fmla="*/ 405510 w 405513"/>
                    <a:gd name="connsiteY6" fmla="*/ 284976 h 426713"/>
                    <a:gd name="connsiteX7" fmla="*/ 99326 w 405513"/>
                    <a:gd name="connsiteY7" fmla="*/ 426713 h 426713"/>
                    <a:gd name="connsiteX8" fmla="*/ 77985 w 405513"/>
                    <a:gd name="connsiteY8" fmla="*/ 410523 h 426713"/>
                    <a:gd name="connsiteX9" fmla="*/ 55914 w 405513"/>
                    <a:gd name="connsiteY9" fmla="*/ 370795 h 426713"/>
                    <a:gd name="connsiteX10" fmla="*/ 0 w 405513"/>
                    <a:gd name="connsiteY10" fmla="*/ 373738 h 426713"/>
                    <a:gd name="connsiteX11" fmla="*/ 2943 w 405513"/>
                    <a:gd name="connsiteY11" fmla="*/ 360495 h 426713"/>
                    <a:gd name="connsiteX12" fmla="*/ 2943 w 405513"/>
                    <a:gd name="connsiteY12" fmla="*/ 351667 h 426713"/>
                    <a:gd name="connsiteX13" fmla="*/ 10300 w 405513"/>
                    <a:gd name="connsiteY13" fmla="*/ 345781 h 426713"/>
                    <a:gd name="connsiteX14" fmla="*/ 17657 w 405513"/>
                    <a:gd name="connsiteY14" fmla="*/ 325182 h 426713"/>
                    <a:gd name="connsiteX15" fmla="*/ 32371 w 405513"/>
                    <a:gd name="connsiteY15" fmla="*/ 310467 h 426713"/>
                    <a:gd name="connsiteX16" fmla="*/ 11771 w 405513"/>
                    <a:gd name="connsiteY16" fmla="*/ 298696 h 426713"/>
                    <a:gd name="connsiteX17" fmla="*/ 27957 w 405513"/>
                    <a:gd name="connsiteY17" fmla="*/ 273682 h 426713"/>
                    <a:gd name="connsiteX18" fmla="*/ 60328 w 405513"/>
                    <a:gd name="connsiteY18" fmla="*/ 267797 h 426713"/>
                    <a:gd name="connsiteX19" fmla="*/ 72099 w 405513"/>
                    <a:gd name="connsiteY19" fmla="*/ 245726 h 426713"/>
                    <a:gd name="connsiteX20" fmla="*/ 64742 w 405513"/>
                    <a:gd name="connsiteY20" fmla="*/ 235426 h 426713"/>
                    <a:gd name="connsiteX21" fmla="*/ 55914 w 405513"/>
                    <a:gd name="connsiteY21" fmla="*/ 217769 h 426713"/>
                    <a:gd name="connsiteX22" fmla="*/ 20600 w 405513"/>
                    <a:gd name="connsiteY22" fmla="*/ 211883 h 426713"/>
                    <a:gd name="connsiteX23" fmla="*/ 29428 w 405513"/>
                    <a:gd name="connsiteY23" fmla="*/ 198640 h 426713"/>
                    <a:gd name="connsiteX24" fmla="*/ 60328 w 405513"/>
                    <a:gd name="connsiteY24" fmla="*/ 175098 h 426713"/>
                    <a:gd name="connsiteX25" fmla="*/ 50028 w 405513"/>
                    <a:gd name="connsiteY25" fmla="*/ 150084 h 426713"/>
                    <a:gd name="connsiteX26" fmla="*/ 79456 w 405513"/>
                    <a:gd name="connsiteY26" fmla="*/ 155970 h 426713"/>
                    <a:gd name="connsiteX27" fmla="*/ 94170 w 405513"/>
                    <a:gd name="connsiteY27" fmla="*/ 148613 h 426713"/>
                    <a:gd name="connsiteX28" fmla="*/ 86813 w 405513"/>
                    <a:gd name="connsiteY28" fmla="*/ 138313 h 426713"/>
                    <a:gd name="connsiteX29" fmla="*/ 92699 w 405513"/>
                    <a:gd name="connsiteY29" fmla="*/ 132427 h 426713"/>
                    <a:gd name="connsiteX30" fmla="*/ 88285 w 405513"/>
                    <a:gd name="connsiteY30" fmla="*/ 117713 h 426713"/>
                    <a:gd name="connsiteX31" fmla="*/ 58856 w 405513"/>
                    <a:gd name="connsiteY31" fmla="*/ 104470 h 426713"/>
                    <a:gd name="connsiteX32" fmla="*/ 60328 w 405513"/>
                    <a:gd name="connsiteY32" fmla="*/ 86813 h 426713"/>
                    <a:gd name="connsiteX33" fmla="*/ 48557 w 405513"/>
                    <a:gd name="connsiteY33" fmla="*/ 67685 h 426713"/>
                    <a:gd name="connsiteX34" fmla="*/ 33842 w 405513"/>
                    <a:gd name="connsiteY34" fmla="*/ 54443 h 426713"/>
                    <a:gd name="connsiteX35" fmla="*/ 5886 w 405513"/>
                    <a:gd name="connsiteY35" fmla="*/ 36786 h 426713"/>
                    <a:gd name="connsiteX36" fmla="*/ 13243 w 405513"/>
                    <a:gd name="connsiteY36" fmla="*/ 8829 h 426713"/>
                    <a:gd name="connsiteX37" fmla="*/ 27957 w 405513"/>
                    <a:gd name="connsiteY37" fmla="*/ 0 h 426713"/>
                    <a:gd name="connsiteX0" fmla="*/ 405510 w 496950"/>
                    <a:gd name="connsiteY0" fmla="*/ 284976 h 426713"/>
                    <a:gd name="connsiteX1" fmla="*/ 99326 w 496950"/>
                    <a:gd name="connsiteY1" fmla="*/ 426713 h 426713"/>
                    <a:gd name="connsiteX2" fmla="*/ 77985 w 496950"/>
                    <a:gd name="connsiteY2" fmla="*/ 410523 h 426713"/>
                    <a:gd name="connsiteX3" fmla="*/ 55914 w 496950"/>
                    <a:gd name="connsiteY3" fmla="*/ 370795 h 426713"/>
                    <a:gd name="connsiteX4" fmla="*/ 0 w 496950"/>
                    <a:gd name="connsiteY4" fmla="*/ 373738 h 426713"/>
                    <a:gd name="connsiteX5" fmla="*/ 2943 w 496950"/>
                    <a:gd name="connsiteY5" fmla="*/ 360495 h 426713"/>
                    <a:gd name="connsiteX6" fmla="*/ 2943 w 496950"/>
                    <a:gd name="connsiteY6" fmla="*/ 351667 h 426713"/>
                    <a:gd name="connsiteX7" fmla="*/ 10300 w 496950"/>
                    <a:gd name="connsiteY7" fmla="*/ 345781 h 426713"/>
                    <a:gd name="connsiteX8" fmla="*/ 17657 w 496950"/>
                    <a:gd name="connsiteY8" fmla="*/ 325182 h 426713"/>
                    <a:gd name="connsiteX9" fmla="*/ 32371 w 496950"/>
                    <a:gd name="connsiteY9" fmla="*/ 310467 h 426713"/>
                    <a:gd name="connsiteX10" fmla="*/ 11771 w 496950"/>
                    <a:gd name="connsiteY10" fmla="*/ 298696 h 426713"/>
                    <a:gd name="connsiteX11" fmla="*/ 27957 w 496950"/>
                    <a:gd name="connsiteY11" fmla="*/ 273682 h 426713"/>
                    <a:gd name="connsiteX12" fmla="*/ 60328 w 496950"/>
                    <a:gd name="connsiteY12" fmla="*/ 267797 h 426713"/>
                    <a:gd name="connsiteX13" fmla="*/ 72099 w 496950"/>
                    <a:gd name="connsiteY13" fmla="*/ 245726 h 426713"/>
                    <a:gd name="connsiteX14" fmla="*/ 64742 w 496950"/>
                    <a:gd name="connsiteY14" fmla="*/ 235426 h 426713"/>
                    <a:gd name="connsiteX15" fmla="*/ 55914 w 496950"/>
                    <a:gd name="connsiteY15" fmla="*/ 217769 h 426713"/>
                    <a:gd name="connsiteX16" fmla="*/ 20600 w 496950"/>
                    <a:gd name="connsiteY16" fmla="*/ 211883 h 426713"/>
                    <a:gd name="connsiteX17" fmla="*/ 29428 w 496950"/>
                    <a:gd name="connsiteY17" fmla="*/ 198640 h 426713"/>
                    <a:gd name="connsiteX18" fmla="*/ 60328 w 496950"/>
                    <a:gd name="connsiteY18" fmla="*/ 175098 h 426713"/>
                    <a:gd name="connsiteX19" fmla="*/ 50028 w 496950"/>
                    <a:gd name="connsiteY19" fmla="*/ 150084 h 426713"/>
                    <a:gd name="connsiteX20" fmla="*/ 79456 w 496950"/>
                    <a:gd name="connsiteY20" fmla="*/ 155970 h 426713"/>
                    <a:gd name="connsiteX21" fmla="*/ 94170 w 496950"/>
                    <a:gd name="connsiteY21" fmla="*/ 148613 h 426713"/>
                    <a:gd name="connsiteX22" fmla="*/ 86813 w 496950"/>
                    <a:gd name="connsiteY22" fmla="*/ 138313 h 426713"/>
                    <a:gd name="connsiteX23" fmla="*/ 92699 w 496950"/>
                    <a:gd name="connsiteY23" fmla="*/ 132427 h 426713"/>
                    <a:gd name="connsiteX24" fmla="*/ 88285 w 496950"/>
                    <a:gd name="connsiteY24" fmla="*/ 117713 h 426713"/>
                    <a:gd name="connsiteX25" fmla="*/ 58856 w 496950"/>
                    <a:gd name="connsiteY25" fmla="*/ 104470 h 426713"/>
                    <a:gd name="connsiteX26" fmla="*/ 60328 w 496950"/>
                    <a:gd name="connsiteY26" fmla="*/ 86813 h 426713"/>
                    <a:gd name="connsiteX27" fmla="*/ 48557 w 496950"/>
                    <a:gd name="connsiteY27" fmla="*/ 67685 h 426713"/>
                    <a:gd name="connsiteX28" fmla="*/ 33842 w 496950"/>
                    <a:gd name="connsiteY28" fmla="*/ 54443 h 426713"/>
                    <a:gd name="connsiteX29" fmla="*/ 5886 w 496950"/>
                    <a:gd name="connsiteY29" fmla="*/ 36786 h 426713"/>
                    <a:gd name="connsiteX30" fmla="*/ 13243 w 496950"/>
                    <a:gd name="connsiteY30" fmla="*/ 8829 h 426713"/>
                    <a:gd name="connsiteX31" fmla="*/ 27957 w 496950"/>
                    <a:gd name="connsiteY31" fmla="*/ 0 h 426713"/>
                    <a:gd name="connsiteX32" fmla="*/ 30900 w 496950"/>
                    <a:gd name="connsiteY32" fmla="*/ 22072 h 426713"/>
                    <a:gd name="connsiteX33" fmla="*/ 54442 w 496950"/>
                    <a:gd name="connsiteY33" fmla="*/ 32371 h 426713"/>
                    <a:gd name="connsiteX34" fmla="*/ 72099 w 496950"/>
                    <a:gd name="connsiteY34" fmla="*/ 29429 h 426713"/>
                    <a:gd name="connsiteX35" fmla="*/ 88285 w 496950"/>
                    <a:gd name="connsiteY35" fmla="*/ 36786 h 426713"/>
                    <a:gd name="connsiteX36" fmla="*/ 99326 w 496950"/>
                    <a:gd name="connsiteY36" fmla="*/ 29687 h 426713"/>
                    <a:gd name="connsiteX37" fmla="*/ 496950 w 496950"/>
                    <a:gd name="connsiteY37" fmla="*/ 376416 h 426713"/>
                    <a:gd name="connsiteX0" fmla="*/ 99326 w 496950"/>
                    <a:gd name="connsiteY0" fmla="*/ 426713 h 426713"/>
                    <a:gd name="connsiteX1" fmla="*/ 77985 w 496950"/>
                    <a:gd name="connsiteY1" fmla="*/ 410523 h 426713"/>
                    <a:gd name="connsiteX2" fmla="*/ 55914 w 496950"/>
                    <a:gd name="connsiteY2" fmla="*/ 370795 h 426713"/>
                    <a:gd name="connsiteX3" fmla="*/ 0 w 496950"/>
                    <a:gd name="connsiteY3" fmla="*/ 373738 h 426713"/>
                    <a:gd name="connsiteX4" fmla="*/ 2943 w 496950"/>
                    <a:gd name="connsiteY4" fmla="*/ 360495 h 426713"/>
                    <a:gd name="connsiteX5" fmla="*/ 2943 w 496950"/>
                    <a:gd name="connsiteY5" fmla="*/ 351667 h 426713"/>
                    <a:gd name="connsiteX6" fmla="*/ 10300 w 496950"/>
                    <a:gd name="connsiteY6" fmla="*/ 345781 h 426713"/>
                    <a:gd name="connsiteX7" fmla="*/ 17657 w 496950"/>
                    <a:gd name="connsiteY7" fmla="*/ 325182 h 426713"/>
                    <a:gd name="connsiteX8" fmla="*/ 32371 w 496950"/>
                    <a:gd name="connsiteY8" fmla="*/ 310467 h 426713"/>
                    <a:gd name="connsiteX9" fmla="*/ 11771 w 496950"/>
                    <a:gd name="connsiteY9" fmla="*/ 298696 h 426713"/>
                    <a:gd name="connsiteX10" fmla="*/ 27957 w 496950"/>
                    <a:gd name="connsiteY10" fmla="*/ 273682 h 426713"/>
                    <a:gd name="connsiteX11" fmla="*/ 60328 w 496950"/>
                    <a:gd name="connsiteY11" fmla="*/ 267797 h 426713"/>
                    <a:gd name="connsiteX12" fmla="*/ 72099 w 496950"/>
                    <a:gd name="connsiteY12" fmla="*/ 245726 h 426713"/>
                    <a:gd name="connsiteX13" fmla="*/ 64742 w 496950"/>
                    <a:gd name="connsiteY13" fmla="*/ 235426 h 426713"/>
                    <a:gd name="connsiteX14" fmla="*/ 55914 w 496950"/>
                    <a:gd name="connsiteY14" fmla="*/ 217769 h 426713"/>
                    <a:gd name="connsiteX15" fmla="*/ 20600 w 496950"/>
                    <a:gd name="connsiteY15" fmla="*/ 211883 h 426713"/>
                    <a:gd name="connsiteX16" fmla="*/ 29428 w 496950"/>
                    <a:gd name="connsiteY16" fmla="*/ 198640 h 426713"/>
                    <a:gd name="connsiteX17" fmla="*/ 60328 w 496950"/>
                    <a:gd name="connsiteY17" fmla="*/ 175098 h 426713"/>
                    <a:gd name="connsiteX18" fmla="*/ 50028 w 496950"/>
                    <a:gd name="connsiteY18" fmla="*/ 150084 h 426713"/>
                    <a:gd name="connsiteX19" fmla="*/ 79456 w 496950"/>
                    <a:gd name="connsiteY19" fmla="*/ 155970 h 426713"/>
                    <a:gd name="connsiteX20" fmla="*/ 94170 w 496950"/>
                    <a:gd name="connsiteY20" fmla="*/ 148613 h 426713"/>
                    <a:gd name="connsiteX21" fmla="*/ 86813 w 496950"/>
                    <a:gd name="connsiteY21" fmla="*/ 138313 h 426713"/>
                    <a:gd name="connsiteX22" fmla="*/ 92699 w 496950"/>
                    <a:gd name="connsiteY22" fmla="*/ 132427 h 426713"/>
                    <a:gd name="connsiteX23" fmla="*/ 88285 w 496950"/>
                    <a:gd name="connsiteY23" fmla="*/ 117713 h 426713"/>
                    <a:gd name="connsiteX24" fmla="*/ 58856 w 496950"/>
                    <a:gd name="connsiteY24" fmla="*/ 104470 h 426713"/>
                    <a:gd name="connsiteX25" fmla="*/ 60328 w 496950"/>
                    <a:gd name="connsiteY25" fmla="*/ 86813 h 426713"/>
                    <a:gd name="connsiteX26" fmla="*/ 48557 w 496950"/>
                    <a:gd name="connsiteY26" fmla="*/ 67685 h 426713"/>
                    <a:gd name="connsiteX27" fmla="*/ 33842 w 496950"/>
                    <a:gd name="connsiteY27" fmla="*/ 54443 h 426713"/>
                    <a:gd name="connsiteX28" fmla="*/ 5886 w 496950"/>
                    <a:gd name="connsiteY28" fmla="*/ 36786 h 426713"/>
                    <a:gd name="connsiteX29" fmla="*/ 13243 w 496950"/>
                    <a:gd name="connsiteY29" fmla="*/ 8829 h 426713"/>
                    <a:gd name="connsiteX30" fmla="*/ 27957 w 496950"/>
                    <a:gd name="connsiteY30" fmla="*/ 0 h 426713"/>
                    <a:gd name="connsiteX31" fmla="*/ 30900 w 496950"/>
                    <a:gd name="connsiteY31" fmla="*/ 22072 h 426713"/>
                    <a:gd name="connsiteX32" fmla="*/ 54442 w 496950"/>
                    <a:gd name="connsiteY32" fmla="*/ 32371 h 426713"/>
                    <a:gd name="connsiteX33" fmla="*/ 72099 w 496950"/>
                    <a:gd name="connsiteY33" fmla="*/ 29429 h 426713"/>
                    <a:gd name="connsiteX34" fmla="*/ 88285 w 496950"/>
                    <a:gd name="connsiteY34" fmla="*/ 36786 h 426713"/>
                    <a:gd name="connsiteX35" fmla="*/ 99326 w 496950"/>
                    <a:gd name="connsiteY35" fmla="*/ 29687 h 426713"/>
                    <a:gd name="connsiteX36" fmla="*/ 496950 w 496950"/>
                    <a:gd name="connsiteY36" fmla="*/ 376416 h 426713"/>
                    <a:gd name="connsiteX0" fmla="*/ 99326 w 99326"/>
                    <a:gd name="connsiteY0" fmla="*/ 426713 h 426713"/>
                    <a:gd name="connsiteX1" fmla="*/ 77985 w 99326"/>
                    <a:gd name="connsiteY1" fmla="*/ 410523 h 426713"/>
                    <a:gd name="connsiteX2" fmla="*/ 55914 w 99326"/>
                    <a:gd name="connsiteY2" fmla="*/ 370795 h 426713"/>
                    <a:gd name="connsiteX3" fmla="*/ 0 w 99326"/>
                    <a:gd name="connsiteY3" fmla="*/ 373738 h 426713"/>
                    <a:gd name="connsiteX4" fmla="*/ 2943 w 99326"/>
                    <a:gd name="connsiteY4" fmla="*/ 360495 h 426713"/>
                    <a:gd name="connsiteX5" fmla="*/ 2943 w 99326"/>
                    <a:gd name="connsiteY5" fmla="*/ 351667 h 426713"/>
                    <a:gd name="connsiteX6" fmla="*/ 10300 w 99326"/>
                    <a:gd name="connsiteY6" fmla="*/ 345781 h 426713"/>
                    <a:gd name="connsiteX7" fmla="*/ 17657 w 99326"/>
                    <a:gd name="connsiteY7" fmla="*/ 325182 h 426713"/>
                    <a:gd name="connsiteX8" fmla="*/ 32371 w 99326"/>
                    <a:gd name="connsiteY8" fmla="*/ 310467 h 426713"/>
                    <a:gd name="connsiteX9" fmla="*/ 11771 w 99326"/>
                    <a:gd name="connsiteY9" fmla="*/ 298696 h 426713"/>
                    <a:gd name="connsiteX10" fmla="*/ 27957 w 99326"/>
                    <a:gd name="connsiteY10" fmla="*/ 273682 h 426713"/>
                    <a:gd name="connsiteX11" fmla="*/ 60328 w 99326"/>
                    <a:gd name="connsiteY11" fmla="*/ 267797 h 426713"/>
                    <a:gd name="connsiteX12" fmla="*/ 72099 w 99326"/>
                    <a:gd name="connsiteY12" fmla="*/ 245726 h 426713"/>
                    <a:gd name="connsiteX13" fmla="*/ 64742 w 99326"/>
                    <a:gd name="connsiteY13" fmla="*/ 235426 h 426713"/>
                    <a:gd name="connsiteX14" fmla="*/ 55914 w 99326"/>
                    <a:gd name="connsiteY14" fmla="*/ 217769 h 426713"/>
                    <a:gd name="connsiteX15" fmla="*/ 20600 w 99326"/>
                    <a:gd name="connsiteY15" fmla="*/ 211883 h 426713"/>
                    <a:gd name="connsiteX16" fmla="*/ 29428 w 99326"/>
                    <a:gd name="connsiteY16" fmla="*/ 198640 h 426713"/>
                    <a:gd name="connsiteX17" fmla="*/ 60328 w 99326"/>
                    <a:gd name="connsiteY17" fmla="*/ 175098 h 426713"/>
                    <a:gd name="connsiteX18" fmla="*/ 50028 w 99326"/>
                    <a:gd name="connsiteY18" fmla="*/ 150084 h 426713"/>
                    <a:gd name="connsiteX19" fmla="*/ 79456 w 99326"/>
                    <a:gd name="connsiteY19" fmla="*/ 155970 h 426713"/>
                    <a:gd name="connsiteX20" fmla="*/ 94170 w 99326"/>
                    <a:gd name="connsiteY20" fmla="*/ 148613 h 426713"/>
                    <a:gd name="connsiteX21" fmla="*/ 86813 w 99326"/>
                    <a:gd name="connsiteY21" fmla="*/ 138313 h 426713"/>
                    <a:gd name="connsiteX22" fmla="*/ 92699 w 99326"/>
                    <a:gd name="connsiteY22" fmla="*/ 132427 h 426713"/>
                    <a:gd name="connsiteX23" fmla="*/ 88285 w 99326"/>
                    <a:gd name="connsiteY23" fmla="*/ 117713 h 426713"/>
                    <a:gd name="connsiteX24" fmla="*/ 58856 w 99326"/>
                    <a:gd name="connsiteY24" fmla="*/ 104470 h 426713"/>
                    <a:gd name="connsiteX25" fmla="*/ 60328 w 99326"/>
                    <a:gd name="connsiteY25" fmla="*/ 86813 h 426713"/>
                    <a:gd name="connsiteX26" fmla="*/ 48557 w 99326"/>
                    <a:gd name="connsiteY26" fmla="*/ 67685 h 426713"/>
                    <a:gd name="connsiteX27" fmla="*/ 33842 w 99326"/>
                    <a:gd name="connsiteY27" fmla="*/ 54443 h 426713"/>
                    <a:gd name="connsiteX28" fmla="*/ 5886 w 99326"/>
                    <a:gd name="connsiteY28" fmla="*/ 36786 h 426713"/>
                    <a:gd name="connsiteX29" fmla="*/ 13243 w 99326"/>
                    <a:gd name="connsiteY29" fmla="*/ 8829 h 426713"/>
                    <a:gd name="connsiteX30" fmla="*/ 27957 w 99326"/>
                    <a:gd name="connsiteY30" fmla="*/ 0 h 426713"/>
                    <a:gd name="connsiteX31" fmla="*/ 30900 w 99326"/>
                    <a:gd name="connsiteY31" fmla="*/ 22072 h 426713"/>
                    <a:gd name="connsiteX32" fmla="*/ 54442 w 99326"/>
                    <a:gd name="connsiteY32" fmla="*/ 32371 h 426713"/>
                    <a:gd name="connsiteX33" fmla="*/ 72099 w 99326"/>
                    <a:gd name="connsiteY33" fmla="*/ 29429 h 426713"/>
                    <a:gd name="connsiteX34" fmla="*/ 88285 w 99326"/>
                    <a:gd name="connsiteY34" fmla="*/ 36786 h 426713"/>
                    <a:gd name="connsiteX35" fmla="*/ 99326 w 99326"/>
                    <a:gd name="connsiteY35" fmla="*/ 29687 h 42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9326" h="426713">
                      <a:moveTo>
                        <a:pt x="99326" y="426713"/>
                      </a:moveTo>
                      <a:lnTo>
                        <a:pt x="77985" y="410523"/>
                      </a:lnTo>
                      <a:lnTo>
                        <a:pt x="55914" y="370795"/>
                      </a:lnTo>
                      <a:lnTo>
                        <a:pt x="0" y="373738"/>
                      </a:lnTo>
                      <a:lnTo>
                        <a:pt x="2943" y="360495"/>
                      </a:lnTo>
                      <a:lnTo>
                        <a:pt x="2943" y="351667"/>
                      </a:lnTo>
                      <a:lnTo>
                        <a:pt x="10300" y="345781"/>
                      </a:lnTo>
                      <a:lnTo>
                        <a:pt x="17657" y="325182"/>
                      </a:lnTo>
                      <a:lnTo>
                        <a:pt x="32371" y="310467"/>
                      </a:lnTo>
                      <a:lnTo>
                        <a:pt x="11771" y="298696"/>
                      </a:lnTo>
                      <a:lnTo>
                        <a:pt x="27957" y="273682"/>
                      </a:lnTo>
                      <a:lnTo>
                        <a:pt x="60328" y="267797"/>
                      </a:lnTo>
                      <a:lnTo>
                        <a:pt x="72099" y="245726"/>
                      </a:lnTo>
                      <a:lnTo>
                        <a:pt x="64742" y="235426"/>
                      </a:lnTo>
                      <a:lnTo>
                        <a:pt x="55914" y="217769"/>
                      </a:lnTo>
                      <a:lnTo>
                        <a:pt x="20600" y="211883"/>
                      </a:lnTo>
                      <a:lnTo>
                        <a:pt x="29428" y="198640"/>
                      </a:lnTo>
                      <a:lnTo>
                        <a:pt x="60328" y="175098"/>
                      </a:lnTo>
                      <a:lnTo>
                        <a:pt x="50028" y="150084"/>
                      </a:lnTo>
                      <a:lnTo>
                        <a:pt x="79456" y="155970"/>
                      </a:lnTo>
                      <a:lnTo>
                        <a:pt x="94170" y="148613"/>
                      </a:lnTo>
                      <a:lnTo>
                        <a:pt x="86813" y="138313"/>
                      </a:lnTo>
                      <a:lnTo>
                        <a:pt x="92699" y="132427"/>
                      </a:lnTo>
                      <a:lnTo>
                        <a:pt x="88285" y="117713"/>
                      </a:lnTo>
                      <a:lnTo>
                        <a:pt x="58856" y="104470"/>
                      </a:lnTo>
                      <a:lnTo>
                        <a:pt x="60328" y="86813"/>
                      </a:lnTo>
                      <a:lnTo>
                        <a:pt x="48557" y="67685"/>
                      </a:lnTo>
                      <a:lnTo>
                        <a:pt x="33842" y="54443"/>
                      </a:lnTo>
                      <a:lnTo>
                        <a:pt x="5886" y="36786"/>
                      </a:lnTo>
                      <a:lnTo>
                        <a:pt x="13243" y="8829"/>
                      </a:lnTo>
                      <a:lnTo>
                        <a:pt x="27957" y="0"/>
                      </a:lnTo>
                      <a:lnTo>
                        <a:pt x="30900" y="22072"/>
                      </a:lnTo>
                      <a:lnTo>
                        <a:pt x="54442" y="32371"/>
                      </a:lnTo>
                      <a:lnTo>
                        <a:pt x="72099" y="29429"/>
                      </a:lnTo>
                      <a:lnTo>
                        <a:pt x="88285" y="36786"/>
                      </a:lnTo>
                      <a:lnTo>
                        <a:pt x="99326" y="29687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6B220E8-1B96-E29E-9AA6-299003EE515E}"/>
                    </a:ext>
                  </a:extLst>
                </p:cNvPr>
                <p:cNvSpPr/>
                <p:nvPr/>
              </p:nvSpPr>
              <p:spPr>
                <a:xfrm>
                  <a:off x="663981" y="2631305"/>
                  <a:ext cx="479425" cy="822592"/>
                </a:xfrm>
                <a:custGeom>
                  <a:avLst/>
                  <a:gdLst>
                    <a:gd name="connsiteX0" fmla="*/ 167487 w 479425"/>
                    <a:gd name="connsiteY0" fmla="*/ 0 h 822592"/>
                    <a:gd name="connsiteX1" fmla="*/ 189558 w 479425"/>
                    <a:gd name="connsiteY1" fmla="*/ 10300 h 822592"/>
                    <a:gd name="connsiteX2" fmla="*/ 211629 w 479425"/>
                    <a:gd name="connsiteY2" fmla="*/ 20600 h 822592"/>
                    <a:gd name="connsiteX3" fmla="*/ 251357 w 479425"/>
                    <a:gd name="connsiteY3" fmla="*/ 52971 h 822592"/>
                    <a:gd name="connsiteX4" fmla="*/ 257242 w 479425"/>
                    <a:gd name="connsiteY4" fmla="*/ 73570 h 822592"/>
                    <a:gd name="connsiteX5" fmla="*/ 273428 w 479425"/>
                    <a:gd name="connsiteY5" fmla="*/ 89755 h 822592"/>
                    <a:gd name="connsiteX6" fmla="*/ 274899 w 479425"/>
                    <a:gd name="connsiteY6" fmla="*/ 130955 h 822592"/>
                    <a:gd name="connsiteX7" fmla="*/ 261657 w 479425"/>
                    <a:gd name="connsiteY7" fmla="*/ 157441 h 822592"/>
                    <a:gd name="connsiteX8" fmla="*/ 273428 w 479425"/>
                    <a:gd name="connsiteY8" fmla="*/ 179512 h 822592"/>
                    <a:gd name="connsiteX9" fmla="*/ 273428 w 479425"/>
                    <a:gd name="connsiteY9" fmla="*/ 194226 h 822592"/>
                    <a:gd name="connsiteX10" fmla="*/ 258714 w 479425"/>
                    <a:gd name="connsiteY10" fmla="*/ 203054 h 822592"/>
                    <a:gd name="connsiteX11" fmla="*/ 248414 w 479425"/>
                    <a:gd name="connsiteY11" fmla="*/ 244253 h 822592"/>
                    <a:gd name="connsiteX12" fmla="*/ 227814 w 479425"/>
                    <a:gd name="connsiteY12" fmla="*/ 244253 h 822592"/>
                    <a:gd name="connsiteX13" fmla="*/ 214572 w 479425"/>
                    <a:gd name="connsiteY13" fmla="*/ 235425 h 822592"/>
                    <a:gd name="connsiteX14" fmla="*/ 202800 w 479425"/>
                    <a:gd name="connsiteY14" fmla="*/ 232482 h 822592"/>
                    <a:gd name="connsiteX15" fmla="*/ 196915 w 479425"/>
                    <a:gd name="connsiteY15" fmla="*/ 236896 h 822592"/>
                    <a:gd name="connsiteX16" fmla="*/ 211629 w 479425"/>
                    <a:gd name="connsiteY16" fmla="*/ 264853 h 822592"/>
                    <a:gd name="connsiteX17" fmla="*/ 204272 w 479425"/>
                    <a:gd name="connsiteY17" fmla="*/ 275153 h 822592"/>
                    <a:gd name="connsiteX18" fmla="*/ 174844 w 479425"/>
                    <a:gd name="connsiteY18" fmla="*/ 279567 h 822592"/>
                    <a:gd name="connsiteX19" fmla="*/ 174844 w 479425"/>
                    <a:gd name="connsiteY19" fmla="*/ 300167 h 822592"/>
                    <a:gd name="connsiteX20" fmla="*/ 142473 w 479425"/>
                    <a:gd name="connsiteY20" fmla="*/ 289867 h 822592"/>
                    <a:gd name="connsiteX21" fmla="*/ 133644 w 479425"/>
                    <a:gd name="connsiteY21" fmla="*/ 278095 h 822592"/>
                    <a:gd name="connsiteX22" fmla="*/ 107159 w 479425"/>
                    <a:gd name="connsiteY22" fmla="*/ 285453 h 822592"/>
                    <a:gd name="connsiteX23" fmla="*/ 113045 w 479425"/>
                    <a:gd name="connsiteY23" fmla="*/ 332538 h 822592"/>
                    <a:gd name="connsiteX24" fmla="*/ 113045 w 479425"/>
                    <a:gd name="connsiteY24" fmla="*/ 356080 h 822592"/>
                    <a:gd name="connsiteX25" fmla="*/ 123344 w 479425"/>
                    <a:gd name="connsiteY25" fmla="*/ 361966 h 822592"/>
                    <a:gd name="connsiteX26" fmla="*/ 167487 w 479425"/>
                    <a:gd name="connsiteY26" fmla="*/ 376680 h 822592"/>
                    <a:gd name="connsiteX27" fmla="*/ 173372 w 479425"/>
                    <a:gd name="connsiteY27" fmla="*/ 375209 h 822592"/>
                    <a:gd name="connsiteX28" fmla="*/ 208686 w 479425"/>
                    <a:gd name="connsiteY28" fmla="*/ 367851 h 822592"/>
                    <a:gd name="connsiteX29" fmla="*/ 218986 w 479425"/>
                    <a:gd name="connsiteY29" fmla="*/ 361966 h 822592"/>
                    <a:gd name="connsiteX30" fmla="*/ 235171 w 479425"/>
                    <a:gd name="connsiteY30" fmla="*/ 356080 h 822592"/>
                    <a:gd name="connsiteX31" fmla="*/ 249885 w 479425"/>
                    <a:gd name="connsiteY31" fmla="*/ 356080 h 822592"/>
                    <a:gd name="connsiteX32" fmla="*/ 266071 w 479425"/>
                    <a:gd name="connsiteY32" fmla="*/ 361966 h 822592"/>
                    <a:gd name="connsiteX33" fmla="*/ 282256 w 479425"/>
                    <a:gd name="connsiteY33" fmla="*/ 376680 h 822592"/>
                    <a:gd name="connsiteX34" fmla="*/ 298442 w 479425"/>
                    <a:gd name="connsiteY34" fmla="*/ 373737 h 822592"/>
                    <a:gd name="connsiteX35" fmla="*/ 323456 w 479425"/>
                    <a:gd name="connsiteY35" fmla="*/ 382566 h 822592"/>
                    <a:gd name="connsiteX36" fmla="*/ 360241 w 479425"/>
                    <a:gd name="connsiteY36" fmla="*/ 375209 h 822592"/>
                    <a:gd name="connsiteX37" fmla="*/ 376427 w 479425"/>
                    <a:gd name="connsiteY37" fmla="*/ 361966 h 822592"/>
                    <a:gd name="connsiteX38" fmla="*/ 389669 w 479425"/>
                    <a:gd name="connsiteY38" fmla="*/ 364909 h 822592"/>
                    <a:gd name="connsiteX39" fmla="*/ 372012 w 479425"/>
                    <a:gd name="connsiteY39" fmla="*/ 388451 h 822592"/>
                    <a:gd name="connsiteX40" fmla="*/ 372012 w 479425"/>
                    <a:gd name="connsiteY40" fmla="*/ 404637 h 822592"/>
                    <a:gd name="connsiteX41" fmla="*/ 364655 w 479425"/>
                    <a:gd name="connsiteY41" fmla="*/ 417879 h 822592"/>
                    <a:gd name="connsiteX42" fmla="*/ 366127 w 479425"/>
                    <a:gd name="connsiteY42" fmla="*/ 431121 h 822592"/>
                    <a:gd name="connsiteX43" fmla="*/ 346998 w 479425"/>
                    <a:gd name="connsiteY43" fmla="*/ 434065 h 822592"/>
                    <a:gd name="connsiteX44" fmla="*/ 339641 w 479425"/>
                    <a:gd name="connsiteY44" fmla="*/ 445836 h 822592"/>
                    <a:gd name="connsiteX45" fmla="*/ 341113 w 479425"/>
                    <a:gd name="connsiteY45" fmla="*/ 466435 h 822592"/>
                    <a:gd name="connsiteX46" fmla="*/ 319042 w 479425"/>
                    <a:gd name="connsiteY46" fmla="*/ 481150 h 822592"/>
                    <a:gd name="connsiteX47" fmla="*/ 355827 w 479425"/>
                    <a:gd name="connsiteY47" fmla="*/ 485564 h 822592"/>
                    <a:gd name="connsiteX48" fmla="*/ 367598 w 479425"/>
                    <a:gd name="connsiteY48" fmla="*/ 481150 h 822592"/>
                    <a:gd name="connsiteX49" fmla="*/ 380841 w 479425"/>
                    <a:gd name="connsiteY49" fmla="*/ 478206 h 822592"/>
                    <a:gd name="connsiteX50" fmla="*/ 386726 w 479425"/>
                    <a:gd name="connsiteY50" fmla="*/ 473793 h 822592"/>
                    <a:gd name="connsiteX51" fmla="*/ 394083 w 479425"/>
                    <a:gd name="connsiteY51" fmla="*/ 485564 h 822592"/>
                    <a:gd name="connsiteX52" fmla="*/ 388198 w 479425"/>
                    <a:gd name="connsiteY52" fmla="*/ 498807 h 822592"/>
                    <a:gd name="connsiteX53" fmla="*/ 377898 w 479425"/>
                    <a:gd name="connsiteY53" fmla="*/ 503221 h 822592"/>
                    <a:gd name="connsiteX54" fmla="*/ 367598 w 479425"/>
                    <a:gd name="connsiteY54" fmla="*/ 519406 h 822592"/>
                    <a:gd name="connsiteX55" fmla="*/ 376427 w 479425"/>
                    <a:gd name="connsiteY55" fmla="*/ 522349 h 822592"/>
                    <a:gd name="connsiteX56" fmla="*/ 388198 w 479425"/>
                    <a:gd name="connsiteY56" fmla="*/ 525291 h 822592"/>
                    <a:gd name="connsiteX57" fmla="*/ 404383 w 479425"/>
                    <a:gd name="connsiteY57" fmla="*/ 531177 h 822592"/>
                    <a:gd name="connsiteX58" fmla="*/ 426454 w 479425"/>
                    <a:gd name="connsiteY58" fmla="*/ 529706 h 822592"/>
                    <a:gd name="connsiteX59" fmla="*/ 445583 w 479425"/>
                    <a:gd name="connsiteY59" fmla="*/ 532649 h 822592"/>
                    <a:gd name="connsiteX60" fmla="*/ 457354 w 479425"/>
                    <a:gd name="connsiteY60" fmla="*/ 526763 h 822592"/>
                    <a:gd name="connsiteX61" fmla="*/ 466182 w 479425"/>
                    <a:gd name="connsiteY61" fmla="*/ 540006 h 822592"/>
                    <a:gd name="connsiteX62" fmla="*/ 404383 w 479425"/>
                    <a:gd name="connsiteY62" fmla="*/ 553249 h 822592"/>
                    <a:gd name="connsiteX63" fmla="*/ 404383 w 479425"/>
                    <a:gd name="connsiteY63" fmla="*/ 573848 h 822592"/>
                    <a:gd name="connsiteX64" fmla="*/ 413212 w 479425"/>
                    <a:gd name="connsiteY64" fmla="*/ 582677 h 822592"/>
                    <a:gd name="connsiteX65" fmla="*/ 404383 w 479425"/>
                    <a:gd name="connsiteY65" fmla="*/ 598863 h 822592"/>
                    <a:gd name="connsiteX66" fmla="*/ 405855 w 479425"/>
                    <a:gd name="connsiteY66" fmla="*/ 610634 h 822592"/>
                    <a:gd name="connsiteX67" fmla="*/ 426454 w 479425"/>
                    <a:gd name="connsiteY67" fmla="*/ 615048 h 822592"/>
                    <a:gd name="connsiteX68" fmla="*/ 426454 w 479425"/>
                    <a:gd name="connsiteY68" fmla="*/ 629762 h 822592"/>
                    <a:gd name="connsiteX69" fmla="*/ 447054 w 479425"/>
                    <a:gd name="connsiteY69" fmla="*/ 632704 h 822592"/>
                    <a:gd name="connsiteX70" fmla="*/ 457354 w 479425"/>
                    <a:gd name="connsiteY70" fmla="*/ 644476 h 822592"/>
                    <a:gd name="connsiteX71" fmla="*/ 479425 w 479425"/>
                    <a:gd name="connsiteY71" fmla="*/ 644476 h 822592"/>
                    <a:gd name="connsiteX72" fmla="*/ 473539 w 479425"/>
                    <a:gd name="connsiteY72" fmla="*/ 656247 h 822592"/>
                    <a:gd name="connsiteX73" fmla="*/ 469125 w 479425"/>
                    <a:gd name="connsiteY73" fmla="*/ 672432 h 822592"/>
                    <a:gd name="connsiteX74" fmla="*/ 452940 w 479425"/>
                    <a:gd name="connsiteY74" fmla="*/ 673904 h 822592"/>
                    <a:gd name="connsiteX75" fmla="*/ 461768 w 479425"/>
                    <a:gd name="connsiteY75" fmla="*/ 687147 h 822592"/>
                    <a:gd name="connsiteX76" fmla="*/ 436754 w 479425"/>
                    <a:gd name="connsiteY76" fmla="*/ 719517 h 822592"/>
                    <a:gd name="connsiteX77" fmla="*/ 455883 w 479425"/>
                    <a:gd name="connsiteY77" fmla="*/ 726874 h 822592"/>
                    <a:gd name="connsiteX78" fmla="*/ 457354 w 479425"/>
                    <a:gd name="connsiteY78" fmla="*/ 737174 h 822592"/>
                    <a:gd name="connsiteX79" fmla="*/ 435283 w 479425"/>
                    <a:gd name="connsiteY79" fmla="*/ 753360 h 822592"/>
                    <a:gd name="connsiteX80" fmla="*/ 417626 w 479425"/>
                    <a:gd name="connsiteY80" fmla="*/ 768074 h 822592"/>
                    <a:gd name="connsiteX81" fmla="*/ 404383 w 479425"/>
                    <a:gd name="connsiteY81" fmla="*/ 769546 h 822592"/>
                    <a:gd name="connsiteX82" fmla="*/ 398498 w 479425"/>
                    <a:gd name="connsiteY82" fmla="*/ 784259 h 822592"/>
                    <a:gd name="connsiteX83" fmla="*/ 373484 w 479425"/>
                    <a:gd name="connsiteY83" fmla="*/ 785731 h 822592"/>
                    <a:gd name="connsiteX84" fmla="*/ 373484 w 479425"/>
                    <a:gd name="connsiteY84" fmla="*/ 800445 h 822592"/>
                    <a:gd name="connsiteX85" fmla="*/ 370541 w 479425"/>
                    <a:gd name="connsiteY85" fmla="*/ 821044 h 822592"/>
                    <a:gd name="connsiteX86" fmla="*/ 354028 w 479425"/>
                    <a:gd name="connsiteY86" fmla="*/ 822592 h 822592"/>
                    <a:gd name="connsiteX87" fmla="*/ 360830 w 479425"/>
                    <a:gd name="connsiteY87" fmla="*/ 816924 h 822592"/>
                    <a:gd name="connsiteX88" fmla="*/ 348470 w 479425"/>
                    <a:gd name="connsiteY88" fmla="*/ 808096 h 822592"/>
                    <a:gd name="connsiteX89" fmla="*/ 348470 w 479425"/>
                    <a:gd name="connsiteY89" fmla="*/ 769251 h 822592"/>
                    <a:gd name="connsiteX90" fmla="*/ 362595 w 479425"/>
                    <a:gd name="connsiteY90" fmla="*/ 742766 h 822592"/>
                    <a:gd name="connsiteX91" fmla="*/ 346704 w 479425"/>
                    <a:gd name="connsiteY91" fmla="*/ 741000 h 822592"/>
                    <a:gd name="connsiteX92" fmla="*/ 330813 w 479425"/>
                    <a:gd name="connsiteY92" fmla="*/ 735703 h 822592"/>
                    <a:gd name="connsiteX93" fmla="*/ 313156 w 479425"/>
                    <a:gd name="connsiteY93" fmla="*/ 737468 h 822592"/>
                    <a:gd name="connsiteX94" fmla="*/ 302562 w 479425"/>
                    <a:gd name="connsiteY94" fmla="*/ 730406 h 822592"/>
                    <a:gd name="connsiteX95" fmla="*/ 274311 w 479425"/>
                    <a:gd name="connsiteY95" fmla="*/ 732171 h 822592"/>
                    <a:gd name="connsiteX96" fmla="*/ 261951 w 479425"/>
                    <a:gd name="connsiteY96" fmla="*/ 765719 h 822592"/>
                    <a:gd name="connsiteX97" fmla="*/ 249591 w 479425"/>
                    <a:gd name="connsiteY97" fmla="*/ 783376 h 822592"/>
                    <a:gd name="connsiteX98" fmla="*/ 224872 w 479425"/>
                    <a:gd name="connsiteY98" fmla="*/ 783376 h 822592"/>
                    <a:gd name="connsiteX99" fmla="*/ 187792 w 479425"/>
                    <a:gd name="connsiteY99" fmla="*/ 783376 h 822592"/>
                    <a:gd name="connsiteX100" fmla="*/ 171901 w 479425"/>
                    <a:gd name="connsiteY100" fmla="*/ 783376 h 822592"/>
                    <a:gd name="connsiteX101" fmla="*/ 163072 w 479425"/>
                    <a:gd name="connsiteY101" fmla="*/ 799267 h 822592"/>
                    <a:gd name="connsiteX102" fmla="*/ 134821 w 479425"/>
                    <a:gd name="connsiteY102" fmla="*/ 790439 h 822592"/>
                    <a:gd name="connsiteX103" fmla="*/ 111867 w 479425"/>
                    <a:gd name="connsiteY103" fmla="*/ 778079 h 822592"/>
                    <a:gd name="connsiteX104" fmla="*/ 120696 w 479425"/>
                    <a:gd name="connsiteY104" fmla="*/ 763954 h 822592"/>
                    <a:gd name="connsiteX105" fmla="*/ 104805 w 479425"/>
                    <a:gd name="connsiteY105" fmla="*/ 746297 h 822592"/>
                    <a:gd name="connsiteX106" fmla="*/ 90679 w 479425"/>
                    <a:gd name="connsiteY106" fmla="*/ 723343 h 822592"/>
                    <a:gd name="connsiteX107" fmla="*/ 69491 w 479425"/>
                    <a:gd name="connsiteY107" fmla="*/ 732171 h 822592"/>
                    <a:gd name="connsiteX108" fmla="*/ 62428 w 479425"/>
                    <a:gd name="connsiteY108" fmla="*/ 742766 h 822592"/>
                    <a:gd name="connsiteX109" fmla="*/ 53600 w 479425"/>
                    <a:gd name="connsiteY109" fmla="*/ 749828 h 822592"/>
                    <a:gd name="connsiteX110" fmla="*/ 25349 w 479425"/>
                    <a:gd name="connsiteY110" fmla="*/ 749828 h 822592"/>
                    <a:gd name="connsiteX111" fmla="*/ 5926 w 479425"/>
                    <a:gd name="connsiteY111" fmla="*/ 749828 h 822592"/>
                    <a:gd name="connsiteX112" fmla="*/ 4160 w 479425"/>
                    <a:gd name="connsiteY112" fmla="*/ 733937 h 822592"/>
                    <a:gd name="connsiteX113" fmla="*/ 0 w 479425"/>
                    <a:gd name="connsiteY113" fmla="*/ 733521 h 822592"/>
                    <a:gd name="connsiteX114" fmla="*/ 0 w 479425"/>
                    <a:gd name="connsiteY114" fmla="*/ 97086 h 822592"/>
                    <a:gd name="connsiteX115" fmla="*/ 54188 w 479425"/>
                    <a:gd name="connsiteY115" fmla="*/ 100056 h 822592"/>
                    <a:gd name="connsiteX116" fmla="*/ 60074 w 479425"/>
                    <a:gd name="connsiteY116" fmla="*/ 76513 h 822592"/>
                    <a:gd name="connsiteX117" fmla="*/ 80674 w 479425"/>
                    <a:gd name="connsiteY117" fmla="*/ 66213 h 822592"/>
                    <a:gd name="connsiteX118" fmla="*/ 90973 w 479425"/>
                    <a:gd name="connsiteY118" fmla="*/ 55914 h 822592"/>
                    <a:gd name="connsiteX119" fmla="*/ 99802 w 479425"/>
                    <a:gd name="connsiteY119" fmla="*/ 44142 h 822592"/>
                    <a:gd name="connsiteX120" fmla="*/ 104216 w 479425"/>
                    <a:gd name="connsiteY120" fmla="*/ 33843 h 822592"/>
                    <a:gd name="connsiteX121" fmla="*/ 105688 w 479425"/>
                    <a:gd name="connsiteY121" fmla="*/ 23543 h 822592"/>
                    <a:gd name="connsiteX122" fmla="*/ 130701 w 479425"/>
                    <a:gd name="connsiteY122" fmla="*/ 11771 h 822592"/>
                    <a:gd name="connsiteX123" fmla="*/ 143944 w 479425"/>
                    <a:gd name="connsiteY123" fmla="*/ 8829 h 822592"/>
                    <a:gd name="connsiteX124" fmla="*/ 160130 w 479425"/>
                    <a:gd name="connsiteY124" fmla="*/ 8829 h 822592"/>
                    <a:gd name="connsiteX0" fmla="*/ 355218 w 667156"/>
                    <a:gd name="connsiteY0" fmla="*/ 0 h 822592"/>
                    <a:gd name="connsiteX1" fmla="*/ 377289 w 667156"/>
                    <a:gd name="connsiteY1" fmla="*/ 10300 h 822592"/>
                    <a:gd name="connsiteX2" fmla="*/ 399360 w 667156"/>
                    <a:gd name="connsiteY2" fmla="*/ 20600 h 822592"/>
                    <a:gd name="connsiteX3" fmla="*/ 439088 w 667156"/>
                    <a:gd name="connsiteY3" fmla="*/ 52971 h 822592"/>
                    <a:gd name="connsiteX4" fmla="*/ 444973 w 667156"/>
                    <a:gd name="connsiteY4" fmla="*/ 73570 h 822592"/>
                    <a:gd name="connsiteX5" fmla="*/ 461159 w 667156"/>
                    <a:gd name="connsiteY5" fmla="*/ 89755 h 822592"/>
                    <a:gd name="connsiteX6" fmla="*/ 462630 w 667156"/>
                    <a:gd name="connsiteY6" fmla="*/ 130955 h 822592"/>
                    <a:gd name="connsiteX7" fmla="*/ 449388 w 667156"/>
                    <a:gd name="connsiteY7" fmla="*/ 157441 h 822592"/>
                    <a:gd name="connsiteX8" fmla="*/ 461159 w 667156"/>
                    <a:gd name="connsiteY8" fmla="*/ 179512 h 822592"/>
                    <a:gd name="connsiteX9" fmla="*/ 461159 w 667156"/>
                    <a:gd name="connsiteY9" fmla="*/ 194226 h 822592"/>
                    <a:gd name="connsiteX10" fmla="*/ 446445 w 667156"/>
                    <a:gd name="connsiteY10" fmla="*/ 203054 h 822592"/>
                    <a:gd name="connsiteX11" fmla="*/ 436145 w 667156"/>
                    <a:gd name="connsiteY11" fmla="*/ 244253 h 822592"/>
                    <a:gd name="connsiteX12" fmla="*/ 415545 w 667156"/>
                    <a:gd name="connsiteY12" fmla="*/ 244253 h 822592"/>
                    <a:gd name="connsiteX13" fmla="*/ 402303 w 667156"/>
                    <a:gd name="connsiteY13" fmla="*/ 235425 h 822592"/>
                    <a:gd name="connsiteX14" fmla="*/ 390531 w 667156"/>
                    <a:gd name="connsiteY14" fmla="*/ 232482 h 822592"/>
                    <a:gd name="connsiteX15" fmla="*/ 384646 w 667156"/>
                    <a:gd name="connsiteY15" fmla="*/ 236896 h 822592"/>
                    <a:gd name="connsiteX16" fmla="*/ 399360 w 667156"/>
                    <a:gd name="connsiteY16" fmla="*/ 264853 h 822592"/>
                    <a:gd name="connsiteX17" fmla="*/ 392003 w 667156"/>
                    <a:gd name="connsiteY17" fmla="*/ 275153 h 822592"/>
                    <a:gd name="connsiteX18" fmla="*/ 362575 w 667156"/>
                    <a:gd name="connsiteY18" fmla="*/ 279567 h 822592"/>
                    <a:gd name="connsiteX19" fmla="*/ 362575 w 667156"/>
                    <a:gd name="connsiteY19" fmla="*/ 300167 h 822592"/>
                    <a:gd name="connsiteX20" fmla="*/ 330204 w 667156"/>
                    <a:gd name="connsiteY20" fmla="*/ 289867 h 822592"/>
                    <a:gd name="connsiteX21" fmla="*/ 321375 w 667156"/>
                    <a:gd name="connsiteY21" fmla="*/ 278095 h 822592"/>
                    <a:gd name="connsiteX22" fmla="*/ 294890 w 667156"/>
                    <a:gd name="connsiteY22" fmla="*/ 285453 h 822592"/>
                    <a:gd name="connsiteX23" fmla="*/ 300776 w 667156"/>
                    <a:gd name="connsiteY23" fmla="*/ 332538 h 822592"/>
                    <a:gd name="connsiteX24" fmla="*/ 300776 w 667156"/>
                    <a:gd name="connsiteY24" fmla="*/ 356080 h 822592"/>
                    <a:gd name="connsiteX25" fmla="*/ 311075 w 667156"/>
                    <a:gd name="connsiteY25" fmla="*/ 361966 h 822592"/>
                    <a:gd name="connsiteX26" fmla="*/ 355218 w 667156"/>
                    <a:gd name="connsiteY26" fmla="*/ 376680 h 822592"/>
                    <a:gd name="connsiteX27" fmla="*/ 361103 w 667156"/>
                    <a:gd name="connsiteY27" fmla="*/ 375209 h 822592"/>
                    <a:gd name="connsiteX28" fmla="*/ 396417 w 667156"/>
                    <a:gd name="connsiteY28" fmla="*/ 367851 h 822592"/>
                    <a:gd name="connsiteX29" fmla="*/ 406717 w 667156"/>
                    <a:gd name="connsiteY29" fmla="*/ 361966 h 822592"/>
                    <a:gd name="connsiteX30" fmla="*/ 422902 w 667156"/>
                    <a:gd name="connsiteY30" fmla="*/ 356080 h 822592"/>
                    <a:gd name="connsiteX31" fmla="*/ 437616 w 667156"/>
                    <a:gd name="connsiteY31" fmla="*/ 356080 h 822592"/>
                    <a:gd name="connsiteX32" fmla="*/ 453802 w 667156"/>
                    <a:gd name="connsiteY32" fmla="*/ 361966 h 822592"/>
                    <a:gd name="connsiteX33" fmla="*/ 469987 w 667156"/>
                    <a:gd name="connsiteY33" fmla="*/ 376680 h 822592"/>
                    <a:gd name="connsiteX34" fmla="*/ 486173 w 667156"/>
                    <a:gd name="connsiteY34" fmla="*/ 373737 h 822592"/>
                    <a:gd name="connsiteX35" fmla="*/ 511187 w 667156"/>
                    <a:gd name="connsiteY35" fmla="*/ 382566 h 822592"/>
                    <a:gd name="connsiteX36" fmla="*/ 547972 w 667156"/>
                    <a:gd name="connsiteY36" fmla="*/ 375209 h 822592"/>
                    <a:gd name="connsiteX37" fmla="*/ 564158 w 667156"/>
                    <a:gd name="connsiteY37" fmla="*/ 361966 h 822592"/>
                    <a:gd name="connsiteX38" fmla="*/ 577400 w 667156"/>
                    <a:gd name="connsiteY38" fmla="*/ 364909 h 822592"/>
                    <a:gd name="connsiteX39" fmla="*/ 559743 w 667156"/>
                    <a:gd name="connsiteY39" fmla="*/ 388451 h 822592"/>
                    <a:gd name="connsiteX40" fmla="*/ 559743 w 667156"/>
                    <a:gd name="connsiteY40" fmla="*/ 404637 h 822592"/>
                    <a:gd name="connsiteX41" fmla="*/ 552386 w 667156"/>
                    <a:gd name="connsiteY41" fmla="*/ 417879 h 822592"/>
                    <a:gd name="connsiteX42" fmla="*/ 553858 w 667156"/>
                    <a:gd name="connsiteY42" fmla="*/ 431121 h 822592"/>
                    <a:gd name="connsiteX43" fmla="*/ 534729 w 667156"/>
                    <a:gd name="connsiteY43" fmla="*/ 434065 h 822592"/>
                    <a:gd name="connsiteX44" fmla="*/ 527372 w 667156"/>
                    <a:gd name="connsiteY44" fmla="*/ 445836 h 822592"/>
                    <a:gd name="connsiteX45" fmla="*/ 528844 w 667156"/>
                    <a:gd name="connsiteY45" fmla="*/ 466435 h 822592"/>
                    <a:gd name="connsiteX46" fmla="*/ 506773 w 667156"/>
                    <a:gd name="connsiteY46" fmla="*/ 481150 h 822592"/>
                    <a:gd name="connsiteX47" fmla="*/ 543558 w 667156"/>
                    <a:gd name="connsiteY47" fmla="*/ 485564 h 822592"/>
                    <a:gd name="connsiteX48" fmla="*/ 555329 w 667156"/>
                    <a:gd name="connsiteY48" fmla="*/ 481150 h 822592"/>
                    <a:gd name="connsiteX49" fmla="*/ 568572 w 667156"/>
                    <a:gd name="connsiteY49" fmla="*/ 478206 h 822592"/>
                    <a:gd name="connsiteX50" fmla="*/ 574457 w 667156"/>
                    <a:gd name="connsiteY50" fmla="*/ 473793 h 822592"/>
                    <a:gd name="connsiteX51" fmla="*/ 581814 w 667156"/>
                    <a:gd name="connsiteY51" fmla="*/ 485564 h 822592"/>
                    <a:gd name="connsiteX52" fmla="*/ 575929 w 667156"/>
                    <a:gd name="connsiteY52" fmla="*/ 498807 h 822592"/>
                    <a:gd name="connsiteX53" fmla="*/ 565629 w 667156"/>
                    <a:gd name="connsiteY53" fmla="*/ 503221 h 822592"/>
                    <a:gd name="connsiteX54" fmla="*/ 555329 w 667156"/>
                    <a:gd name="connsiteY54" fmla="*/ 519406 h 822592"/>
                    <a:gd name="connsiteX55" fmla="*/ 564158 w 667156"/>
                    <a:gd name="connsiteY55" fmla="*/ 522349 h 822592"/>
                    <a:gd name="connsiteX56" fmla="*/ 575929 w 667156"/>
                    <a:gd name="connsiteY56" fmla="*/ 525291 h 822592"/>
                    <a:gd name="connsiteX57" fmla="*/ 592114 w 667156"/>
                    <a:gd name="connsiteY57" fmla="*/ 531177 h 822592"/>
                    <a:gd name="connsiteX58" fmla="*/ 614185 w 667156"/>
                    <a:gd name="connsiteY58" fmla="*/ 529706 h 822592"/>
                    <a:gd name="connsiteX59" fmla="*/ 633314 w 667156"/>
                    <a:gd name="connsiteY59" fmla="*/ 532649 h 822592"/>
                    <a:gd name="connsiteX60" fmla="*/ 645085 w 667156"/>
                    <a:gd name="connsiteY60" fmla="*/ 526763 h 822592"/>
                    <a:gd name="connsiteX61" fmla="*/ 653913 w 667156"/>
                    <a:gd name="connsiteY61" fmla="*/ 540006 h 822592"/>
                    <a:gd name="connsiteX62" fmla="*/ 592114 w 667156"/>
                    <a:gd name="connsiteY62" fmla="*/ 553249 h 822592"/>
                    <a:gd name="connsiteX63" fmla="*/ 592114 w 667156"/>
                    <a:gd name="connsiteY63" fmla="*/ 573848 h 822592"/>
                    <a:gd name="connsiteX64" fmla="*/ 600943 w 667156"/>
                    <a:gd name="connsiteY64" fmla="*/ 582677 h 822592"/>
                    <a:gd name="connsiteX65" fmla="*/ 592114 w 667156"/>
                    <a:gd name="connsiteY65" fmla="*/ 598863 h 822592"/>
                    <a:gd name="connsiteX66" fmla="*/ 593586 w 667156"/>
                    <a:gd name="connsiteY66" fmla="*/ 610634 h 822592"/>
                    <a:gd name="connsiteX67" fmla="*/ 614185 w 667156"/>
                    <a:gd name="connsiteY67" fmla="*/ 615048 h 822592"/>
                    <a:gd name="connsiteX68" fmla="*/ 614185 w 667156"/>
                    <a:gd name="connsiteY68" fmla="*/ 629762 h 822592"/>
                    <a:gd name="connsiteX69" fmla="*/ 634785 w 667156"/>
                    <a:gd name="connsiteY69" fmla="*/ 632704 h 822592"/>
                    <a:gd name="connsiteX70" fmla="*/ 645085 w 667156"/>
                    <a:gd name="connsiteY70" fmla="*/ 644476 h 822592"/>
                    <a:gd name="connsiteX71" fmla="*/ 667156 w 667156"/>
                    <a:gd name="connsiteY71" fmla="*/ 644476 h 822592"/>
                    <a:gd name="connsiteX72" fmla="*/ 661270 w 667156"/>
                    <a:gd name="connsiteY72" fmla="*/ 656247 h 822592"/>
                    <a:gd name="connsiteX73" fmla="*/ 656856 w 667156"/>
                    <a:gd name="connsiteY73" fmla="*/ 672432 h 822592"/>
                    <a:gd name="connsiteX74" fmla="*/ 640671 w 667156"/>
                    <a:gd name="connsiteY74" fmla="*/ 673904 h 822592"/>
                    <a:gd name="connsiteX75" fmla="*/ 649499 w 667156"/>
                    <a:gd name="connsiteY75" fmla="*/ 687147 h 822592"/>
                    <a:gd name="connsiteX76" fmla="*/ 624485 w 667156"/>
                    <a:gd name="connsiteY76" fmla="*/ 719517 h 822592"/>
                    <a:gd name="connsiteX77" fmla="*/ 643614 w 667156"/>
                    <a:gd name="connsiteY77" fmla="*/ 726874 h 822592"/>
                    <a:gd name="connsiteX78" fmla="*/ 645085 w 667156"/>
                    <a:gd name="connsiteY78" fmla="*/ 737174 h 822592"/>
                    <a:gd name="connsiteX79" fmla="*/ 623014 w 667156"/>
                    <a:gd name="connsiteY79" fmla="*/ 753360 h 822592"/>
                    <a:gd name="connsiteX80" fmla="*/ 605357 w 667156"/>
                    <a:gd name="connsiteY80" fmla="*/ 768074 h 822592"/>
                    <a:gd name="connsiteX81" fmla="*/ 592114 w 667156"/>
                    <a:gd name="connsiteY81" fmla="*/ 769546 h 822592"/>
                    <a:gd name="connsiteX82" fmla="*/ 586229 w 667156"/>
                    <a:gd name="connsiteY82" fmla="*/ 784259 h 822592"/>
                    <a:gd name="connsiteX83" fmla="*/ 561215 w 667156"/>
                    <a:gd name="connsiteY83" fmla="*/ 785731 h 822592"/>
                    <a:gd name="connsiteX84" fmla="*/ 561215 w 667156"/>
                    <a:gd name="connsiteY84" fmla="*/ 800445 h 822592"/>
                    <a:gd name="connsiteX85" fmla="*/ 558272 w 667156"/>
                    <a:gd name="connsiteY85" fmla="*/ 821044 h 822592"/>
                    <a:gd name="connsiteX86" fmla="*/ 541759 w 667156"/>
                    <a:gd name="connsiteY86" fmla="*/ 822592 h 822592"/>
                    <a:gd name="connsiteX87" fmla="*/ 548561 w 667156"/>
                    <a:gd name="connsiteY87" fmla="*/ 816924 h 822592"/>
                    <a:gd name="connsiteX88" fmla="*/ 536201 w 667156"/>
                    <a:gd name="connsiteY88" fmla="*/ 808096 h 822592"/>
                    <a:gd name="connsiteX89" fmla="*/ 536201 w 667156"/>
                    <a:gd name="connsiteY89" fmla="*/ 769251 h 822592"/>
                    <a:gd name="connsiteX90" fmla="*/ 550326 w 667156"/>
                    <a:gd name="connsiteY90" fmla="*/ 742766 h 822592"/>
                    <a:gd name="connsiteX91" fmla="*/ 534435 w 667156"/>
                    <a:gd name="connsiteY91" fmla="*/ 741000 h 822592"/>
                    <a:gd name="connsiteX92" fmla="*/ 518544 w 667156"/>
                    <a:gd name="connsiteY92" fmla="*/ 735703 h 822592"/>
                    <a:gd name="connsiteX93" fmla="*/ 500887 w 667156"/>
                    <a:gd name="connsiteY93" fmla="*/ 737468 h 822592"/>
                    <a:gd name="connsiteX94" fmla="*/ 490293 w 667156"/>
                    <a:gd name="connsiteY94" fmla="*/ 730406 h 822592"/>
                    <a:gd name="connsiteX95" fmla="*/ 462042 w 667156"/>
                    <a:gd name="connsiteY95" fmla="*/ 732171 h 822592"/>
                    <a:gd name="connsiteX96" fmla="*/ 449682 w 667156"/>
                    <a:gd name="connsiteY96" fmla="*/ 765719 h 822592"/>
                    <a:gd name="connsiteX97" fmla="*/ 437322 w 667156"/>
                    <a:gd name="connsiteY97" fmla="*/ 783376 h 822592"/>
                    <a:gd name="connsiteX98" fmla="*/ 412603 w 667156"/>
                    <a:gd name="connsiteY98" fmla="*/ 783376 h 822592"/>
                    <a:gd name="connsiteX99" fmla="*/ 375523 w 667156"/>
                    <a:gd name="connsiteY99" fmla="*/ 783376 h 822592"/>
                    <a:gd name="connsiteX100" fmla="*/ 359632 w 667156"/>
                    <a:gd name="connsiteY100" fmla="*/ 783376 h 822592"/>
                    <a:gd name="connsiteX101" fmla="*/ 350803 w 667156"/>
                    <a:gd name="connsiteY101" fmla="*/ 799267 h 822592"/>
                    <a:gd name="connsiteX102" fmla="*/ 322552 w 667156"/>
                    <a:gd name="connsiteY102" fmla="*/ 790439 h 822592"/>
                    <a:gd name="connsiteX103" fmla="*/ 299598 w 667156"/>
                    <a:gd name="connsiteY103" fmla="*/ 778079 h 822592"/>
                    <a:gd name="connsiteX104" fmla="*/ 308427 w 667156"/>
                    <a:gd name="connsiteY104" fmla="*/ 763954 h 822592"/>
                    <a:gd name="connsiteX105" fmla="*/ 292536 w 667156"/>
                    <a:gd name="connsiteY105" fmla="*/ 746297 h 822592"/>
                    <a:gd name="connsiteX106" fmla="*/ 278410 w 667156"/>
                    <a:gd name="connsiteY106" fmla="*/ 723343 h 822592"/>
                    <a:gd name="connsiteX107" fmla="*/ 257222 w 667156"/>
                    <a:gd name="connsiteY107" fmla="*/ 732171 h 822592"/>
                    <a:gd name="connsiteX108" fmla="*/ 250159 w 667156"/>
                    <a:gd name="connsiteY108" fmla="*/ 742766 h 822592"/>
                    <a:gd name="connsiteX109" fmla="*/ 241331 w 667156"/>
                    <a:gd name="connsiteY109" fmla="*/ 749828 h 822592"/>
                    <a:gd name="connsiteX110" fmla="*/ 213080 w 667156"/>
                    <a:gd name="connsiteY110" fmla="*/ 749828 h 822592"/>
                    <a:gd name="connsiteX111" fmla="*/ 193657 w 667156"/>
                    <a:gd name="connsiteY111" fmla="*/ 749828 h 822592"/>
                    <a:gd name="connsiteX112" fmla="*/ 191891 w 667156"/>
                    <a:gd name="connsiteY112" fmla="*/ 733937 h 822592"/>
                    <a:gd name="connsiteX113" fmla="*/ 187731 w 667156"/>
                    <a:gd name="connsiteY113" fmla="*/ 733521 h 822592"/>
                    <a:gd name="connsiteX114" fmla="*/ 0 w 667156"/>
                    <a:gd name="connsiteY114" fmla="*/ 435745 h 822592"/>
                    <a:gd name="connsiteX115" fmla="*/ 187731 w 667156"/>
                    <a:gd name="connsiteY115" fmla="*/ 97086 h 822592"/>
                    <a:gd name="connsiteX116" fmla="*/ 241919 w 667156"/>
                    <a:gd name="connsiteY116" fmla="*/ 100056 h 822592"/>
                    <a:gd name="connsiteX117" fmla="*/ 247805 w 667156"/>
                    <a:gd name="connsiteY117" fmla="*/ 76513 h 822592"/>
                    <a:gd name="connsiteX118" fmla="*/ 268405 w 667156"/>
                    <a:gd name="connsiteY118" fmla="*/ 66213 h 822592"/>
                    <a:gd name="connsiteX119" fmla="*/ 278704 w 667156"/>
                    <a:gd name="connsiteY119" fmla="*/ 55914 h 822592"/>
                    <a:gd name="connsiteX120" fmla="*/ 287533 w 667156"/>
                    <a:gd name="connsiteY120" fmla="*/ 44142 h 822592"/>
                    <a:gd name="connsiteX121" fmla="*/ 291947 w 667156"/>
                    <a:gd name="connsiteY121" fmla="*/ 33843 h 822592"/>
                    <a:gd name="connsiteX122" fmla="*/ 293419 w 667156"/>
                    <a:gd name="connsiteY122" fmla="*/ 23543 h 822592"/>
                    <a:gd name="connsiteX123" fmla="*/ 318432 w 667156"/>
                    <a:gd name="connsiteY123" fmla="*/ 11771 h 822592"/>
                    <a:gd name="connsiteX124" fmla="*/ 331675 w 667156"/>
                    <a:gd name="connsiteY124" fmla="*/ 8829 h 822592"/>
                    <a:gd name="connsiteX125" fmla="*/ 347861 w 667156"/>
                    <a:gd name="connsiteY125" fmla="*/ 8829 h 822592"/>
                    <a:gd name="connsiteX126" fmla="*/ 355218 w 667156"/>
                    <a:gd name="connsiteY126" fmla="*/ 0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126" fmla="*/ 91440 w 667156"/>
                    <a:gd name="connsiteY126" fmla="*/ 527185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0" fmla="*/ 0 w 479425"/>
                    <a:gd name="connsiteY0" fmla="*/ 97086 h 822592"/>
                    <a:gd name="connsiteX1" fmla="*/ 54188 w 479425"/>
                    <a:gd name="connsiteY1" fmla="*/ 100056 h 822592"/>
                    <a:gd name="connsiteX2" fmla="*/ 60074 w 479425"/>
                    <a:gd name="connsiteY2" fmla="*/ 76513 h 822592"/>
                    <a:gd name="connsiteX3" fmla="*/ 80674 w 479425"/>
                    <a:gd name="connsiteY3" fmla="*/ 66213 h 822592"/>
                    <a:gd name="connsiteX4" fmla="*/ 90973 w 479425"/>
                    <a:gd name="connsiteY4" fmla="*/ 55914 h 822592"/>
                    <a:gd name="connsiteX5" fmla="*/ 99802 w 479425"/>
                    <a:gd name="connsiteY5" fmla="*/ 44142 h 822592"/>
                    <a:gd name="connsiteX6" fmla="*/ 104216 w 479425"/>
                    <a:gd name="connsiteY6" fmla="*/ 33843 h 822592"/>
                    <a:gd name="connsiteX7" fmla="*/ 105688 w 479425"/>
                    <a:gd name="connsiteY7" fmla="*/ 23543 h 822592"/>
                    <a:gd name="connsiteX8" fmla="*/ 130701 w 479425"/>
                    <a:gd name="connsiteY8" fmla="*/ 11771 h 822592"/>
                    <a:gd name="connsiteX9" fmla="*/ 143944 w 479425"/>
                    <a:gd name="connsiteY9" fmla="*/ 8829 h 822592"/>
                    <a:gd name="connsiteX10" fmla="*/ 160130 w 479425"/>
                    <a:gd name="connsiteY10" fmla="*/ 8829 h 822592"/>
                    <a:gd name="connsiteX11" fmla="*/ 167487 w 479425"/>
                    <a:gd name="connsiteY11" fmla="*/ 0 h 822592"/>
                    <a:gd name="connsiteX12" fmla="*/ 189558 w 479425"/>
                    <a:gd name="connsiteY12" fmla="*/ 10300 h 822592"/>
                    <a:gd name="connsiteX13" fmla="*/ 211629 w 479425"/>
                    <a:gd name="connsiteY13" fmla="*/ 20600 h 822592"/>
                    <a:gd name="connsiteX14" fmla="*/ 251357 w 479425"/>
                    <a:gd name="connsiteY14" fmla="*/ 52971 h 822592"/>
                    <a:gd name="connsiteX15" fmla="*/ 257242 w 479425"/>
                    <a:gd name="connsiteY15" fmla="*/ 73570 h 822592"/>
                    <a:gd name="connsiteX16" fmla="*/ 273428 w 479425"/>
                    <a:gd name="connsiteY16" fmla="*/ 89755 h 822592"/>
                    <a:gd name="connsiteX17" fmla="*/ 274899 w 479425"/>
                    <a:gd name="connsiteY17" fmla="*/ 130955 h 822592"/>
                    <a:gd name="connsiteX18" fmla="*/ 261657 w 479425"/>
                    <a:gd name="connsiteY18" fmla="*/ 157441 h 822592"/>
                    <a:gd name="connsiteX19" fmla="*/ 273428 w 479425"/>
                    <a:gd name="connsiteY19" fmla="*/ 179512 h 822592"/>
                    <a:gd name="connsiteX20" fmla="*/ 273428 w 479425"/>
                    <a:gd name="connsiteY20" fmla="*/ 194226 h 822592"/>
                    <a:gd name="connsiteX21" fmla="*/ 258714 w 479425"/>
                    <a:gd name="connsiteY21" fmla="*/ 203054 h 822592"/>
                    <a:gd name="connsiteX22" fmla="*/ 248414 w 479425"/>
                    <a:gd name="connsiteY22" fmla="*/ 244253 h 822592"/>
                    <a:gd name="connsiteX23" fmla="*/ 227814 w 479425"/>
                    <a:gd name="connsiteY23" fmla="*/ 244253 h 822592"/>
                    <a:gd name="connsiteX24" fmla="*/ 214572 w 479425"/>
                    <a:gd name="connsiteY24" fmla="*/ 235425 h 822592"/>
                    <a:gd name="connsiteX25" fmla="*/ 202800 w 479425"/>
                    <a:gd name="connsiteY25" fmla="*/ 232482 h 822592"/>
                    <a:gd name="connsiteX26" fmla="*/ 196915 w 479425"/>
                    <a:gd name="connsiteY26" fmla="*/ 236896 h 822592"/>
                    <a:gd name="connsiteX27" fmla="*/ 211629 w 479425"/>
                    <a:gd name="connsiteY27" fmla="*/ 264853 h 822592"/>
                    <a:gd name="connsiteX28" fmla="*/ 204272 w 479425"/>
                    <a:gd name="connsiteY28" fmla="*/ 275153 h 822592"/>
                    <a:gd name="connsiteX29" fmla="*/ 174844 w 479425"/>
                    <a:gd name="connsiteY29" fmla="*/ 279567 h 822592"/>
                    <a:gd name="connsiteX30" fmla="*/ 174844 w 479425"/>
                    <a:gd name="connsiteY30" fmla="*/ 300167 h 822592"/>
                    <a:gd name="connsiteX31" fmla="*/ 142473 w 479425"/>
                    <a:gd name="connsiteY31" fmla="*/ 289867 h 822592"/>
                    <a:gd name="connsiteX32" fmla="*/ 133644 w 479425"/>
                    <a:gd name="connsiteY32" fmla="*/ 278095 h 822592"/>
                    <a:gd name="connsiteX33" fmla="*/ 107159 w 479425"/>
                    <a:gd name="connsiteY33" fmla="*/ 285453 h 822592"/>
                    <a:gd name="connsiteX34" fmla="*/ 113045 w 479425"/>
                    <a:gd name="connsiteY34" fmla="*/ 332538 h 822592"/>
                    <a:gd name="connsiteX35" fmla="*/ 113045 w 479425"/>
                    <a:gd name="connsiteY35" fmla="*/ 356080 h 822592"/>
                    <a:gd name="connsiteX36" fmla="*/ 123344 w 479425"/>
                    <a:gd name="connsiteY36" fmla="*/ 361966 h 822592"/>
                    <a:gd name="connsiteX37" fmla="*/ 167487 w 479425"/>
                    <a:gd name="connsiteY37" fmla="*/ 376680 h 822592"/>
                    <a:gd name="connsiteX38" fmla="*/ 173372 w 479425"/>
                    <a:gd name="connsiteY38" fmla="*/ 375209 h 822592"/>
                    <a:gd name="connsiteX39" fmla="*/ 208686 w 479425"/>
                    <a:gd name="connsiteY39" fmla="*/ 367851 h 822592"/>
                    <a:gd name="connsiteX40" fmla="*/ 218986 w 479425"/>
                    <a:gd name="connsiteY40" fmla="*/ 361966 h 822592"/>
                    <a:gd name="connsiteX41" fmla="*/ 235171 w 479425"/>
                    <a:gd name="connsiteY41" fmla="*/ 356080 h 822592"/>
                    <a:gd name="connsiteX42" fmla="*/ 249885 w 479425"/>
                    <a:gd name="connsiteY42" fmla="*/ 356080 h 822592"/>
                    <a:gd name="connsiteX43" fmla="*/ 266071 w 479425"/>
                    <a:gd name="connsiteY43" fmla="*/ 361966 h 822592"/>
                    <a:gd name="connsiteX44" fmla="*/ 282256 w 479425"/>
                    <a:gd name="connsiteY44" fmla="*/ 376680 h 822592"/>
                    <a:gd name="connsiteX45" fmla="*/ 298442 w 479425"/>
                    <a:gd name="connsiteY45" fmla="*/ 373737 h 822592"/>
                    <a:gd name="connsiteX46" fmla="*/ 323456 w 479425"/>
                    <a:gd name="connsiteY46" fmla="*/ 382566 h 822592"/>
                    <a:gd name="connsiteX47" fmla="*/ 360241 w 479425"/>
                    <a:gd name="connsiteY47" fmla="*/ 375209 h 822592"/>
                    <a:gd name="connsiteX48" fmla="*/ 376427 w 479425"/>
                    <a:gd name="connsiteY48" fmla="*/ 361966 h 822592"/>
                    <a:gd name="connsiteX49" fmla="*/ 389669 w 479425"/>
                    <a:gd name="connsiteY49" fmla="*/ 364909 h 822592"/>
                    <a:gd name="connsiteX50" fmla="*/ 372012 w 479425"/>
                    <a:gd name="connsiteY50" fmla="*/ 388451 h 822592"/>
                    <a:gd name="connsiteX51" fmla="*/ 372012 w 479425"/>
                    <a:gd name="connsiteY51" fmla="*/ 404637 h 822592"/>
                    <a:gd name="connsiteX52" fmla="*/ 364655 w 479425"/>
                    <a:gd name="connsiteY52" fmla="*/ 417879 h 822592"/>
                    <a:gd name="connsiteX53" fmla="*/ 366127 w 479425"/>
                    <a:gd name="connsiteY53" fmla="*/ 431121 h 822592"/>
                    <a:gd name="connsiteX54" fmla="*/ 346998 w 479425"/>
                    <a:gd name="connsiteY54" fmla="*/ 434065 h 822592"/>
                    <a:gd name="connsiteX55" fmla="*/ 339641 w 479425"/>
                    <a:gd name="connsiteY55" fmla="*/ 445836 h 822592"/>
                    <a:gd name="connsiteX56" fmla="*/ 341113 w 479425"/>
                    <a:gd name="connsiteY56" fmla="*/ 466435 h 822592"/>
                    <a:gd name="connsiteX57" fmla="*/ 319042 w 479425"/>
                    <a:gd name="connsiteY57" fmla="*/ 481150 h 822592"/>
                    <a:gd name="connsiteX58" fmla="*/ 355827 w 479425"/>
                    <a:gd name="connsiteY58" fmla="*/ 485564 h 822592"/>
                    <a:gd name="connsiteX59" fmla="*/ 367598 w 479425"/>
                    <a:gd name="connsiteY59" fmla="*/ 481150 h 822592"/>
                    <a:gd name="connsiteX60" fmla="*/ 380841 w 479425"/>
                    <a:gd name="connsiteY60" fmla="*/ 478206 h 822592"/>
                    <a:gd name="connsiteX61" fmla="*/ 386726 w 479425"/>
                    <a:gd name="connsiteY61" fmla="*/ 473793 h 822592"/>
                    <a:gd name="connsiteX62" fmla="*/ 394083 w 479425"/>
                    <a:gd name="connsiteY62" fmla="*/ 485564 h 822592"/>
                    <a:gd name="connsiteX63" fmla="*/ 388198 w 479425"/>
                    <a:gd name="connsiteY63" fmla="*/ 498807 h 822592"/>
                    <a:gd name="connsiteX64" fmla="*/ 377898 w 479425"/>
                    <a:gd name="connsiteY64" fmla="*/ 503221 h 822592"/>
                    <a:gd name="connsiteX65" fmla="*/ 367598 w 479425"/>
                    <a:gd name="connsiteY65" fmla="*/ 519406 h 822592"/>
                    <a:gd name="connsiteX66" fmla="*/ 376427 w 479425"/>
                    <a:gd name="connsiteY66" fmla="*/ 522349 h 822592"/>
                    <a:gd name="connsiteX67" fmla="*/ 388198 w 479425"/>
                    <a:gd name="connsiteY67" fmla="*/ 525291 h 822592"/>
                    <a:gd name="connsiteX68" fmla="*/ 404383 w 479425"/>
                    <a:gd name="connsiteY68" fmla="*/ 531177 h 822592"/>
                    <a:gd name="connsiteX69" fmla="*/ 426454 w 479425"/>
                    <a:gd name="connsiteY69" fmla="*/ 529706 h 822592"/>
                    <a:gd name="connsiteX70" fmla="*/ 445583 w 479425"/>
                    <a:gd name="connsiteY70" fmla="*/ 532649 h 822592"/>
                    <a:gd name="connsiteX71" fmla="*/ 457354 w 479425"/>
                    <a:gd name="connsiteY71" fmla="*/ 526763 h 822592"/>
                    <a:gd name="connsiteX72" fmla="*/ 466182 w 479425"/>
                    <a:gd name="connsiteY72" fmla="*/ 540006 h 822592"/>
                    <a:gd name="connsiteX73" fmla="*/ 404383 w 479425"/>
                    <a:gd name="connsiteY73" fmla="*/ 553249 h 822592"/>
                    <a:gd name="connsiteX74" fmla="*/ 404383 w 479425"/>
                    <a:gd name="connsiteY74" fmla="*/ 573848 h 822592"/>
                    <a:gd name="connsiteX75" fmla="*/ 413212 w 479425"/>
                    <a:gd name="connsiteY75" fmla="*/ 582677 h 822592"/>
                    <a:gd name="connsiteX76" fmla="*/ 404383 w 479425"/>
                    <a:gd name="connsiteY76" fmla="*/ 598863 h 822592"/>
                    <a:gd name="connsiteX77" fmla="*/ 405855 w 479425"/>
                    <a:gd name="connsiteY77" fmla="*/ 610634 h 822592"/>
                    <a:gd name="connsiteX78" fmla="*/ 426454 w 479425"/>
                    <a:gd name="connsiteY78" fmla="*/ 615048 h 822592"/>
                    <a:gd name="connsiteX79" fmla="*/ 426454 w 479425"/>
                    <a:gd name="connsiteY79" fmla="*/ 629762 h 822592"/>
                    <a:gd name="connsiteX80" fmla="*/ 447054 w 479425"/>
                    <a:gd name="connsiteY80" fmla="*/ 632704 h 822592"/>
                    <a:gd name="connsiteX81" fmla="*/ 457354 w 479425"/>
                    <a:gd name="connsiteY81" fmla="*/ 644476 h 822592"/>
                    <a:gd name="connsiteX82" fmla="*/ 479425 w 479425"/>
                    <a:gd name="connsiteY82" fmla="*/ 644476 h 822592"/>
                    <a:gd name="connsiteX83" fmla="*/ 473539 w 479425"/>
                    <a:gd name="connsiteY83" fmla="*/ 656247 h 822592"/>
                    <a:gd name="connsiteX84" fmla="*/ 469125 w 479425"/>
                    <a:gd name="connsiteY84" fmla="*/ 672432 h 822592"/>
                    <a:gd name="connsiteX85" fmla="*/ 452940 w 479425"/>
                    <a:gd name="connsiteY85" fmla="*/ 673904 h 822592"/>
                    <a:gd name="connsiteX86" fmla="*/ 461768 w 479425"/>
                    <a:gd name="connsiteY86" fmla="*/ 687147 h 822592"/>
                    <a:gd name="connsiteX87" fmla="*/ 436754 w 479425"/>
                    <a:gd name="connsiteY87" fmla="*/ 719517 h 822592"/>
                    <a:gd name="connsiteX88" fmla="*/ 455883 w 479425"/>
                    <a:gd name="connsiteY88" fmla="*/ 726874 h 822592"/>
                    <a:gd name="connsiteX89" fmla="*/ 457354 w 479425"/>
                    <a:gd name="connsiteY89" fmla="*/ 737174 h 822592"/>
                    <a:gd name="connsiteX90" fmla="*/ 435283 w 479425"/>
                    <a:gd name="connsiteY90" fmla="*/ 753360 h 822592"/>
                    <a:gd name="connsiteX91" fmla="*/ 417626 w 479425"/>
                    <a:gd name="connsiteY91" fmla="*/ 768074 h 822592"/>
                    <a:gd name="connsiteX92" fmla="*/ 404383 w 479425"/>
                    <a:gd name="connsiteY92" fmla="*/ 769546 h 822592"/>
                    <a:gd name="connsiteX93" fmla="*/ 398498 w 479425"/>
                    <a:gd name="connsiteY93" fmla="*/ 784259 h 822592"/>
                    <a:gd name="connsiteX94" fmla="*/ 373484 w 479425"/>
                    <a:gd name="connsiteY94" fmla="*/ 785731 h 822592"/>
                    <a:gd name="connsiteX95" fmla="*/ 373484 w 479425"/>
                    <a:gd name="connsiteY95" fmla="*/ 800445 h 822592"/>
                    <a:gd name="connsiteX96" fmla="*/ 370541 w 479425"/>
                    <a:gd name="connsiteY96" fmla="*/ 821044 h 822592"/>
                    <a:gd name="connsiteX97" fmla="*/ 354028 w 479425"/>
                    <a:gd name="connsiteY97" fmla="*/ 822592 h 822592"/>
                    <a:gd name="connsiteX98" fmla="*/ 360830 w 479425"/>
                    <a:gd name="connsiteY98" fmla="*/ 816924 h 822592"/>
                    <a:gd name="connsiteX99" fmla="*/ 348470 w 479425"/>
                    <a:gd name="connsiteY99" fmla="*/ 808096 h 822592"/>
                    <a:gd name="connsiteX100" fmla="*/ 348470 w 479425"/>
                    <a:gd name="connsiteY100" fmla="*/ 769251 h 822592"/>
                    <a:gd name="connsiteX101" fmla="*/ 362595 w 479425"/>
                    <a:gd name="connsiteY101" fmla="*/ 742766 h 822592"/>
                    <a:gd name="connsiteX102" fmla="*/ 346704 w 479425"/>
                    <a:gd name="connsiteY102" fmla="*/ 741000 h 822592"/>
                    <a:gd name="connsiteX103" fmla="*/ 330813 w 479425"/>
                    <a:gd name="connsiteY103" fmla="*/ 735703 h 822592"/>
                    <a:gd name="connsiteX104" fmla="*/ 313156 w 479425"/>
                    <a:gd name="connsiteY104" fmla="*/ 737468 h 822592"/>
                    <a:gd name="connsiteX105" fmla="*/ 302562 w 479425"/>
                    <a:gd name="connsiteY105" fmla="*/ 730406 h 822592"/>
                    <a:gd name="connsiteX106" fmla="*/ 274311 w 479425"/>
                    <a:gd name="connsiteY106" fmla="*/ 732171 h 822592"/>
                    <a:gd name="connsiteX107" fmla="*/ 261951 w 479425"/>
                    <a:gd name="connsiteY107" fmla="*/ 765719 h 822592"/>
                    <a:gd name="connsiteX108" fmla="*/ 249591 w 479425"/>
                    <a:gd name="connsiteY108" fmla="*/ 783376 h 822592"/>
                    <a:gd name="connsiteX109" fmla="*/ 224872 w 479425"/>
                    <a:gd name="connsiteY109" fmla="*/ 783376 h 822592"/>
                    <a:gd name="connsiteX110" fmla="*/ 187792 w 479425"/>
                    <a:gd name="connsiteY110" fmla="*/ 783376 h 822592"/>
                    <a:gd name="connsiteX111" fmla="*/ 171901 w 479425"/>
                    <a:gd name="connsiteY111" fmla="*/ 783376 h 822592"/>
                    <a:gd name="connsiteX112" fmla="*/ 163072 w 479425"/>
                    <a:gd name="connsiteY112" fmla="*/ 799267 h 822592"/>
                    <a:gd name="connsiteX113" fmla="*/ 134821 w 479425"/>
                    <a:gd name="connsiteY113" fmla="*/ 790439 h 822592"/>
                    <a:gd name="connsiteX114" fmla="*/ 111867 w 479425"/>
                    <a:gd name="connsiteY114" fmla="*/ 778079 h 822592"/>
                    <a:gd name="connsiteX115" fmla="*/ 120696 w 479425"/>
                    <a:gd name="connsiteY115" fmla="*/ 763954 h 822592"/>
                    <a:gd name="connsiteX116" fmla="*/ 104805 w 479425"/>
                    <a:gd name="connsiteY116" fmla="*/ 746297 h 822592"/>
                    <a:gd name="connsiteX117" fmla="*/ 90679 w 479425"/>
                    <a:gd name="connsiteY117" fmla="*/ 723343 h 822592"/>
                    <a:gd name="connsiteX118" fmla="*/ 69491 w 479425"/>
                    <a:gd name="connsiteY118" fmla="*/ 732171 h 822592"/>
                    <a:gd name="connsiteX119" fmla="*/ 62428 w 479425"/>
                    <a:gd name="connsiteY119" fmla="*/ 742766 h 822592"/>
                    <a:gd name="connsiteX120" fmla="*/ 53600 w 479425"/>
                    <a:gd name="connsiteY120" fmla="*/ 749828 h 822592"/>
                    <a:gd name="connsiteX121" fmla="*/ 25349 w 479425"/>
                    <a:gd name="connsiteY121" fmla="*/ 749828 h 822592"/>
                    <a:gd name="connsiteX122" fmla="*/ 5926 w 479425"/>
                    <a:gd name="connsiteY122" fmla="*/ 749828 h 822592"/>
                    <a:gd name="connsiteX123" fmla="*/ 4160 w 479425"/>
                    <a:gd name="connsiteY123" fmla="*/ 733937 h 822592"/>
                    <a:gd name="connsiteX124" fmla="*/ 0 w 479425"/>
                    <a:gd name="connsiteY124" fmla="*/ 733521 h 822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479425" h="822592">
                      <a:moveTo>
                        <a:pt x="0" y="97086"/>
                      </a:moveTo>
                      <a:lnTo>
                        <a:pt x="54188" y="100056"/>
                      </a:lnTo>
                      <a:lnTo>
                        <a:pt x="60074" y="76513"/>
                      </a:lnTo>
                      <a:lnTo>
                        <a:pt x="80674" y="66213"/>
                      </a:lnTo>
                      <a:lnTo>
                        <a:pt x="90973" y="55914"/>
                      </a:lnTo>
                      <a:lnTo>
                        <a:pt x="99802" y="44142"/>
                      </a:lnTo>
                      <a:lnTo>
                        <a:pt x="104216" y="33843"/>
                      </a:lnTo>
                      <a:lnTo>
                        <a:pt x="105688" y="23543"/>
                      </a:lnTo>
                      <a:lnTo>
                        <a:pt x="130701" y="11771"/>
                      </a:lnTo>
                      <a:lnTo>
                        <a:pt x="143944" y="8829"/>
                      </a:lnTo>
                      <a:lnTo>
                        <a:pt x="160130" y="8829"/>
                      </a:lnTo>
                      <a:lnTo>
                        <a:pt x="167487" y="0"/>
                      </a:lnTo>
                      <a:lnTo>
                        <a:pt x="189558" y="10300"/>
                      </a:lnTo>
                      <a:lnTo>
                        <a:pt x="211629" y="20600"/>
                      </a:lnTo>
                      <a:lnTo>
                        <a:pt x="251357" y="52971"/>
                      </a:lnTo>
                      <a:lnTo>
                        <a:pt x="257242" y="73570"/>
                      </a:lnTo>
                      <a:lnTo>
                        <a:pt x="273428" y="89755"/>
                      </a:lnTo>
                      <a:cubicBezTo>
                        <a:pt x="273918" y="103488"/>
                        <a:pt x="274409" y="117222"/>
                        <a:pt x="274899" y="130955"/>
                      </a:cubicBezTo>
                      <a:lnTo>
                        <a:pt x="261657" y="157441"/>
                      </a:lnTo>
                      <a:lnTo>
                        <a:pt x="273428" y="179512"/>
                      </a:lnTo>
                      <a:lnTo>
                        <a:pt x="273428" y="194226"/>
                      </a:lnTo>
                      <a:lnTo>
                        <a:pt x="258714" y="203054"/>
                      </a:lnTo>
                      <a:lnTo>
                        <a:pt x="248414" y="244253"/>
                      </a:lnTo>
                      <a:lnTo>
                        <a:pt x="227814" y="244253"/>
                      </a:lnTo>
                      <a:lnTo>
                        <a:pt x="214572" y="235425"/>
                      </a:lnTo>
                      <a:lnTo>
                        <a:pt x="202800" y="232482"/>
                      </a:lnTo>
                      <a:lnTo>
                        <a:pt x="196915" y="236896"/>
                      </a:lnTo>
                      <a:lnTo>
                        <a:pt x="211629" y="264853"/>
                      </a:lnTo>
                      <a:lnTo>
                        <a:pt x="204272" y="275153"/>
                      </a:lnTo>
                      <a:lnTo>
                        <a:pt x="174844" y="279567"/>
                      </a:lnTo>
                      <a:lnTo>
                        <a:pt x="174844" y="300167"/>
                      </a:lnTo>
                      <a:lnTo>
                        <a:pt x="142473" y="289867"/>
                      </a:lnTo>
                      <a:lnTo>
                        <a:pt x="133644" y="278095"/>
                      </a:lnTo>
                      <a:lnTo>
                        <a:pt x="107159" y="285453"/>
                      </a:lnTo>
                      <a:lnTo>
                        <a:pt x="113045" y="332538"/>
                      </a:lnTo>
                      <a:lnTo>
                        <a:pt x="113045" y="356080"/>
                      </a:lnTo>
                      <a:lnTo>
                        <a:pt x="123344" y="361966"/>
                      </a:lnTo>
                      <a:lnTo>
                        <a:pt x="167487" y="376680"/>
                      </a:lnTo>
                      <a:lnTo>
                        <a:pt x="173372" y="375209"/>
                      </a:lnTo>
                      <a:lnTo>
                        <a:pt x="208686" y="367851"/>
                      </a:lnTo>
                      <a:lnTo>
                        <a:pt x="218986" y="361966"/>
                      </a:lnTo>
                      <a:lnTo>
                        <a:pt x="235171" y="356080"/>
                      </a:lnTo>
                      <a:lnTo>
                        <a:pt x="249885" y="356080"/>
                      </a:lnTo>
                      <a:lnTo>
                        <a:pt x="266071" y="361966"/>
                      </a:lnTo>
                      <a:lnTo>
                        <a:pt x="282256" y="376680"/>
                      </a:lnTo>
                      <a:lnTo>
                        <a:pt x="298442" y="373737"/>
                      </a:lnTo>
                      <a:lnTo>
                        <a:pt x="323456" y="382566"/>
                      </a:lnTo>
                      <a:lnTo>
                        <a:pt x="360241" y="375209"/>
                      </a:lnTo>
                      <a:lnTo>
                        <a:pt x="376427" y="361966"/>
                      </a:lnTo>
                      <a:lnTo>
                        <a:pt x="389669" y="364909"/>
                      </a:lnTo>
                      <a:lnTo>
                        <a:pt x="372012" y="388451"/>
                      </a:lnTo>
                      <a:lnTo>
                        <a:pt x="372012" y="404637"/>
                      </a:lnTo>
                      <a:lnTo>
                        <a:pt x="364655" y="417879"/>
                      </a:lnTo>
                      <a:lnTo>
                        <a:pt x="366127" y="431121"/>
                      </a:lnTo>
                      <a:lnTo>
                        <a:pt x="346998" y="434065"/>
                      </a:lnTo>
                      <a:lnTo>
                        <a:pt x="339641" y="445836"/>
                      </a:lnTo>
                      <a:cubicBezTo>
                        <a:pt x="340132" y="452702"/>
                        <a:pt x="340622" y="459569"/>
                        <a:pt x="341113" y="466435"/>
                      </a:cubicBezTo>
                      <a:lnTo>
                        <a:pt x="319042" y="481150"/>
                      </a:lnTo>
                      <a:lnTo>
                        <a:pt x="355827" y="485564"/>
                      </a:lnTo>
                      <a:lnTo>
                        <a:pt x="367598" y="481150"/>
                      </a:lnTo>
                      <a:lnTo>
                        <a:pt x="380841" y="478206"/>
                      </a:lnTo>
                      <a:lnTo>
                        <a:pt x="386726" y="473793"/>
                      </a:lnTo>
                      <a:lnTo>
                        <a:pt x="394083" y="485564"/>
                      </a:lnTo>
                      <a:lnTo>
                        <a:pt x="388198" y="498807"/>
                      </a:lnTo>
                      <a:lnTo>
                        <a:pt x="377898" y="503221"/>
                      </a:lnTo>
                      <a:lnTo>
                        <a:pt x="367598" y="519406"/>
                      </a:lnTo>
                      <a:lnTo>
                        <a:pt x="376427" y="522349"/>
                      </a:lnTo>
                      <a:lnTo>
                        <a:pt x="388198" y="525291"/>
                      </a:lnTo>
                      <a:lnTo>
                        <a:pt x="404383" y="531177"/>
                      </a:lnTo>
                      <a:lnTo>
                        <a:pt x="426454" y="529706"/>
                      </a:lnTo>
                      <a:lnTo>
                        <a:pt x="445583" y="532649"/>
                      </a:lnTo>
                      <a:lnTo>
                        <a:pt x="457354" y="526763"/>
                      </a:lnTo>
                      <a:lnTo>
                        <a:pt x="466182" y="540006"/>
                      </a:lnTo>
                      <a:lnTo>
                        <a:pt x="404383" y="553249"/>
                      </a:lnTo>
                      <a:lnTo>
                        <a:pt x="404383" y="573848"/>
                      </a:lnTo>
                      <a:lnTo>
                        <a:pt x="413212" y="582677"/>
                      </a:lnTo>
                      <a:lnTo>
                        <a:pt x="404383" y="598863"/>
                      </a:lnTo>
                      <a:lnTo>
                        <a:pt x="405855" y="610634"/>
                      </a:lnTo>
                      <a:lnTo>
                        <a:pt x="426454" y="615048"/>
                      </a:lnTo>
                      <a:lnTo>
                        <a:pt x="426454" y="629762"/>
                      </a:lnTo>
                      <a:lnTo>
                        <a:pt x="447054" y="632704"/>
                      </a:lnTo>
                      <a:lnTo>
                        <a:pt x="457354" y="644476"/>
                      </a:lnTo>
                      <a:lnTo>
                        <a:pt x="479425" y="644476"/>
                      </a:lnTo>
                      <a:lnTo>
                        <a:pt x="473539" y="656247"/>
                      </a:lnTo>
                      <a:lnTo>
                        <a:pt x="469125" y="672432"/>
                      </a:lnTo>
                      <a:lnTo>
                        <a:pt x="452940" y="673904"/>
                      </a:lnTo>
                      <a:lnTo>
                        <a:pt x="461768" y="687147"/>
                      </a:lnTo>
                      <a:lnTo>
                        <a:pt x="436754" y="719517"/>
                      </a:lnTo>
                      <a:lnTo>
                        <a:pt x="455883" y="726874"/>
                      </a:lnTo>
                      <a:lnTo>
                        <a:pt x="457354" y="737174"/>
                      </a:lnTo>
                      <a:lnTo>
                        <a:pt x="435283" y="753360"/>
                      </a:lnTo>
                      <a:lnTo>
                        <a:pt x="417626" y="768074"/>
                      </a:lnTo>
                      <a:lnTo>
                        <a:pt x="404383" y="769546"/>
                      </a:lnTo>
                      <a:lnTo>
                        <a:pt x="398498" y="784259"/>
                      </a:lnTo>
                      <a:lnTo>
                        <a:pt x="373484" y="785731"/>
                      </a:lnTo>
                      <a:lnTo>
                        <a:pt x="373484" y="800445"/>
                      </a:lnTo>
                      <a:lnTo>
                        <a:pt x="370541" y="821044"/>
                      </a:lnTo>
                      <a:lnTo>
                        <a:pt x="354028" y="822592"/>
                      </a:lnTo>
                      <a:lnTo>
                        <a:pt x="360830" y="816924"/>
                      </a:lnTo>
                      <a:lnTo>
                        <a:pt x="348470" y="808096"/>
                      </a:lnTo>
                      <a:lnTo>
                        <a:pt x="348470" y="769251"/>
                      </a:lnTo>
                      <a:lnTo>
                        <a:pt x="362595" y="742766"/>
                      </a:lnTo>
                      <a:lnTo>
                        <a:pt x="346704" y="741000"/>
                      </a:lnTo>
                      <a:lnTo>
                        <a:pt x="330813" y="735703"/>
                      </a:lnTo>
                      <a:lnTo>
                        <a:pt x="313156" y="737468"/>
                      </a:lnTo>
                      <a:lnTo>
                        <a:pt x="302562" y="730406"/>
                      </a:lnTo>
                      <a:lnTo>
                        <a:pt x="274311" y="732171"/>
                      </a:lnTo>
                      <a:lnTo>
                        <a:pt x="261951" y="765719"/>
                      </a:lnTo>
                      <a:lnTo>
                        <a:pt x="249591" y="783376"/>
                      </a:lnTo>
                      <a:lnTo>
                        <a:pt x="224872" y="783376"/>
                      </a:lnTo>
                      <a:lnTo>
                        <a:pt x="187792" y="783376"/>
                      </a:lnTo>
                      <a:lnTo>
                        <a:pt x="171901" y="783376"/>
                      </a:lnTo>
                      <a:lnTo>
                        <a:pt x="163072" y="799267"/>
                      </a:lnTo>
                      <a:lnTo>
                        <a:pt x="134821" y="790439"/>
                      </a:lnTo>
                      <a:lnTo>
                        <a:pt x="111867" y="778079"/>
                      </a:lnTo>
                      <a:lnTo>
                        <a:pt x="120696" y="763954"/>
                      </a:lnTo>
                      <a:lnTo>
                        <a:pt x="104805" y="746297"/>
                      </a:lnTo>
                      <a:lnTo>
                        <a:pt x="90679" y="723343"/>
                      </a:lnTo>
                      <a:lnTo>
                        <a:pt x="69491" y="732171"/>
                      </a:lnTo>
                      <a:lnTo>
                        <a:pt x="62428" y="742766"/>
                      </a:lnTo>
                      <a:lnTo>
                        <a:pt x="53600" y="749828"/>
                      </a:lnTo>
                      <a:lnTo>
                        <a:pt x="25349" y="749828"/>
                      </a:lnTo>
                      <a:lnTo>
                        <a:pt x="5926" y="749828"/>
                      </a:lnTo>
                      <a:lnTo>
                        <a:pt x="4160" y="733937"/>
                      </a:lnTo>
                      <a:lnTo>
                        <a:pt x="0" y="733521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C7AA4B6F-148C-222B-3BD0-F366C53ED3AA}"/>
                    </a:ext>
                  </a:extLst>
                </p:cNvPr>
                <p:cNvSpPr/>
                <p:nvPr/>
              </p:nvSpPr>
              <p:spPr>
                <a:xfrm>
                  <a:off x="894149" y="994364"/>
                  <a:ext cx="1171093" cy="1113707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2D086E4-55F0-7601-A60E-536FD8CEC1DD}"/>
                    </a:ext>
                  </a:extLst>
                </p:cNvPr>
                <p:cNvSpPr/>
                <p:nvPr/>
              </p:nvSpPr>
              <p:spPr>
                <a:xfrm>
                  <a:off x="2024922" y="1207573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5ED535FB-17C7-19B9-5265-54A954654D37}"/>
                    </a:ext>
                  </a:extLst>
                </p:cNvPr>
                <p:cNvSpPr/>
                <p:nvPr/>
              </p:nvSpPr>
              <p:spPr>
                <a:xfrm>
                  <a:off x="1149292" y="1420338"/>
                  <a:ext cx="1012054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5FEB7F5D-9160-422D-A359-205336E6F034}"/>
                    </a:ext>
                  </a:extLst>
                </p:cNvPr>
                <p:cNvSpPr/>
                <p:nvPr/>
              </p:nvSpPr>
              <p:spPr>
                <a:xfrm>
                  <a:off x="3318323" y="2080261"/>
                  <a:ext cx="71193" cy="55180"/>
                </a:xfrm>
                <a:custGeom>
                  <a:avLst/>
                  <a:gdLst>
                    <a:gd name="connsiteX0" fmla="*/ 71193 w 71193"/>
                    <a:gd name="connsiteY0" fmla="*/ 0 h 55180"/>
                    <a:gd name="connsiteX1" fmla="*/ 71193 w 71193"/>
                    <a:gd name="connsiteY1" fmla="*/ 48082 h 55180"/>
                    <a:gd name="connsiteX2" fmla="*/ 60152 w 71193"/>
                    <a:gd name="connsiteY2" fmla="*/ 55180 h 55180"/>
                    <a:gd name="connsiteX3" fmla="*/ 43966 w 71193"/>
                    <a:gd name="connsiteY3" fmla="*/ 47823 h 55180"/>
                    <a:gd name="connsiteX4" fmla="*/ 26309 w 71193"/>
                    <a:gd name="connsiteY4" fmla="*/ 50765 h 55180"/>
                    <a:gd name="connsiteX5" fmla="*/ 2767 w 71193"/>
                    <a:gd name="connsiteY5" fmla="*/ 40465 h 55180"/>
                    <a:gd name="connsiteX6" fmla="*/ 0 w 71193"/>
                    <a:gd name="connsiteY6" fmla="*/ 19715 h 55180"/>
                    <a:gd name="connsiteX7" fmla="*/ 19320 w 71193"/>
                    <a:gd name="connsiteY7" fmla="*/ 14348 h 55180"/>
                    <a:gd name="connsiteX8" fmla="*/ 27045 w 71193"/>
                    <a:gd name="connsiteY8" fmla="*/ 17659 h 55180"/>
                    <a:gd name="connsiteX9" fmla="*/ 41391 w 71193"/>
                    <a:gd name="connsiteY9" fmla="*/ 9934 h 55180"/>
                    <a:gd name="connsiteX0" fmla="*/ 71193 w 413098"/>
                    <a:gd name="connsiteY0" fmla="*/ 0 h 55180"/>
                    <a:gd name="connsiteX1" fmla="*/ 413096 w 413098"/>
                    <a:gd name="connsiteY1" fmla="*/ 43814 h 55180"/>
                    <a:gd name="connsiteX2" fmla="*/ 71193 w 413098"/>
                    <a:gd name="connsiteY2" fmla="*/ 48082 h 55180"/>
                    <a:gd name="connsiteX3" fmla="*/ 60152 w 413098"/>
                    <a:gd name="connsiteY3" fmla="*/ 55180 h 55180"/>
                    <a:gd name="connsiteX4" fmla="*/ 43966 w 413098"/>
                    <a:gd name="connsiteY4" fmla="*/ 47823 h 55180"/>
                    <a:gd name="connsiteX5" fmla="*/ 26309 w 413098"/>
                    <a:gd name="connsiteY5" fmla="*/ 50765 h 55180"/>
                    <a:gd name="connsiteX6" fmla="*/ 2767 w 413098"/>
                    <a:gd name="connsiteY6" fmla="*/ 40465 h 55180"/>
                    <a:gd name="connsiteX7" fmla="*/ 0 w 413098"/>
                    <a:gd name="connsiteY7" fmla="*/ 19715 h 55180"/>
                    <a:gd name="connsiteX8" fmla="*/ 19320 w 413098"/>
                    <a:gd name="connsiteY8" fmla="*/ 14348 h 55180"/>
                    <a:gd name="connsiteX9" fmla="*/ 27045 w 413098"/>
                    <a:gd name="connsiteY9" fmla="*/ 17659 h 55180"/>
                    <a:gd name="connsiteX10" fmla="*/ 41391 w 413098"/>
                    <a:gd name="connsiteY10" fmla="*/ 9934 h 55180"/>
                    <a:gd name="connsiteX11" fmla="*/ 71193 w 413098"/>
                    <a:gd name="connsiteY11" fmla="*/ 0 h 55180"/>
                    <a:gd name="connsiteX0" fmla="*/ 413096 w 504536"/>
                    <a:gd name="connsiteY0" fmla="*/ 43814 h 135254"/>
                    <a:gd name="connsiteX1" fmla="*/ 71193 w 504536"/>
                    <a:gd name="connsiteY1" fmla="*/ 48082 h 135254"/>
                    <a:gd name="connsiteX2" fmla="*/ 60152 w 504536"/>
                    <a:gd name="connsiteY2" fmla="*/ 55180 h 135254"/>
                    <a:gd name="connsiteX3" fmla="*/ 43966 w 504536"/>
                    <a:gd name="connsiteY3" fmla="*/ 47823 h 135254"/>
                    <a:gd name="connsiteX4" fmla="*/ 26309 w 504536"/>
                    <a:gd name="connsiteY4" fmla="*/ 50765 h 135254"/>
                    <a:gd name="connsiteX5" fmla="*/ 2767 w 504536"/>
                    <a:gd name="connsiteY5" fmla="*/ 40465 h 135254"/>
                    <a:gd name="connsiteX6" fmla="*/ 0 w 504536"/>
                    <a:gd name="connsiteY6" fmla="*/ 19715 h 135254"/>
                    <a:gd name="connsiteX7" fmla="*/ 19320 w 504536"/>
                    <a:gd name="connsiteY7" fmla="*/ 14348 h 135254"/>
                    <a:gd name="connsiteX8" fmla="*/ 27045 w 504536"/>
                    <a:gd name="connsiteY8" fmla="*/ 17659 h 135254"/>
                    <a:gd name="connsiteX9" fmla="*/ 41391 w 504536"/>
                    <a:gd name="connsiteY9" fmla="*/ 9934 h 135254"/>
                    <a:gd name="connsiteX10" fmla="*/ 71193 w 504536"/>
                    <a:gd name="connsiteY10" fmla="*/ 0 h 135254"/>
                    <a:gd name="connsiteX11" fmla="*/ 504536 w 504536"/>
                    <a:gd name="connsiteY11" fmla="*/ 135254 h 135254"/>
                    <a:gd name="connsiteX0" fmla="*/ 413096 w 413096"/>
                    <a:gd name="connsiteY0" fmla="*/ 43814 h 55180"/>
                    <a:gd name="connsiteX1" fmla="*/ 71193 w 413096"/>
                    <a:gd name="connsiteY1" fmla="*/ 48082 h 55180"/>
                    <a:gd name="connsiteX2" fmla="*/ 60152 w 413096"/>
                    <a:gd name="connsiteY2" fmla="*/ 55180 h 55180"/>
                    <a:gd name="connsiteX3" fmla="*/ 43966 w 413096"/>
                    <a:gd name="connsiteY3" fmla="*/ 47823 h 55180"/>
                    <a:gd name="connsiteX4" fmla="*/ 26309 w 413096"/>
                    <a:gd name="connsiteY4" fmla="*/ 50765 h 55180"/>
                    <a:gd name="connsiteX5" fmla="*/ 2767 w 413096"/>
                    <a:gd name="connsiteY5" fmla="*/ 40465 h 55180"/>
                    <a:gd name="connsiteX6" fmla="*/ 0 w 413096"/>
                    <a:gd name="connsiteY6" fmla="*/ 19715 h 55180"/>
                    <a:gd name="connsiteX7" fmla="*/ 19320 w 413096"/>
                    <a:gd name="connsiteY7" fmla="*/ 14348 h 55180"/>
                    <a:gd name="connsiteX8" fmla="*/ 27045 w 413096"/>
                    <a:gd name="connsiteY8" fmla="*/ 17659 h 55180"/>
                    <a:gd name="connsiteX9" fmla="*/ 41391 w 413096"/>
                    <a:gd name="connsiteY9" fmla="*/ 9934 h 55180"/>
                    <a:gd name="connsiteX10" fmla="*/ 71193 w 413096"/>
                    <a:gd name="connsiteY10" fmla="*/ 0 h 55180"/>
                    <a:gd name="connsiteX0" fmla="*/ 71193 w 71193"/>
                    <a:gd name="connsiteY0" fmla="*/ 48082 h 55180"/>
                    <a:gd name="connsiteX1" fmla="*/ 60152 w 71193"/>
                    <a:gd name="connsiteY1" fmla="*/ 55180 h 55180"/>
                    <a:gd name="connsiteX2" fmla="*/ 43966 w 71193"/>
                    <a:gd name="connsiteY2" fmla="*/ 47823 h 55180"/>
                    <a:gd name="connsiteX3" fmla="*/ 26309 w 71193"/>
                    <a:gd name="connsiteY3" fmla="*/ 50765 h 55180"/>
                    <a:gd name="connsiteX4" fmla="*/ 2767 w 71193"/>
                    <a:gd name="connsiteY4" fmla="*/ 40465 h 55180"/>
                    <a:gd name="connsiteX5" fmla="*/ 0 w 71193"/>
                    <a:gd name="connsiteY5" fmla="*/ 19715 h 55180"/>
                    <a:gd name="connsiteX6" fmla="*/ 19320 w 71193"/>
                    <a:gd name="connsiteY6" fmla="*/ 14348 h 55180"/>
                    <a:gd name="connsiteX7" fmla="*/ 27045 w 71193"/>
                    <a:gd name="connsiteY7" fmla="*/ 17659 h 55180"/>
                    <a:gd name="connsiteX8" fmla="*/ 41391 w 71193"/>
                    <a:gd name="connsiteY8" fmla="*/ 9934 h 55180"/>
                    <a:gd name="connsiteX9" fmla="*/ 71193 w 71193"/>
                    <a:gd name="connsiteY9" fmla="*/ 0 h 5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93" h="55180">
                      <a:moveTo>
                        <a:pt x="71193" y="48082"/>
                      </a:moveTo>
                      <a:lnTo>
                        <a:pt x="60152" y="55180"/>
                      </a:lnTo>
                      <a:lnTo>
                        <a:pt x="43966" y="47823"/>
                      </a:lnTo>
                      <a:lnTo>
                        <a:pt x="26309" y="50765"/>
                      </a:lnTo>
                      <a:lnTo>
                        <a:pt x="2767" y="40465"/>
                      </a:lnTo>
                      <a:lnTo>
                        <a:pt x="0" y="19715"/>
                      </a:lnTo>
                      <a:lnTo>
                        <a:pt x="19320" y="14348"/>
                      </a:lnTo>
                      <a:lnTo>
                        <a:pt x="27045" y="17659"/>
                      </a:lnTo>
                      <a:lnTo>
                        <a:pt x="41391" y="9934"/>
                      </a:lnTo>
                      <a:lnTo>
                        <a:pt x="71193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ED20252D-D66B-DE43-07A5-AB13818B382B}"/>
                    </a:ext>
                  </a:extLst>
                </p:cNvPr>
                <p:cNvSpPr/>
                <p:nvPr/>
              </p:nvSpPr>
              <p:spPr>
                <a:xfrm>
                  <a:off x="3143049" y="843020"/>
                  <a:ext cx="246467" cy="517733"/>
                </a:xfrm>
                <a:custGeom>
                  <a:avLst/>
                  <a:gdLst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0 h 517733"/>
                    <a:gd name="connsiteX4" fmla="*/ 246467 w 246467"/>
                    <a:gd name="connsiteY4" fmla="*/ 164269 h 517733"/>
                    <a:gd name="connsiteX5" fmla="*/ 238368 w 246467"/>
                    <a:gd name="connsiteY5" fmla="*/ 171211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51" fmla="*/ 246467 w 246467"/>
                    <a:gd name="connsiteY51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488580 h 517733"/>
                    <a:gd name="connsiteX8" fmla="*/ 236897 w 246467"/>
                    <a:gd name="connsiteY8" fmla="*/ 480206 h 517733"/>
                    <a:gd name="connsiteX9" fmla="*/ 211883 w 246467"/>
                    <a:gd name="connsiteY9" fmla="*/ 471377 h 517733"/>
                    <a:gd name="connsiteX10" fmla="*/ 223654 w 246467"/>
                    <a:gd name="connsiteY10" fmla="*/ 459606 h 517733"/>
                    <a:gd name="connsiteX11" fmla="*/ 219240 w 246467"/>
                    <a:gd name="connsiteY11" fmla="*/ 441949 h 517733"/>
                    <a:gd name="connsiteX12" fmla="*/ 185397 w 246467"/>
                    <a:gd name="connsiteY12" fmla="*/ 441949 h 517733"/>
                    <a:gd name="connsiteX13" fmla="*/ 160384 w 246467"/>
                    <a:gd name="connsiteY13" fmla="*/ 456663 h 517733"/>
                    <a:gd name="connsiteX14" fmla="*/ 142727 w 246467"/>
                    <a:gd name="connsiteY14" fmla="*/ 437535 h 517733"/>
                    <a:gd name="connsiteX15" fmla="*/ 119184 w 246467"/>
                    <a:gd name="connsiteY15" fmla="*/ 437535 h 517733"/>
                    <a:gd name="connsiteX16" fmla="*/ 111827 w 246467"/>
                    <a:gd name="connsiteY16" fmla="*/ 422821 h 517733"/>
                    <a:gd name="connsiteX17" fmla="*/ 51499 w 246467"/>
                    <a:gd name="connsiteY17" fmla="*/ 399279 h 517733"/>
                    <a:gd name="connsiteX18" fmla="*/ 52971 w 246467"/>
                    <a:gd name="connsiteY18" fmla="*/ 375736 h 517733"/>
                    <a:gd name="connsiteX19" fmla="*/ 44142 w 246467"/>
                    <a:gd name="connsiteY19" fmla="*/ 368379 h 517733"/>
                    <a:gd name="connsiteX20" fmla="*/ 51499 w 246467"/>
                    <a:gd name="connsiteY20" fmla="*/ 359551 h 517733"/>
                    <a:gd name="connsiteX21" fmla="*/ 54442 w 246467"/>
                    <a:gd name="connsiteY21" fmla="*/ 319823 h 517733"/>
                    <a:gd name="connsiteX22" fmla="*/ 64742 w 246467"/>
                    <a:gd name="connsiteY22" fmla="*/ 308051 h 517733"/>
                    <a:gd name="connsiteX23" fmla="*/ 97113 w 246467"/>
                    <a:gd name="connsiteY23" fmla="*/ 327180 h 517733"/>
                    <a:gd name="connsiteX24" fmla="*/ 101527 w 246467"/>
                    <a:gd name="connsiteY24" fmla="*/ 334537 h 517733"/>
                    <a:gd name="connsiteX25" fmla="*/ 125070 w 246467"/>
                    <a:gd name="connsiteY25" fmla="*/ 315409 h 517733"/>
                    <a:gd name="connsiteX26" fmla="*/ 141255 w 246467"/>
                    <a:gd name="connsiteY26" fmla="*/ 315409 h 517733"/>
                    <a:gd name="connsiteX27" fmla="*/ 145669 w 246467"/>
                    <a:gd name="connsiteY27" fmla="*/ 277152 h 517733"/>
                    <a:gd name="connsiteX28" fmla="*/ 132427 w 246467"/>
                    <a:gd name="connsiteY28" fmla="*/ 258024 h 517733"/>
                    <a:gd name="connsiteX29" fmla="*/ 126541 w 246467"/>
                    <a:gd name="connsiteY29" fmla="*/ 233010 h 517733"/>
                    <a:gd name="connsiteX30" fmla="*/ 138312 w 246467"/>
                    <a:gd name="connsiteY30" fmla="*/ 221238 h 517733"/>
                    <a:gd name="connsiteX31" fmla="*/ 128013 w 246467"/>
                    <a:gd name="connsiteY31" fmla="*/ 200639 h 517733"/>
                    <a:gd name="connsiteX32" fmla="*/ 105941 w 246467"/>
                    <a:gd name="connsiteY32" fmla="*/ 202110 h 517733"/>
                    <a:gd name="connsiteX33" fmla="*/ 55914 w 246467"/>
                    <a:gd name="connsiteY33" fmla="*/ 228596 h 517733"/>
                    <a:gd name="connsiteX34" fmla="*/ 45614 w 246467"/>
                    <a:gd name="connsiteY34" fmla="*/ 218296 h 517733"/>
                    <a:gd name="connsiteX35" fmla="*/ 47085 w 246467"/>
                    <a:gd name="connsiteY35" fmla="*/ 200639 h 517733"/>
                    <a:gd name="connsiteX36" fmla="*/ 0 w 246467"/>
                    <a:gd name="connsiteY36" fmla="*/ 153554 h 517733"/>
                    <a:gd name="connsiteX37" fmla="*/ 17657 w 246467"/>
                    <a:gd name="connsiteY37" fmla="*/ 130011 h 517733"/>
                    <a:gd name="connsiteX38" fmla="*/ 7793 w 246467"/>
                    <a:gd name="connsiteY38" fmla="*/ 97601 h 517733"/>
                    <a:gd name="connsiteX39" fmla="*/ 23543 w 246467"/>
                    <a:gd name="connsiteY39" fmla="*/ 96169 h 517733"/>
                    <a:gd name="connsiteX40" fmla="*/ 41200 w 246467"/>
                    <a:gd name="connsiteY40" fmla="*/ 107940 h 517733"/>
                    <a:gd name="connsiteX41" fmla="*/ 85342 w 246467"/>
                    <a:gd name="connsiteY41" fmla="*/ 93226 h 517733"/>
                    <a:gd name="connsiteX42" fmla="*/ 94170 w 246467"/>
                    <a:gd name="connsiteY42" fmla="*/ 68212 h 517733"/>
                    <a:gd name="connsiteX43" fmla="*/ 125070 w 246467"/>
                    <a:gd name="connsiteY43" fmla="*/ 66741 h 517733"/>
                    <a:gd name="connsiteX44" fmla="*/ 132427 w 246467"/>
                    <a:gd name="connsiteY44" fmla="*/ 62327 h 517733"/>
                    <a:gd name="connsiteX45" fmla="*/ 154498 w 246467"/>
                    <a:gd name="connsiteY45" fmla="*/ 50555 h 517733"/>
                    <a:gd name="connsiteX46" fmla="*/ 167741 w 246467"/>
                    <a:gd name="connsiteY46" fmla="*/ 37313 h 517733"/>
                    <a:gd name="connsiteX47" fmla="*/ 169212 w 246467"/>
                    <a:gd name="connsiteY47" fmla="*/ 25542 h 517733"/>
                    <a:gd name="connsiteX48" fmla="*/ 198640 w 246467"/>
                    <a:gd name="connsiteY48" fmla="*/ 13770 h 517733"/>
                    <a:gd name="connsiteX49" fmla="*/ 228068 w 246467"/>
                    <a:gd name="connsiteY49" fmla="*/ 7885 h 517733"/>
                    <a:gd name="connsiteX50" fmla="*/ 246467 w 246467"/>
                    <a:gd name="connsiteY50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46467 w 246467"/>
                    <a:gd name="connsiteY6" fmla="*/ 488580 h 517733"/>
                    <a:gd name="connsiteX7" fmla="*/ 236897 w 246467"/>
                    <a:gd name="connsiteY7" fmla="*/ 480206 h 517733"/>
                    <a:gd name="connsiteX8" fmla="*/ 211883 w 246467"/>
                    <a:gd name="connsiteY8" fmla="*/ 471377 h 517733"/>
                    <a:gd name="connsiteX9" fmla="*/ 223654 w 246467"/>
                    <a:gd name="connsiteY9" fmla="*/ 459606 h 517733"/>
                    <a:gd name="connsiteX10" fmla="*/ 219240 w 246467"/>
                    <a:gd name="connsiteY10" fmla="*/ 441949 h 517733"/>
                    <a:gd name="connsiteX11" fmla="*/ 185397 w 246467"/>
                    <a:gd name="connsiteY11" fmla="*/ 441949 h 517733"/>
                    <a:gd name="connsiteX12" fmla="*/ 160384 w 246467"/>
                    <a:gd name="connsiteY12" fmla="*/ 456663 h 517733"/>
                    <a:gd name="connsiteX13" fmla="*/ 142727 w 246467"/>
                    <a:gd name="connsiteY13" fmla="*/ 437535 h 517733"/>
                    <a:gd name="connsiteX14" fmla="*/ 119184 w 246467"/>
                    <a:gd name="connsiteY14" fmla="*/ 437535 h 517733"/>
                    <a:gd name="connsiteX15" fmla="*/ 111827 w 246467"/>
                    <a:gd name="connsiteY15" fmla="*/ 422821 h 517733"/>
                    <a:gd name="connsiteX16" fmla="*/ 51499 w 246467"/>
                    <a:gd name="connsiteY16" fmla="*/ 399279 h 517733"/>
                    <a:gd name="connsiteX17" fmla="*/ 52971 w 246467"/>
                    <a:gd name="connsiteY17" fmla="*/ 375736 h 517733"/>
                    <a:gd name="connsiteX18" fmla="*/ 44142 w 246467"/>
                    <a:gd name="connsiteY18" fmla="*/ 368379 h 517733"/>
                    <a:gd name="connsiteX19" fmla="*/ 51499 w 246467"/>
                    <a:gd name="connsiteY19" fmla="*/ 359551 h 517733"/>
                    <a:gd name="connsiteX20" fmla="*/ 54442 w 246467"/>
                    <a:gd name="connsiteY20" fmla="*/ 319823 h 517733"/>
                    <a:gd name="connsiteX21" fmla="*/ 64742 w 246467"/>
                    <a:gd name="connsiteY21" fmla="*/ 308051 h 517733"/>
                    <a:gd name="connsiteX22" fmla="*/ 97113 w 246467"/>
                    <a:gd name="connsiteY22" fmla="*/ 327180 h 517733"/>
                    <a:gd name="connsiteX23" fmla="*/ 101527 w 246467"/>
                    <a:gd name="connsiteY23" fmla="*/ 334537 h 517733"/>
                    <a:gd name="connsiteX24" fmla="*/ 125070 w 246467"/>
                    <a:gd name="connsiteY24" fmla="*/ 315409 h 517733"/>
                    <a:gd name="connsiteX25" fmla="*/ 141255 w 246467"/>
                    <a:gd name="connsiteY25" fmla="*/ 315409 h 517733"/>
                    <a:gd name="connsiteX26" fmla="*/ 145669 w 246467"/>
                    <a:gd name="connsiteY26" fmla="*/ 277152 h 517733"/>
                    <a:gd name="connsiteX27" fmla="*/ 132427 w 246467"/>
                    <a:gd name="connsiteY27" fmla="*/ 258024 h 517733"/>
                    <a:gd name="connsiteX28" fmla="*/ 126541 w 246467"/>
                    <a:gd name="connsiteY28" fmla="*/ 233010 h 517733"/>
                    <a:gd name="connsiteX29" fmla="*/ 138312 w 246467"/>
                    <a:gd name="connsiteY29" fmla="*/ 221238 h 517733"/>
                    <a:gd name="connsiteX30" fmla="*/ 128013 w 246467"/>
                    <a:gd name="connsiteY30" fmla="*/ 200639 h 517733"/>
                    <a:gd name="connsiteX31" fmla="*/ 105941 w 246467"/>
                    <a:gd name="connsiteY31" fmla="*/ 202110 h 517733"/>
                    <a:gd name="connsiteX32" fmla="*/ 55914 w 246467"/>
                    <a:gd name="connsiteY32" fmla="*/ 228596 h 517733"/>
                    <a:gd name="connsiteX33" fmla="*/ 45614 w 246467"/>
                    <a:gd name="connsiteY33" fmla="*/ 218296 h 517733"/>
                    <a:gd name="connsiteX34" fmla="*/ 47085 w 246467"/>
                    <a:gd name="connsiteY34" fmla="*/ 200639 h 517733"/>
                    <a:gd name="connsiteX35" fmla="*/ 0 w 246467"/>
                    <a:gd name="connsiteY35" fmla="*/ 153554 h 517733"/>
                    <a:gd name="connsiteX36" fmla="*/ 17657 w 246467"/>
                    <a:gd name="connsiteY36" fmla="*/ 130011 h 517733"/>
                    <a:gd name="connsiteX37" fmla="*/ 7793 w 246467"/>
                    <a:gd name="connsiteY37" fmla="*/ 97601 h 517733"/>
                    <a:gd name="connsiteX38" fmla="*/ 23543 w 246467"/>
                    <a:gd name="connsiteY38" fmla="*/ 96169 h 517733"/>
                    <a:gd name="connsiteX39" fmla="*/ 41200 w 246467"/>
                    <a:gd name="connsiteY39" fmla="*/ 107940 h 517733"/>
                    <a:gd name="connsiteX40" fmla="*/ 85342 w 246467"/>
                    <a:gd name="connsiteY40" fmla="*/ 93226 h 517733"/>
                    <a:gd name="connsiteX41" fmla="*/ 94170 w 246467"/>
                    <a:gd name="connsiteY41" fmla="*/ 68212 h 517733"/>
                    <a:gd name="connsiteX42" fmla="*/ 125070 w 246467"/>
                    <a:gd name="connsiteY42" fmla="*/ 66741 h 517733"/>
                    <a:gd name="connsiteX43" fmla="*/ 132427 w 246467"/>
                    <a:gd name="connsiteY43" fmla="*/ 62327 h 517733"/>
                    <a:gd name="connsiteX44" fmla="*/ 154498 w 246467"/>
                    <a:gd name="connsiteY44" fmla="*/ 50555 h 517733"/>
                    <a:gd name="connsiteX45" fmla="*/ 167741 w 246467"/>
                    <a:gd name="connsiteY45" fmla="*/ 37313 h 517733"/>
                    <a:gd name="connsiteX46" fmla="*/ 169212 w 246467"/>
                    <a:gd name="connsiteY46" fmla="*/ 25542 h 517733"/>
                    <a:gd name="connsiteX47" fmla="*/ 198640 w 246467"/>
                    <a:gd name="connsiteY47" fmla="*/ 13770 h 517733"/>
                    <a:gd name="connsiteX48" fmla="*/ 228068 w 246467"/>
                    <a:gd name="connsiteY48" fmla="*/ 7885 h 517733"/>
                    <a:gd name="connsiteX49" fmla="*/ 246467 w 246467"/>
                    <a:gd name="connsiteY49" fmla="*/ 0 h 517733"/>
                    <a:gd name="connsiteX0" fmla="*/ 246467 w 546504"/>
                    <a:gd name="connsiteY0" fmla="*/ 495641 h 517733"/>
                    <a:gd name="connsiteX1" fmla="*/ 246467 w 546504"/>
                    <a:gd name="connsiteY1" fmla="*/ 517733 h 517733"/>
                    <a:gd name="connsiteX2" fmla="*/ 239840 w 546504"/>
                    <a:gd name="connsiteY2" fmla="*/ 511105 h 517733"/>
                    <a:gd name="connsiteX3" fmla="*/ 246467 w 546504"/>
                    <a:gd name="connsiteY3" fmla="*/ 495641 h 517733"/>
                    <a:gd name="connsiteX4" fmla="*/ 246467 w 546504"/>
                    <a:gd name="connsiteY4" fmla="*/ 0 h 517733"/>
                    <a:gd name="connsiteX5" fmla="*/ 546504 w 546504"/>
                    <a:gd name="connsiteY5" fmla="*/ 235707 h 517733"/>
                    <a:gd name="connsiteX6" fmla="*/ 246467 w 546504"/>
                    <a:gd name="connsiteY6" fmla="*/ 488580 h 517733"/>
                    <a:gd name="connsiteX7" fmla="*/ 236897 w 546504"/>
                    <a:gd name="connsiteY7" fmla="*/ 480206 h 517733"/>
                    <a:gd name="connsiteX8" fmla="*/ 211883 w 546504"/>
                    <a:gd name="connsiteY8" fmla="*/ 471377 h 517733"/>
                    <a:gd name="connsiteX9" fmla="*/ 223654 w 546504"/>
                    <a:gd name="connsiteY9" fmla="*/ 459606 h 517733"/>
                    <a:gd name="connsiteX10" fmla="*/ 219240 w 546504"/>
                    <a:gd name="connsiteY10" fmla="*/ 441949 h 517733"/>
                    <a:gd name="connsiteX11" fmla="*/ 185397 w 546504"/>
                    <a:gd name="connsiteY11" fmla="*/ 441949 h 517733"/>
                    <a:gd name="connsiteX12" fmla="*/ 160384 w 546504"/>
                    <a:gd name="connsiteY12" fmla="*/ 456663 h 517733"/>
                    <a:gd name="connsiteX13" fmla="*/ 142727 w 546504"/>
                    <a:gd name="connsiteY13" fmla="*/ 437535 h 517733"/>
                    <a:gd name="connsiteX14" fmla="*/ 119184 w 546504"/>
                    <a:gd name="connsiteY14" fmla="*/ 437535 h 517733"/>
                    <a:gd name="connsiteX15" fmla="*/ 111827 w 546504"/>
                    <a:gd name="connsiteY15" fmla="*/ 422821 h 517733"/>
                    <a:gd name="connsiteX16" fmla="*/ 51499 w 546504"/>
                    <a:gd name="connsiteY16" fmla="*/ 399279 h 517733"/>
                    <a:gd name="connsiteX17" fmla="*/ 52971 w 546504"/>
                    <a:gd name="connsiteY17" fmla="*/ 375736 h 517733"/>
                    <a:gd name="connsiteX18" fmla="*/ 44142 w 546504"/>
                    <a:gd name="connsiteY18" fmla="*/ 368379 h 517733"/>
                    <a:gd name="connsiteX19" fmla="*/ 51499 w 546504"/>
                    <a:gd name="connsiteY19" fmla="*/ 359551 h 517733"/>
                    <a:gd name="connsiteX20" fmla="*/ 54442 w 546504"/>
                    <a:gd name="connsiteY20" fmla="*/ 319823 h 517733"/>
                    <a:gd name="connsiteX21" fmla="*/ 64742 w 546504"/>
                    <a:gd name="connsiteY21" fmla="*/ 308051 h 517733"/>
                    <a:gd name="connsiteX22" fmla="*/ 97113 w 546504"/>
                    <a:gd name="connsiteY22" fmla="*/ 327180 h 517733"/>
                    <a:gd name="connsiteX23" fmla="*/ 101527 w 546504"/>
                    <a:gd name="connsiteY23" fmla="*/ 334537 h 517733"/>
                    <a:gd name="connsiteX24" fmla="*/ 125070 w 546504"/>
                    <a:gd name="connsiteY24" fmla="*/ 315409 h 517733"/>
                    <a:gd name="connsiteX25" fmla="*/ 141255 w 546504"/>
                    <a:gd name="connsiteY25" fmla="*/ 315409 h 517733"/>
                    <a:gd name="connsiteX26" fmla="*/ 145669 w 546504"/>
                    <a:gd name="connsiteY26" fmla="*/ 277152 h 517733"/>
                    <a:gd name="connsiteX27" fmla="*/ 132427 w 546504"/>
                    <a:gd name="connsiteY27" fmla="*/ 258024 h 517733"/>
                    <a:gd name="connsiteX28" fmla="*/ 126541 w 546504"/>
                    <a:gd name="connsiteY28" fmla="*/ 233010 h 517733"/>
                    <a:gd name="connsiteX29" fmla="*/ 138312 w 546504"/>
                    <a:gd name="connsiteY29" fmla="*/ 221238 h 517733"/>
                    <a:gd name="connsiteX30" fmla="*/ 128013 w 546504"/>
                    <a:gd name="connsiteY30" fmla="*/ 200639 h 517733"/>
                    <a:gd name="connsiteX31" fmla="*/ 105941 w 546504"/>
                    <a:gd name="connsiteY31" fmla="*/ 202110 h 517733"/>
                    <a:gd name="connsiteX32" fmla="*/ 55914 w 546504"/>
                    <a:gd name="connsiteY32" fmla="*/ 228596 h 517733"/>
                    <a:gd name="connsiteX33" fmla="*/ 45614 w 546504"/>
                    <a:gd name="connsiteY33" fmla="*/ 218296 h 517733"/>
                    <a:gd name="connsiteX34" fmla="*/ 47085 w 546504"/>
                    <a:gd name="connsiteY34" fmla="*/ 200639 h 517733"/>
                    <a:gd name="connsiteX35" fmla="*/ 0 w 546504"/>
                    <a:gd name="connsiteY35" fmla="*/ 153554 h 517733"/>
                    <a:gd name="connsiteX36" fmla="*/ 17657 w 546504"/>
                    <a:gd name="connsiteY36" fmla="*/ 130011 h 517733"/>
                    <a:gd name="connsiteX37" fmla="*/ 7793 w 546504"/>
                    <a:gd name="connsiteY37" fmla="*/ 97601 h 517733"/>
                    <a:gd name="connsiteX38" fmla="*/ 23543 w 546504"/>
                    <a:gd name="connsiteY38" fmla="*/ 96169 h 517733"/>
                    <a:gd name="connsiteX39" fmla="*/ 41200 w 546504"/>
                    <a:gd name="connsiteY39" fmla="*/ 107940 h 517733"/>
                    <a:gd name="connsiteX40" fmla="*/ 85342 w 546504"/>
                    <a:gd name="connsiteY40" fmla="*/ 93226 h 517733"/>
                    <a:gd name="connsiteX41" fmla="*/ 94170 w 546504"/>
                    <a:gd name="connsiteY41" fmla="*/ 68212 h 517733"/>
                    <a:gd name="connsiteX42" fmla="*/ 125070 w 546504"/>
                    <a:gd name="connsiteY42" fmla="*/ 66741 h 517733"/>
                    <a:gd name="connsiteX43" fmla="*/ 132427 w 546504"/>
                    <a:gd name="connsiteY43" fmla="*/ 62327 h 517733"/>
                    <a:gd name="connsiteX44" fmla="*/ 154498 w 546504"/>
                    <a:gd name="connsiteY44" fmla="*/ 50555 h 517733"/>
                    <a:gd name="connsiteX45" fmla="*/ 167741 w 546504"/>
                    <a:gd name="connsiteY45" fmla="*/ 37313 h 517733"/>
                    <a:gd name="connsiteX46" fmla="*/ 169212 w 546504"/>
                    <a:gd name="connsiteY46" fmla="*/ 25542 h 517733"/>
                    <a:gd name="connsiteX47" fmla="*/ 198640 w 546504"/>
                    <a:gd name="connsiteY47" fmla="*/ 13770 h 517733"/>
                    <a:gd name="connsiteX48" fmla="*/ 228068 w 546504"/>
                    <a:gd name="connsiteY48" fmla="*/ 7885 h 517733"/>
                    <a:gd name="connsiteX49" fmla="*/ 246467 w 546504"/>
                    <a:gd name="connsiteY49" fmla="*/ 0 h 517733"/>
                    <a:gd name="connsiteX0" fmla="*/ 546504 w 637944"/>
                    <a:gd name="connsiteY0" fmla="*/ 235707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637944"/>
                    <a:gd name="connsiteY0" fmla="*/ 495641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480782"/>
                    <a:gd name="connsiteY0" fmla="*/ 495641 h 517733"/>
                    <a:gd name="connsiteX1" fmla="*/ 246467 w 480782"/>
                    <a:gd name="connsiteY1" fmla="*/ 488580 h 517733"/>
                    <a:gd name="connsiteX2" fmla="*/ 236897 w 480782"/>
                    <a:gd name="connsiteY2" fmla="*/ 480206 h 517733"/>
                    <a:gd name="connsiteX3" fmla="*/ 211883 w 480782"/>
                    <a:gd name="connsiteY3" fmla="*/ 471377 h 517733"/>
                    <a:gd name="connsiteX4" fmla="*/ 223654 w 480782"/>
                    <a:gd name="connsiteY4" fmla="*/ 459606 h 517733"/>
                    <a:gd name="connsiteX5" fmla="*/ 219240 w 480782"/>
                    <a:gd name="connsiteY5" fmla="*/ 441949 h 517733"/>
                    <a:gd name="connsiteX6" fmla="*/ 185397 w 480782"/>
                    <a:gd name="connsiteY6" fmla="*/ 441949 h 517733"/>
                    <a:gd name="connsiteX7" fmla="*/ 160384 w 480782"/>
                    <a:gd name="connsiteY7" fmla="*/ 456663 h 517733"/>
                    <a:gd name="connsiteX8" fmla="*/ 142727 w 480782"/>
                    <a:gd name="connsiteY8" fmla="*/ 437535 h 517733"/>
                    <a:gd name="connsiteX9" fmla="*/ 119184 w 480782"/>
                    <a:gd name="connsiteY9" fmla="*/ 437535 h 517733"/>
                    <a:gd name="connsiteX10" fmla="*/ 111827 w 480782"/>
                    <a:gd name="connsiteY10" fmla="*/ 422821 h 517733"/>
                    <a:gd name="connsiteX11" fmla="*/ 51499 w 480782"/>
                    <a:gd name="connsiteY11" fmla="*/ 399279 h 517733"/>
                    <a:gd name="connsiteX12" fmla="*/ 52971 w 480782"/>
                    <a:gd name="connsiteY12" fmla="*/ 375736 h 517733"/>
                    <a:gd name="connsiteX13" fmla="*/ 44142 w 480782"/>
                    <a:gd name="connsiteY13" fmla="*/ 368379 h 517733"/>
                    <a:gd name="connsiteX14" fmla="*/ 51499 w 480782"/>
                    <a:gd name="connsiteY14" fmla="*/ 359551 h 517733"/>
                    <a:gd name="connsiteX15" fmla="*/ 54442 w 480782"/>
                    <a:gd name="connsiteY15" fmla="*/ 319823 h 517733"/>
                    <a:gd name="connsiteX16" fmla="*/ 64742 w 480782"/>
                    <a:gd name="connsiteY16" fmla="*/ 308051 h 517733"/>
                    <a:gd name="connsiteX17" fmla="*/ 97113 w 480782"/>
                    <a:gd name="connsiteY17" fmla="*/ 327180 h 517733"/>
                    <a:gd name="connsiteX18" fmla="*/ 101527 w 480782"/>
                    <a:gd name="connsiteY18" fmla="*/ 334537 h 517733"/>
                    <a:gd name="connsiteX19" fmla="*/ 125070 w 480782"/>
                    <a:gd name="connsiteY19" fmla="*/ 315409 h 517733"/>
                    <a:gd name="connsiteX20" fmla="*/ 141255 w 480782"/>
                    <a:gd name="connsiteY20" fmla="*/ 315409 h 517733"/>
                    <a:gd name="connsiteX21" fmla="*/ 145669 w 480782"/>
                    <a:gd name="connsiteY21" fmla="*/ 277152 h 517733"/>
                    <a:gd name="connsiteX22" fmla="*/ 132427 w 480782"/>
                    <a:gd name="connsiteY22" fmla="*/ 258024 h 517733"/>
                    <a:gd name="connsiteX23" fmla="*/ 126541 w 480782"/>
                    <a:gd name="connsiteY23" fmla="*/ 233010 h 517733"/>
                    <a:gd name="connsiteX24" fmla="*/ 138312 w 480782"/>
                    <a:gd name="connsiteY24" fmla="*/ 221238 h 517733"/>
                    <a:gd name="connsiteX25" fmla="*/ 128013 w 480782"/>
                    <a:gd name="connsiteY25" fmla="*/ 200639 h 517733"/>
                    <a:gd name="connsiteX26" fmla="*/ 105941 w 480782"/>
                    <a:gd name="connsiteY26" fmla="*/ 202110 h 517733"/>
                    <a:gd name="connsiteX27" fmla="*/ 55914 w 480782"/>
                    <a:gd name="connsiteY27" fmla="*/ 228596 h 517733"/>
                    <a:gd name="connsiteX28" fmla="*/ 45614 w 480782"/>
                    <a:gd name="connsiteY28" fmla="*/ 218296 h 517733"/>
                    <a:gd name="connsiteX29" fmla="*/ 47085 w 480782"/>
                    <a:gd name="connsiteY29" fmla="*/ 200639 h 517733"/>
                    <a:gd name="connsiteX30" fmla="*/ 0 w 480782"/>
                    <a:gd name="connsiteY30" fmla="*/ 153554 h 517733"/>
                    <a:gd name="connsiteX31" fmla="*/ 17657 w 480782"/>
                    <a:gd name="connsiteY31" fmla="*/ 130011 h 517733"/>
                    <a:gd name="connsiteX32" fmla="*/ 7793 w 480782"/>
                    <a:gd name="connsiteY32" fmla="*/ 97601 h 517733"/>
                    <a:gd name="connsiteX33" fmla="*/ 23543 w 480782"/>
                    <a:gd name="connsiteY33" fmla="*/ 96169 h 517733"/>
                    <a:gd name="connsiteX34" fmla="*/ 41200 w 480782"/>
                    <a:gd name="connsiteY34" fmla="*/ 107940 h 517733"/>
                    <a:gd name="connsiteX35" fmla="*/ 85342 w 480782"/>
                    <a:gd name="connsiteY35" fmla="*/ 93226 h 517733"/>
                    <a:gd name="connsiteX36" fmla="*/ 94170 w 480782"/>
                    <a:gd name="connsiteY36" fmla="*/ 68212 h 517733"/>
                    <a:gd name="connsiteX37" fmla="*/ 125070 w 480782"/>
                    <a:gd name="connsiteY37" fmla="*/ 66741 h 517733"/>
                    <a:gd name="connsiteX38" fmla="*/ 132427 w 480782"/>
                    <a:gd name="connsiteY38" fmla="*/ 62327 h 517733"/>
                    <a:gd name="connsiteX39" fmla="*/ 154498 w 480782"/>
                    <a:gd name="connsiteY39" fmla="*/ 50555 h 517733"/>
                    <a:gd name="connsiteX40" fmla="*/ 167741 w 480782"/>
                    <a:gd name="connsiteY40" fmla="*/ 37313 h 517733"/>
                    <a:gd name="connsiteX41" fmla="*/ 169212 w 480782"/>
                    <a:gd name="connsiteY41" fmla="*/ 25542 h 517733"/>
                    <a:gd name="connsiteX42" fmla="*/ 198640 w 480782"/>
                    <a:gd name="connsiteY42" fmla="*/ 13770 h 517733"/>
                    <a:gd name="connsiteX43" fmla="*/ 228068 w 480782"/>
                    <a:gd name="connsiteY43" fmla="*/ 7885 h 517733"/>
                    <a:gd name="connsiteX44" fmla="*/ 246467 w 480782"/>
                    <a:gd name="connsiteY44" fmla="*/ 0 h 517733"/>
                    <a:gd name="connsiteX45" fmla="*/ 246467 w 480782"/>
                    <a:gd name="connsiteY45" fmla="*/ 517733 h 517733"/>
                    <a:gd name="connsiteX46" fmla="*/ 239840 w 480782"/>
                    <a:gd name="connsiteY46" fmla="*/ 511105 h 517733"/>
                    <a:gd name="connsiteX47" fmla="*/ 246467 w 480782"/>
                    <a:gd name="connsiteY47" fmla="*/ 495641 h 517733"/>
                    <a:gd name="connsiteX48" fmla="*/ 246467 w 480782"/>
                    <a:gd name="connsiteY48" fmla="*/ 0 h 517733"/>
                    <a:gd name="connsiteX49" fmla="*/ 480782 w 480782"/>
                    <a:gd name="connsiteY49" fmla="*/ 236659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488580 h 517733"/>
                    <a:gd name="connsiteX2" fmla="*/ 236897 w 246467"/>
                    <a:gd name="connsiteY2" fmla="*/ 480206 h 517733"/>
                    <a:gd name="connsiteX3" fmla="*/ 211883 w 246467"/>
                    <a:gd name="connsiteY3" fmla="*/ 471377 h 517733"/>
                    <a:gd name="connsiteX4" fmla="*/ 223654 w 246467"/>
                    <a:gd name="connsiteY4" fmla="*/ 459606 h 517733"/>
                    <a:gd name="connsiteX5" fmla="*/ 219240 w 246467"/>
                    <a:gd name="connsiteY5" fmla="*/ 441949 h 517733"/>
                    <a:gd name="connsiteX6" fmla="*/ 185397 w 246467"/>
                    <a:gd name="connsiteY6" fmla="*/ 441949 h 517733"/>
                    <a:gd name="connsiteX7" fmla="*/ 160384 w 246467"/>
                    <a:gd name="connsiteY7" fmla="*/ 456663 h 517733"/>
                    <a:gd name="connsiteX8" fmla="*/ 142727 w 246467"/>
                    <a:gd name="connsiteY8" fmla="*/ 437535 h 517733"/>
                    <a:gd name="connsiteX9" fmla="*/ 119184 w 246467"/>
                    <a:gd name="connsiteY9" fmla="*/ 437535 h 517733"/>
                    <a:gd name="connsiteX10" fmla="*/ 111827 w 246467"/>
                    <a:gd name="connsiteY10" fmla="*/ 422821 h 517733"/>
                    <a:gd name="connsiteX11" fmla="*/ 51499 w 246467"/>
                    <a:gd name="connsiteY11" fmla="*/ 399279 h 517733"/>
                    <a:gd name="connsiteX12" fmla="*/ 52971 w 246467"/>
                    <a:gd name="connsiteY12" fmla="*/ 375736 h 517733"/>
                    <a:gd name="connsiteX13" fmla="*/ 44142 w 246467"/>
                    <a:gd name="connsiteY13" fmla="*/ 368379 h 517733"/>
                    <a:gd name="connsiteX14" fmla="*/ 51499 w 246467"/>
                    <a:gd name="connsiteY14" fmla="*/ 359551 h 517733"/>
                    <a:gd name="connsiteX15" fmla="*/ 54442 w 246467"/>
                    <a:gd name="connsiteY15" fmla="*/ 319823 h 517733"/>
                    <a:gd name="connsiteX16" fmla="*/ 64742 w 246467"/>
                    <a:gd name="connsiteY16" fmla="*/ 308051 h 517733"/>
                    <a:gd name="connsiteX17" fmla="*/ 97113 w 246467"/>
                    <a:gd name="connsiteY17" fmla="*/ 327180 h 517733"/>
                    <a:gd name="connsiteX18" fmla="*/ 101527 w 246467"/>
                    <a:gd name="connsiteY18" fmla="*/ 334537 h 517733"/>
                    <a:gd name="connsiteX19" fmla="*/ 125070 w 246467"/>
                    <a:gd name="connsiteY19" fmla="*/ 315409 h 517733"/>
                    <a:gd name="connsiteX20" fmla="*/ 141255 w 246467"/>
                    <a:gd name="connsiteY20" fmla="*/ 315409 h 517733"/>
                    <a:gd name="connsiteX21" fmla="*/ 145669 w 246467"/>
                    <a:gd name="connsiteY21" fmla="*/ 277152 h 517733"/>
                    <a:gd name="connsiteX22" fmla="*/ 132427 w 246467"/>
                    <a:gd name="connsiteY22" fmla="*/ 258024 h 517733"/>
                    <a:gd name="connsiteX23" fmla="*/ 126541 w 246467"/>
                    <a:gd name="connsiteY23" fmla="*/ 233010 h 517733"/>
                    <a:gd name="connsiteX24" fmla="*/ 138312 w 246467"/>
                    <a:gd name="connsiteY24" fmla="*/ 221238 h 517733"/>
                    <a:gd name="connsiteX25" fmla="*/ 128013 w 246467"/>
                    <a:gd name="connsiteY25" fmla="*/ 200639 h 517733"/>
                    <a:gd name="connsiteX26" fmla="*/ 105941 w 246467"/>
                    <a:gd name="connsiteY26" fmla="*/ 202110 h 517733"/>
                    <a:gd name="connsiteX27" fmla="*/ 55914 w 246467"/>
                    <a:gd name="connsiteY27" fmla="*/ 228596 h 517733"/>
                    <a:gd name="connsiteX28" fmla="*/ 45614 w 246467"/>
                    <a:gd name="connsiteY28" fmla="*/ 218296 h 517733"/>
                    <a:gd name="connsiteX29" fmla="*/ 47085 w 246467"/>
                    <a:gd name="connsiteY29" fmla="*/ 200639 h 517733"/>
                    <a:gd name="connsiteX30" fmla="*/ 0 w 246467"/>
                    <a:gd name="connsiteY30" fmla="*/ 153554 h 517733"/>
                    <a:gd name="connsiteX31" fmla="*/ 17657 w 246467"/>
                    <a:gd name="connsiteY31" fmla="*/ 130011 h 517733"/>
                    <a:gd name="connsiteX32" fmla="*/ 7793 w 246467"/>
                    <a:gd name="connsiteY32" fmla="*/ 97601 h 517733"/>
                    <a:gd name="connsiteX33" fmla="*/ 23543 w 246467"/>
                    <a:gd name="connsiteY33" fmla="*/ 96169 h 517733"/>
                    <a:gd name="connsiteX34" fmla="*/ 41200 w 246467"/>
                    <a:gd name="connsiteY34" fmla="*/ 107940 h 517733"/>
                    <a:gd name="connsiteX35" fmla="*/ 85342 w 246467"/>
                    <a:gd name="connsiteY35" fmla="*/ 93226 h 517733"/>
                    <a:gd name="connsiteX36" fmla="*/ 94170 w 246467"/>
                    <a:gd name="connsiteY36" fmla="*/ 68212 h 517733"/>
                    <a:gd name="connsiteX37" fmla="*/ 125070 w 246467"/>
                    <a:gd name="connsiteY37" fmla="*/ 66741 h 517733"/>
                    <a:gd name="connsiteX38" fmla="*/ 132427 w 246467"/>
                    <a:gd name="connsiteY38" fmla="*/ 62327 h 517733"/>
                    <a:gd name="connsiteX39" fmla="*/ 154498 w 246467"/>
                    <a:gd name="connsiteY39" fmla="*/ 50555 h 517733"/>
                    <a:gd name="connsiteX40" fmla="*/ 167741 w 246467"/>
                    <a:gd name="connsiteY40" fmla="*/ 37313 h 517733"/>
                    <a:gd name="connsiteX41" fmla="*/ 169212 w 246467"/>
                    <a:gd name="connsiteY41" fmla="*/ 25542 h 517733"/>
                    <a:gd name="connsiteX42" fmla="*/ 198640 w 246467"/>
                    <a:gd name="connsiteY42" fmla="*/ 13770 h 517733"/>
                    <a:gd name="connsiteX43" fmla="*/ 228068 w 246467"/>
                    <a:gd name="connsiteY43" fmla="*/ 7885 h 517733"/>
                    <a:gd name="connsiteX44" fmla="*/ 246467 w 246467"/>
                    <a:gd name="connsiteY44" fmla="*/ 0 h 517733"/>
                    <a:gd name="connsiteX45" fmla="*/ 246467 w 246467"/>
                    <a:gd name="connsiteY45" fmla="*/ 517733 h 517733"/>
                    <a:gd name="connsiteX46" fmla="*/ 239840 w 246467"/>
                    <a:gd name="connsiteY46" fmla="*/ 511105 h 517733"/>
                    <a:gd name="connsiteX47" fmla="*/ 246467 w 246467"/>
                    <a:gd name="connsiteY47" fmla="*/ 495641 h 517733"/>
                    <a:gd name="connsiteX0" fmla="*/ 246467 w 635997"/>
                    <a:gd name="connsiteY0" fmla="*/ 495641 h 517733"/>
                    <a:gd name="connsiteX1" fmla="*/ 246467 w 635997"/>
                    <a:gd name="connsiteY1" fmla="*/ 488580 h 517733"/>
                    <a:gd name="connsiteX2" fmla="*/ 236897 w 635997"/>
                    <a:gd name="connsiteY2" fmla="*/ 480206 h 517733"/>
                    <a:gd name="connsiteX3" fmla="*/ 211883 w 635997"/>
                    <a:gd name="connsiteY3" fmla="*/ 471377 h 517733"/>
                    <a:gd name="connsiteX4" fmla="*/ 223654 w 635997"/>
                    <a:gd name="connsiteY4" fmla="*/ 459606 h 517733"/>
                    <a:gd name="connsiteX5" fmla="*/ 219240 w 635997"/>
                    <a:gd name="connsiteY5" fmla="*/ 441949 h 517733"/>
                    <a:gd name="connsiteX6" fmla="*/ 185397 w 635997"/>
                    <a:gd name="connsiteY6" fmla="*/ 441949 h 517733"/>
                    <a:gd name="connsiteX7" fmla="*/ 160384 w 635997"/>
                    <a:gd name="connsiteY7" fmla="*/ 456663 h 517733"/>
                    <a:gd name="connsiteX8" fmla="*/ 142727 w 635997"/>
                    <a:gd name="connsiteY8" fmla="*/ 437535 h 517733"/>
                    <a:gd name="connsiteX9" fmla="*/ 119184 w 635997"/>
                    <a:gd name="connsiteY9" fmla="*/ 437535 h 517733"/>
                    <a:gd name="connsiteX10" fmla="*/ 111827 w 635997"/>
                    <a:gd name="connsiteY10" fmla="*/ 422821 h 517733"/>
                    <a:gd name="connsiteX11" fmla="*/ 51499 w 635997"/>
                    <a:gd name="connsiteY11" fmla="*/ 399279 h 517733"/>
                    <a:gd name="connsiteX12" fmla="*/ 52971 w 635997"/>
                    <a:gd name="connsiteY12" fmla="*/ 375736 h 517733"/>
                    <a:gd name="connsiteX13" fmla="*/ 44142 w 635997"/>
                    <a:gd name="connsiteY13" fmla="*/ 368379 h 517733"/>
                    <a:gd name="connsiteX14" fmla="*/ 51499 w 635997"/>
                    <a:gd name="connsiteY14" fmla="*/ 359551 h 517733"/>
                    <a:gd name="connsiteX15" fmla="*/ 54442 w 635997"/>
                    <a:gd name="connsiteY15" fmla="*/ 319823 h 517733"/>
                    <a:gd name="connsiteX16" fmla="*/ 64742 w 635997"/>
                    <a:gd name="connsiteY16" fmla="*/ 308051 h 517733"/>
                    <a:gd name="connsiteX17" fmla="*/ 97113 w 635997"/>
                    <a:gd name="connsiteY17" fmla="*/ 327180 h 517733"/>
                    <a:gd name="connsiteX18" fmla="*/ 101527 w 635997"/>
                    <a:gd name="connsiteY18" fmla="*/ 334537 h 517733"/>
                    <a:gd name="connsiteX19" fmla="*/ 125070 w 635997"/>
                    <a:gd name="connsiteY19" fmla="*/ 315409 h 517733"/>
                    <a:gd name="connsiteX20" fmla="*/ 141255 w 635997"/>
                    <a:gd name="connsiteY20" fmla="*/ 315409 h 517733"/>
                    <a:gd name="connsiteX21" fmla="*/ 145669 w 635997"/>
                    <a:gd name="connsiteY21" fmla="*/ 277152 h 517733"/>
                    <a:gd name="connsiteX22" fmla="*/ 132427 w 635997"/>
                    <a:gd name="connsiteY22" fmla="*/ 258024 h 517733"/>
                    <a:gd name="connsiteX23" fmla="*/ 126541 w 635997"/>
                    <a:gd name="connsiteY23" fmla="*/ 233010 h 517733"/>
                    <a:gd name="connsiteX24" fmla="*/ 138312 w 635997"/>
                    <a:gd name="connsiteY24" fmla="*/ 221238 h 517733"/>
                    <a:gd name="connsiteX25" fmla="*/ 128013 w 635997"/>
                    <a:gd name="connsiteY25" fmla="*/ 200639 h 517733"/>
                    <a:gd name="connsiteX26" fmla="*/ 105941 w 635997"/>
                    <a:gd name="connsiteY26" fmla="*/ 202110 h 517733"/>
                    <a:gd name="connsiteX27" fmla="*/ 55914 w 635997"/>
                    <a:gd name="connsiteY27" fmla="*/ 228596 h 517733"/>
                    <a:gd name="connsiteX28" fmla="*/ 45614 w 635997"/>
                    <a:gd name="connsiteY28" fmla="*/ 218296 h 517733"/>
                    <a:gd name="connsiteX29" fmla="*/ 47085 w 635997"/>
                    <a:gd name="connsiteY29" fmla="*/ 200639 h 517733"/>
                    <a:gd name="connsiteX30" fmla="*/ 0 w 635997"/>
                    <a:gd name="connsiteY30" fmla="*/ 153554 h 517733"/>
                    <a:gd name="connsiteX31" fmla="*/ 17657 w 635997"/>
                    <a:gd name="connsiteY31" fmla="*/ 130011 h 517733"/>
                    <a:gd name="connsiteX32" fmla="*/ 7793 w 635997"/>
                    <a:gd name="connsiteY32" fmla="*/ 97601 h 517733"/>
                    <a:gd name="connsiteX33" fmla="*/ 23543 w 635997"/>
                    <a:gd name="connsiteY33" fmla="*/ 96169 h 517733"/>
                    <a:gd name="connsiteX34" fmla="*/ 41200 w 635997"/>
                    <a:gd name="connsiteY34" fmla="*/ 107940 h 517733"/>
                    <a:gd name="connsiteX35" fmla="*/ 85342 w 635997"/>
                    <a:gd name="connsiteY35" fmla="*/ 93226 h 517733"/>
                    <a:gd name="connsiteX36" fmla="*/ 94170 w 635997"/>
                    <a:gd name="connsiteY36" fmla="*/ 68212 h 517733"/>
                    <a:gd name="connsiteX37" fmla="*/ 125070 w 635997"/>
                    <a:gd name="connsiteY37" fmla="*/ 66741 h 517733"/>
                    <a:gd name="connsiteX38" fmla="*/ 132427 w 635997"/>
                    <a:gd name="connsiteY38" fmla="*/ 62327 h 517733"/>
                    <a:gd name="connsiteX39" fmla="*/ 154498 w 635997"/>
                    <a:gd name="connsiteY39" fmla="*/ 50555 h 517733"/>
                    <a:gd name="connsiteX40" fmla="*/ 167741 w 635997"/>
                    <a:gd name="connsiteY40" fmla="*/ 37313 h 517733"/>
                    <a:gd name="connsiteX41" fmla="*/ 169212 w 635997"/>
                    <a:gd name="connsiteY41" fmla="*/ 25542 h 517733"/>
                    <a:gd name="connsiteX42" fmla="*/ 198640 w 635997"/>
                    <a:gd name="connsiteY42" fmla="*/ 13770 h 517733"/>
                    <a:gd name="connsiteX43" fmla="*/ 228068 w 635997"/>
                    <a:gd name="connsiteY43" fmla="*/ 7885 h 517733"/>
                    <a:gd name="connsiteX44" fmla="*/ 246467 w 635997"/>
                    <a:gd name="connsiteY44" fmla="*/ 0 h 517733"/>
                    <a:gd name="connsiteX45" fmla="*/ 635995 w 635997"/>
                    <a:gd name="connsiteY45" fmla="*/ 307124 h 517733"/>
                    <a:gd name="connsiteX46" fmla="*/ 246467 w 635997"/>
                    <a:gd name="connsiteY46" fmla="*/ 517733 h 517733"/>
                    <a:gd name="connsiteX47" fmla="*/ 239840 w 635997"/>
                    <a:gd name="connsiteY47" fmla="*/ 511105 h 517733"/>
                    <a:gd name="connsiteX48" fmla="*/ 246467 w 635997"/>
                    <a:gd name="connsiteY48" fmla="*/ 495641 h 517733"/>
                    <a:gd name="connsiteX0" fmla="*/ 635995 w 727435"/>
                    <a:gd name="connsiteY0" fmla="*/ 307124 h 517733"/>
                    <a:gd name="connsiteX1" fmla="*/ 246467 w 727435"/>
                    <a:gd name="connsiteY1" fmla="*/ 517733 h 517733"/>
                    <a:gd name="connsiteX2" fmla="*/ 239840 w 727435"/>
                    <a:gd name="connsiteY2" fmla="*/ 511105 h 517733"/>
                    <a:gd name="connsiteX3" fmla="*/ 246467 w 727435"/>
                    <a:gd name="connsiteY3" fmla="*/ 495641 h 517733"/>
                    <a:gd name="connsiteX4" fmla="*/ 246467 w 727435"/>
                    <a:gd name="connsiteY4" fmla="*/ 488580 h 517733"/>
                    <a:gd name="connsiteX5" fmla="*/ 236897 w 727435"/>
                    <a:gd name="connsiteY5" fmla="*/ 480206 h 517733"/>
                    <a:gd name="connsiteX6" fmla="*/ 211883 w 727435"/>
                    <a:gd name="connsiteY6" fmla="*/ 471377 h 517733"/>
                    <a:gd name="connsiteX7" fmla="*/ 223654 w 727435"/>
                    <a:gd name="connsiteY7" fmla="*/ 459606 h 517733"/>
                    <a:gd name="connsiteX8" fmla="*/ 219240 w 727435"/>
                    <a:gd name="connsiteY8" fmla="*/ 441949 h 517733"/>
                    <a:gd name="connsiteX9" fmla="*/ 185397 w 727435"/>
                    <a:gd name="connsiteY9" fmla="*/ 441949 h 517733"/>
                    <a:gd name="connsiteX10" fmla="*/ 160384 w 727435"/>
                    <a:gd name="connsiteY10" fmla="*/ 456663 h 517733"/>
                    <a:gd name="connsiteX11" fmla="*/ 142727 w 727435"/>
                    <a:gd name="connsiteY11" fmla="*/ 437535 h 517733"/>
                    <a:gd name="connsiteX12" fmla="*/ 119184 w 727435"/>
                    <a:gd name="connsiteY12" fmla="*/ 437535 h 517733"/>
                    <a:gd name="connsiteX13" fmla="*/ 111827 w 727435"/>
                    <a:gd name="connsiteY13" fmla="*/ 422821 h 517733"/>
                    <a:gd name="connsiteX14" fmla="*/ 51499 w 727435"/>
                    <a:gd name="connsiteY14" fmla="*/ 399279 h 517733"/>
                    <a:gd name="connsiteX15" fmla="*/ 52971 w 727435"/>
                    <a:gd name="connsiteY15" fmla="*/ 375736 h 517733"/>
                    <a:gd name="connsiteX16" fmla="*/ 44142 w 727435"/>
                    <a:gd name="connsiteY16" fmla="*/ 368379 h 517733"/>
                    <a:gd name="connsiteX17" fmla="*/ 51499 w 727435"/>
                    <a:gd name="connsiteY17" fmla="*/ 359551 h 517733"/>
                    <a:gd name="connsiteX18" fmla="*/ 54442 w 727435"/>
                    <a:gd name="connsiteY18" fmla="*/ 319823 h 517733"/>
                    <a:gd name="connsiteX19" fmla="*/ 64742 w 727435"/>
                    <a:gd name="connsiteY19" fmla="*/ 308051 h 517733"/>
                    <a:gd name="connsiteX20" fmla="*/ 97113 w 727435"/>
                    <a:gd name="connsiteY20" fmla="*/ 327180 h 517733"/>
                    <a:gd name="connsiteX21" fmla="*/ 101527 w 727435"/>
                    <a:gd name="connsiteY21" fmla="*/ 334537 h 517733"/>
                    <a:gd name="connsiteX22" fmla="*/ 125070 w 727435"/>
                    <a:gd name="connsiteY22" fmla="*/ 315409 h 517733"/>
                    <a:gd name="connsiteX23" fmla="*/ 141255 w 727435"/>
                    <a:gd name="connsiteY23" fmla="*/ 315409 h 517733"/>
                    <a:gd name="connsiteX24" fmla="*/ 145669 w 727435"/>
                    <a:gd name="connsiteY24" fmla="*/ 277152 h 517733"/>
                    <a:gd name="connsiteX25" fmla="*/ 132427 w 727435"/>
                    <a:gd name="connsiteY25" fmla="*/ 258024 h 517733"/>
                    <a:gd name="connsiteX26" fmla="*/ 126541 w 727435"/>
                    <a:gd name="connsiteY26" fmla="*/ 233010 h 517733"/>
                    <a:gd name="connsiteX27" fmla="*/ 138312 w 727435"/>
                    <a:gd name="connsiteY27" fmla="*/ 221238 h 517733"/>
                    <a:gd name="connsiteX28" fmla="*/ 128013 w 727435"/>
                    <a:gd name="connsiteY28" fmla="*/ 200639 h 517733"/>
                    <a:gd name="connsiteX29" fmla="*/ 105941 w 727435"/>
                    <a:gd name="connsiteY29" fmla="*/ 202110 h 517733"/>
                    <a:gd name="connsiteX30" fmla="*/ 55914 w 727435"/>
                    <a:gd name="connsiteY30" fmla="*/ 228596 h 517733"/>
                    <a:gd name="connsiteX31" fmla="*/ 45614 w 727435"/>
                    <a:gd name="connsiteY31" fmla="*/ 218296 h 517733"/>
                    <a:gd name="connsiteX32" fmla="*/ 47085 w 727435"/>
                    <a:gd name="connsiteY32" fmla="*/ 200639 h 517733"/>
                    <a:gd name="connsiteX33" fmla="*/ 0 w 727435"/>
                    <a:gd name="connsiteY33" fmla="*/ 153554 h 517733"/>
                    <a:gd name="connsiteX34" fmla="*/ 17657 w 727435"/>
                    <a:gd name="connsiteY34" fmla="*/ 130011 h 517733"/>
                    <a:gd name="connsiteX35" fmla="*/ 7793 w 727435"/>
                    <a:gd name="connsiteY35" fmla="*/ 97601 h 517733"/>
                    <a:gd name="connsiteX36" fmla="*/ 23543 w 727435"/>
                    <a:gd name="connsiteY36" fmla="*/ 96169 h 517733"/>
                    <a:gd name="connsiteX37" fmla="*/ 41200 w 727435"/>
                    <a:gd name="connsiteY37" fmla="*/ 107940 h 517733"/>
                    <a:gd name="connsiteX38" fmla="*/ 85342 w 727435"/>
                    <a:gd name="connsiteY38" fmla="*/ 93226 h 517733"/>
                    <a:gd name="connsiteX39" fmla="*/ 94170 w 727435"/>
                    <a:gd name="connsiteY39" fmla="*/ 68212 h 517733"/>
                    <a:gd name="connsiteX40" fmla="*/ 125070 w 727435"/>
                    <a:gd name="connsiteY40" fmla="*/ 66741 h 517733"/>
                    <a:gd name="connsiteX41" fmla="*/ 132427 w 727435"/>
                    <a:gd name="connsiteY41" fmla="*/ 62327 h 517733"/>
                    <a:gd name="connsiteX42" fmla="*/ 154498 w 727435"/>
                    <a:gd name="connsiteY42" fmla="*/ 50555 h 517733"/>
                    <a:gd name="connsiteX43" fmla="*/ 167741 w 727435"/>
                    <a:gd name="connsiteY43" fmla="*/ 37313 h 517733"/>
                    <a:gd name="connsiteX44" fmla="*/ 169212 w 727435"/>
                    <a:gd name="connsiteY44" fmla="*/ 25542 h 517733"/>
                    <a:gd name="connsiteX45" fmla="*/ 198640 w 727435"/>
                    <a:gd name="connsiteY45" fmla="*/ 13770 h 517733"/>
                    <a:gd name="connsiteX46" fmla="*/ 228068 w 727435"/>
                    <a:gd name="connsiteY46" fmla="*/ 7885 h 517733"/>
                    <a:gd name="connsiteX47" fmla="*/ 246467 w 727435"/>
                    <a:gd name="connsiteY47" fmla="*/ 0 h 517733"/>
                    <a:gd name="connsiteX48" fmla="*/ 727435 w 727435"/>
                    <a:gd name="connsiteY48" fmla="*/ 398564 h 517733"/>
                    <a:gd name="connsiteX0" fmla="*/ 246467 w 727435"/>
                    <a:gd name="connsiteY0" fmla="*/ 517733 h 517733"/>
                    <a:gd name="connsiteX1" fmla="*/ 239840 w 727435"/>
                    <a:gd name="connsiteY1" fmla="*/ 511105 h 517733"/>
                    <a:gd name="connsiteX2" fmla="*/ 246467 w 727435"/>
                    <a:gd name="connsiteY2" fmla="*/ 495641 h 517733"/>
                    <a:gd name="connsiteX3" fmla="*/ 246467 w 727435"/>
                    <a:gd name="connsiteY3" fmla="*/ 488580 h 517733"/>
                    <a:gd name="connsiteX4" fmla="*/ 236897 w 727435"/>
                    <a:gd name="connsiteY4" fmla="*/ 480206 h 517733"/>
                    <a:gd name="connsiteX5" fmla="*/ 211883 w 727435"/>
                    <a:gd name="connsiteY5" fmla="*/ 471377 h 517733"/>
                    <a:gd name="connsiteX6" fmla="*/ 223654 w 727435"/>
                    <a:gd name="connsiteY6" fmla="*/ 459606 h 517733"/>
                    <a:gd name="connsiteX7" fmla="*/ 219240 w 727435"/>
                    <a:gd name="connsiteY7" fmla="*/ 441949 h 517733"/>
                    <a:gd name="connsiteX8" fmla="*/ 185397 w 727435"/>
                    <a:gd name="connsiteY8" fmla="*/ 441949 h 517733"/>
                    <a:gd name="connsiteX9" fmla="*/ 160384 w 727435"/>
                    <a:gd name="connsiteY9" fmla="*/ 456663 h 517733"/>
                    <a:gd name="connsiteX10" fmla="*/ 142727 w 727435"/>
                    <a:gd name="connsiteY10" fmla="*/ 437535 h 517733"/>
                    <a:gd name="connsiteX11" fmla="*/ 119184 w 727435"/>
                    <a:gd name="connsiteY11" fmla="*/ 437535 h 517733"/>
                    <a:gd name="connsiteX12" fmla="*/ 111827 w 727435"/>
                    <a:gd name="connsiteY12" fmla="*/ 422821 h 517733"/>
                    <a:gd name="connsiteX13" fmla="*/ 51499 w 727435"/>
                    <a:gd name="connsiteY13" fmla="*/ 399279 h 517733"/>
                    <a:gd name="connsiteX14" fmla="*/ 52971 w 727435"/>
                    <a:gd name="connsiteY14" fmla="*/ 375736 h 517733"/>
                    <a:gd name="connsiteX15" fmla="*/ 44142 w 727435"/>
                    <a:gd name="connsiteY15" fmla="*/ 368379 h 517733"/>
                    <a:gd name="connsiteX16" fmla="*/ 51499 w 727435"/>
                    <a:gd name="connsiteY16" fmla="*/ 359551 h 517733"/>
                    <a:gd name="connsiteX17" fmla="*/ 54442 w 727435"/>
                    <a:gd name="connsiteY17" fmla="*/ 319823 h 517733"/>
                    <a:gd name="connsiteX18" fmla="*/ 64742 w 727435"/>
                    <a:gd name="connsiteY18" fmla="*/ 308051 h 517733"/>
                    <a:gd name="connsiteX19" fmla="*/ 97113 w 727435"/>
                    <a:gd name="connsiteY19" fmla="*/ 327180 h 517733"/>
                    <a:gd name="connsiteX20" fmla="*/ 101527 w 727435"/>
                    <a:gd name="connsiteY20" fmla="*/ 334537 h 517733"/>
                    <a:gd name="connsiteX21" fmla="*/ 125070 w 727435"/>
                    <a:gd name="connsiteY21" fmla="*/ 315409 h 517733"/>
                    <a:gd name="connsiteX22" fmla="*/ 141255 w 727435"/>
                    <a:gd name="connsiteY22" fmla="*/ 315409 h 517733"/>
                    <a:gd name="connsiteX23" fmla="*/ 145669 w 727435"/>
                    <a:gd name="connsiteY23" fmla="*/ 277152 h 517733"/>
                    <a:gd name="connsiteX24" fmla="*/ 132427 w 727435"/>
                    <a:gd name="connsiteY24" fmla="*/ 258024 h 517733"/>
                    <a:gd name="connsiteX25" fmla="*/ 126541 w 727435"/>
                    <a:gd name="connsiteY25" fmla="*/ 233010 h 517733"/>
                    <a:gd name="connsiteX26" fmla="*/ 138312 w 727435"/>
                    <a:gd name="connsiteY26" fmla="*/ 221238 h 517733"/>
                    <a:gd name="connsiteX27" fmla="*/ 128013 w 727435"/>
                    <a:gd name="connsiteY27" fmla="*/ 200639 h 517733"/>
                    <a:gd name="connsiteX28" fmla="*/ 105941 w 727435"/>
                    <a:gd name="connsiteY28" fmla="*/ 202110 h 517733"/>
                    <a:gd name="connsiteX29" fmla="*/ 55914 w 727435"/>
                    <a:gd name="connsiteY29" fmla="*/ 228596 h 517733"/>
                    <a:gd name="connsiteX30" fmla="*/ 45614 w 727435"/>
                    <a:gd name="connsiteY30" fmla="*/ 218296 h 517733"/>
                    <a:gd name="connsiteX31" fmla="*/ 47085 w 727435"/>
                    <a:gd name="connsiteY31" fmla="*/ 200639 h 517733"/>
                    <a:gd name="connsiteX32" fmla="*/ 0 w 727435"/>
                    <a:gd name="connsiteY32" fmla="*/ 153554 h 517733"/>
                    <a:gd name="connsiteX33" fmla="*/ 17657 w 727435"/>
                    <a:gd name="connsiteY33" fmla="*/ 130011 h 517733"/>
                    <a:gd name="connsiteX34" fmla="*/ 7793 w 727435"/>
                    <a:gd name="connsiteY34" fmla="*/ 97601 h 517733"/>
                    <a:gd name="connsiteX35" fmla="*/ 23543 w 727435"/>
                    <a:gd name="connsiteY35" fmla="*/ 96169 h 517733"/>
                    <a:gd name="connsiteX36" fmla="*/ 41200 w 727435"/>
                    <a:gd name="connsiteY36" fmla="*/ 107940 h 517733"/>
                    <a:gd name="connsiteX37" fmla="*/ 85342 w 727435"/>
                    <a:gd name="connsiteY37" fmla="*/ 93226 h 517733"/>
                    <a:gd name="connsiteX38" fmla="*/ 94170 w 727435"/>
                    <a:gd name="connsiteY38" fmla="*/ 68212 h 517733"/>
                    <a:gd name="connsiteX39" fmla="*/ 125070 w 727435"/>
                    <a:gd name="connsiteY39" fmla="*/ 66741 h 517733"/>
                    <a:gd name="connsiteX40" fmla="*/ 132427 w 727435"/>
                    <a:gd name="connsiteY40" fmla="*/ 62327 h 517733"/>
                    <a:gd name="connsiteX41" fmla="*/ 154498 w 727435"/>
                    <a:gd name="connsiteY41" fmla="*/ 50555 h 517733"/>
                    <a:gd name="connsiteX42" fmla="*/ 167741 w 727435"/>
                    <a:gd name="connsiteY42" fmla="*/ 37313 h 517733"/>
                    <a:gd name="connsiteX43" fmla="*/ 169212 w 727435"/>
                    <a:gd name="connsiteY43" fmla="*/ 25542 h 517733"/>
                    <a:gd name="connsiteX44" fmla="*/ 198640 w 727435"/>
                    <a:gd name="connsiteY44" fmla="*/ 13770 h 517733"/>
                    <a:gd name="connsiteX45" fmla="*/ 228068 w 727435"/>
                    <a:gd name="connsiteY45" fmla="*/ 7885 h 517733"/>
                    <a:gd name="connsiteX46" fmla="*/ 246467 w 727435"/>
                    <a:gd name="connsiteY46" fmla="*/ 0 h 517733"/>
                    <a:gd name="connsiteX47" fmla="*/ 727435 w 727435"/>
                    <a:gd name="connsiteY47" fmla="*/ 398564 h 517733"/>
                    <a:gd name="connsiteX0" fmla="*/ 246467 w 246467"/>
                    <a:gd name="connsiteY0" fmla="*/ 517733 h 517733"/>
                    <a:gd name="connsiteX1" fmla="*/ 239840 w 246467"/>
                    <a:gd name="connsiteY1" fmla="*/ 511105 h 517733"/>
                    <a:gd name="connsiteX2" fmla="*/ 246467 w 246467"/>
                    <a:gd name="connsiteY2" fmla="*/ 495641 h 517733"/>
                    <a:gd name="connsiteX3" fmla="*/ 246467 w 246467"/>
                    <a:gd name="connsiteY3" fmla="*/ 488580 h 517733"/>
                    <a:gd name="connsiteX4" fmla="*/ 236897 w 246467"/>
                    <a:gd name="connsiteY4" fmla="*/ 480206 h 517733"/>
                    <a:gd name="connsiteX5" fmla="*/ 211883 w 246467"/>
                    <a:gd name="connsiteY5" fmla="*/ 471377 h 517733"/>
                    <a:gd name="connsiteX6" fmla="*/ 223654 w 246467"/>
                    <a:gd name="connsiteY6" fmla="*/ 459606 h 517733"/>
                    <a:gd name="connsiteX7" fmla="*/ 219240 w 246467"/>
                    <a:gd name="connsiteY7" fmla="*/ 441949 h 517733"/>
                    <a:gd name="connsiteX8" fmla="*/ 185397 w 246467"/>
                    <a:gd name="connsiteY8" fmla="*/ 441949 h 517733"/>
                    <a:gd name="connsiteX9" fmla="*/ 160384 w 246467"/>
                    <a:gd name="connsiteY9" fmla="*/ 456663 h 517733"/>
                    <a:gd name="connsiteX10" fmla="*/ 142727 w 246467"/>
                    <a:gd name="connsiteY10" fmla="*/ 437535 h 517733"/>
                    <a:gd name="connsiteX11" fmla="*/ 119184 w 246467"/>
                    <a:gd name="connsiteY11" fmla="*/ 437535 h 517733"/>
                    <a:gd name="connsiteX12" fmla="*/ 111827 w 246467"/>
                    <a:gd name="connsiteY12" fmla="*/ 422821 h 517733"/>
                    <a:gd name="connsiteX13" fmla="*/ 51499 w 246467"/>
                    <a:gd name="connsiteY13" fmla="*/ 399279 h 517733"/>
                    <a:gd name="connsiteX14" fmla="*/ 52971 w 246467"/>
                    <a:gd name="connsiteY14" fmla="*/ 375736 h 517733"/>
                    <a:gd name="connsiteX15" fmla="*/ 44142 w 246467"/>
                    <a:gd name="connsiteY15" fmla="*/ 368379 h 517733"/>
                    <a:gd name="connsiteX16" fmla="*/ 51499 w 246467"/>
                    <a:gd name="connsiteY16" fmla="*/ 359551 h 517733"/>
                    <a:gd name="connsiteX17" fmla="*/ 54442 w 246467"/>
                    <a:gd name="connsiteY17" fmla="*/ 319823 h 517733"/>
                    <a:gd name="connsiteX18" fmla="*/ 64742 w 246467"/>
                    <a:gd name="connsiteY18" fmla="*/ 308051 h 517733"/>
                    <a:gd name="connsiteX19" fmla="*/ 97113 w 246467"/>
                    <a:gd name="connsiteY19" fmla="*/ 327180 h 517733"/>
                    <a:gd name="connsiteX20" fmla="*/ 101527 w 246467"/>
                    <a:gd name="connsiteY20" fmla="*/ 334537 h 517733"/>
                    <a:gd name="connsiteX21" fmla="*/ 125070 w 246467"/>
                    <a:gd name="connsiteY21" fmla="*/ 315409 h 517733"/>
                    <a:gd name="connsiteX22" fmla="*/ 141255 w 246467"/>
                    <a:gd name="connsiteY22" fmla="*/ 315409 h 517733"/>
                    <a:gd name="connsiteX23" fmla="*/ 145669 w 246467"/>
                    <a:gd name="connsiteY23" fmla="*/ 277152 h 517733"/>
                    <a:gd name="connsiteX24" fmla="*/ 132427 w 246467"/>
                    <a:gd name="connsiteY24" fmla="*/ 258024 h 517733"/>
                    <a:gd name="connsiteX25" fmla="*/ 126541 w 246467"/>
                    <a:gd name="connsiteY25" fmla="*/ 233010 h 517733"/>
                    <a:gd name="connsiteX26" fmla="*/ 138312 w 246467"/>
                    <a:gd name="connsiteY26" fmla="*/ 221238 h 517733"/>
                    <a:gd name="connsiteX27" fmla="*/ 128013 w 246467"/>
                    <a:gd name="connsiteY27" fmla="*/ 200639 h 517733"/>
                    <a:gd name="connsiteX28" fmla="*/ 105941 w 246467"/>
                    <a:gd name="connsiteY28" fmla="*/ 202110 h 517733"/>
                    <a:gd name="connsiteX29" fmla="*/ 55914 w 246467"/>
                    <a:gd name="connsiteY29" fmla="*/ 228596 h 517733"/>
                    <a:gd name="connsiteX30" fmla="*/ 45614 w 246467"/>
                    <a:gd name="connsiteY30" fmla="*/ 218296 h 517733"/>
                    <a:gd name="connsiteX31" fmla="*/ 47085 w 246467"/>
                    <a:gd name="connsiteY31" fmla="*/ 200639 h 517733"/>
                    <a:gd name="connsiteX32" fmla="*/ 0 w 246467"/>
                    <a:gd name="connsiteY32" fmla="*/ 153554 h 517733"/>
                    <a:gd name="connsiteX33" fmla="*/ 17657 w 246467"/>
                    <a:gd name="connsiteY33" fmla="*/ 130011 h 517733"/>
                    <a:gd name="connsiteX34" fmla="*/ 7793 w 246467"/>
                    <a:gd name="connsiteY34" fmla="*/ 97601 h 517733"/>
                    <a:gd name="connsiteX35" fmla="*/ 23543 w 246467"/>
                    <a:gd name="connsiteY35" fmla="*/ 96169 h 517733"/>
                    <a:gd name="connsiteX36" fmla="*/ 41200 w 246467"/>
                    <a:gd name="connsiteY36" fmla="*/ 107940 h 517733"/>
                    <a:gd name="connsiteX37" fmla="*/ 85342 w 246467"/>
                    <a:gd name="connsiteY37" fmla="*/ 93226 h 517733"/>
                    <a:gd name="connsiteX38" fmla="*/ 94170 w 246467"/>
                    <a:gd name="connsiteY38" fmla="*/ 68212 h 517733"/>
                    <a:gd name="connsiteX39" fmla="*/ 125070 w 246467"/>
                    <a:gd name="connsiteY39" fmla="*/ 66741 h 517733"/>
                    <a:gd name="connsiteX40" fmla="*/ 132427 w 246467"/>
                    <a:gd name="connsiteY40" fmla="*/ 62327 h 517733"/>
                    <a:gd name="connsiteX41" fmla="*/ 154498 w 246467"/>
                    <a:gd name="connsiteY41" fmla="*/ 50555 h 517733"/>
                    <a:gd name="connsiteX42" fmla="*/ 167741 w 246467"/>
                    <a:gd name="connsiteY42" fmla="*/ 37313 h 517733"/>
                    <a:gd name="connsiteX43" fmla="*/ 169212 w 246467"/>
                    <a:gd name="connsiteY43" fmla="*/ 25542 h 517733"/>
                    <a:gd name="connsiteX44" fmla="*/ 198640 w 246467"/>
                    <a:gd name="connsiteY44" fmla="*/ 13770 h 517733"/>
                    <a:gd name="connsiteX45" fmla="*/ 228068 w 246467"/>
                    <a:gd name="connsiteY45" fmla="*/ 7885 h 517733"/>
                    <a:gd name="connsiteX46" fmla="*/ 246467 w 246467"/>
                    <a:gd name="connsiteY46" fmla="*/ 0 h 517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46467" h="517733">
                      <a:moveTo>
                        <a:pt x="246467" y="517733"/>
                      </a:moveTo>
                      <a:lnTo>
                        <a:pt x="239840" y="511105"/>
                      </a:lnTo>
                      <a:lnTo>
                        <a:pt x="246467" y="495641"/>
                      </a:lnTo>
                      <a:lnTo>
                        <a:pt x="246467" y="488580"/>
                      </a:lnTo>
                      <a:lnTo>
                        <a:pt x="236897" y="480206"/>
                      </a:lnTo>
                      <a:lnTo>
                        <a:pt x="211883" y="471377"/>
                      </a:lnTo>
                      <a:lnTo>
                        <a:pt x="223654" y="459606"/>
                      </a:lnTo>
                      <a:lnTo>
                        <a:pt x="219240" y="441949"/>
                      </a:lnTo>
                      <a:lnTo>
                        <a:pt x="185397" y="441949"/>
                      </a:lnTo>
                      <a:lnTo>
                        <a:pt x="160384" y="456663"/>
                      </a:lnTo>
                      <a:lnTo>
                        <a:pt x="142727" y="437535"/>
                      </a:lnTo>
                      <a:lnTo>
                        <a:pt x="119184" y="437535"/>
                      </a:lnTo>
                      <a:lnTo>
                        <a:pt x="111827" y="422821"/>
                      </a:lnTo>
                      <a:lnTo>
                        <a:pt x="51499" y="399279"/>
                      </a:lnTo>
                      <a:cubicBezTo>
                        <a:pt x="51990" y="391431"/>
                        <a:pt x="52480" y="383584"/>
                        <a:pt x="52971" y="375736"/>
                      </a:cubicBezTo>
                      <a:lnTo>
                        <a:pt x="44142" y="368379"/>
                      </a:lnTo>
                      <a:lnTo>
                        <a:pt x="51499" y="359551"/>
                      </a:lnTo>
                      <a:lnTo>
                        <a:pt x="54442" y="319823"/>
                      </a:lnTo>
                      <a:lnTo>
                        <a:pt x="64742" y="308051"/>
                      </a:lnTo>
                      <a:lnTo>
                        <a:pt x="97113" y="327180"/>
                      </a:lnTo>
                      <a:lnTo>
                        <a:pt x="101527" y="334537"/>
                      </a:lnTo>
                      <a:lnTo>
                        <a:pt x="125070" y="315409"/>
                      </a:lnTo>
                      <a:lnTo>
                        <a:pt x="141255" y="315409"/>
                      </a:lnTo>
                      <a:lnTo>
                        <a:pt x="145669" y="277152"/>
                      </a:lnTo>
                      <a:lnTo>
                        <a:pt x="132427" y="258024"/>
                      </a:lnTo>
                      <a:lnTo>
                        <a:pt x="126541" y="233010"/>
                      </a:lnTo>
                      <a:lnTo>
                        <a:pt x="138312" y="221238"/>
                      </a:lnTo>
                      <a:lnTo>
                        <a:pt x="128013" y="200639"/>
                      </a:lnTo>
                      <a:lnTo>
                        <a:pt x="105941" y="202110"/>
                      </a:lnTo>
                      <a:lnTo>
                        <a:pt x="55914" y="228596"/>
                      </a:lnTo>
                      <a:lnTo>
                        <a:pt x="45614" y="218296"/>
                      </a:lnTo>
                      <a:lnTo>
                        <a:pt x="47085" y="200639"/>
                      </a:lnTo>
                      <a:lnTo>
                        <a:pt x="0" y="153554"/>
                      </a:lnTo>
                      <a:lnTo>
                        <a:pt x="17657" y="130011"/>
                      </a:lnTo>
                      <a:lnTo>
                        <a:pt x="7793" y="97601"/>
                      </a:lnTo>
                      <a:lnTo>
                        <a:pt x="23543" y="96169"/>
                      </a:lnTo>
                      <a:lnTo>
                        <a:pt x="41200" y="107940"/>
                      </a:lnTo>
                      <a:lnTo>
                        <a:pt x="85342" y="93226"/>
                      </a:lnTo>
                      <a:lnTo>
                        <a:pt x="94170" y="68212"/>
                      </a:lnTo>
                      <a:lnTo>
                        <a:pt x="125070" y="66741"/>
                      </a:lnTo>
                      <a:lnTo>
                        <a:pt x="132427" y="62327"/>
                      </a:lnTo>
                      <a:lnTo>
                        <a:pt x="154498" y="50555"/>
                      </a:lnTo>
                      <a:lnTo>
                        <a:pt x="167741" y="37313"/>
                      </a:lnTo>
                      <a:lnTo>
                        <a:pt x="169212" y="25542"/>
                      </a:lnTo>
                      <a:lnTo>
                        <a:pt x="198640" y="13770"/>
                      </a:lnTo>
                      <a:lnTo>
                        <a:pt x="228068" y="7885"/>
                      </a:lnTo>
                      <a:lnTo>
                        <a:pt x="246467" y="0"/>
                      </a:lnTo>
                    </a:path>
                  </a:pathLst>
                </a:custGeom>
                <a:solidFill>
                  <a:srgbClr val="99FF99"/>
                </a:solidFill>
                <a:ln w="12700">
                  <a:solidFill>
                    <a:schemeClr val="bg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68FD43E-F41D-D456-E4DF-C122A15B8D70}"/>
                  </a:ext>
                </a:extLst>
              </p:cNvPr>
              <p:cNvSpPr/>
              <p:nvPr/>
            </p:nvSpPr>
            <p:spPr>
              <a:xfrm>
                <a:off x="3612033" y="3354648"/>
                <a:ext cx="362597" cy="194869"/>
              </a:xfrm>
              <a:custGeom>
                <a:avLst/>
                <a:gdLst>
                  <a:gd name="connsiteX0" fmla="*/ 90681 w 362597"/>
                  <a:gd name="connsiteY0" fmla="*/ 0 h 194869"/>
                  <a:gd name="connsiteX1" fmla="*/ 104807 w 362597"/>
                  <a:gd name="connsiteY1" fmla="*/ 22954 h 194869"/>
                  <a:gd name="connsiteX2" fmla="*/ 120698 w 362597"/>
                  <a:gd name="connsiteY2" fmla="*/ 40611 h 194869"/>
                  <a:gd name="connsiteX3" fmla="*/ 111869 w 362597"/>
                  <a:gd name="connsiteY3" fmla="*/ 54736 h 194869"/>
                  <a:gd name="connsiteX4" fmla="*/ 134823 w 362597"/>
                  <a:gd name="connsiteY4" fmla="*/ 67096 h 194869"/>
                  <a:gd name="connsiteX5" fmla="*/ 163074 w 362597"/>
                  <a:gd name="connsiteY5" fmla="*/ 75925 h 194869"/>
                  <a:gd name="connsiteX6" fmla="*/ 171903 w 362597"/>
                  <a:gd name="connsiteY6" fmla="*/ 60033 h 194869"/>
                  <a:gd name="connsiteX7" fmla="*/ 187794 w 362597"/>
                  <a:gd name="connsiteY7" fmla="*/ 60033 h 194869"/>
                  <a:gd name="connsiteX8" fmla="*/ 224873 w 362597"/>
                  <a:gd name="connsiteY8" fmla="*/ 60033 h 194869"/>
                  <a:gd name="connsiteX9" fmla="*/ 249593 w 362597"/>
                  <a:gd name="connsiteY9" fmla="*/ 60033 h 194869"/>
                  <a:gd name="connsiteX10" fmla="*/ 261953 w 362597"/>
                  <a:gd name="connsiteY10" fmla="*/ 42377 h 194869"/>
                  <a:gd name="connsiteX11" fmla="*/ 274313 w 362597"/>
                  <a:gd name="connsiteY11" fmla="*/ 8829 h 194869"/>
                  <a:gd name="connsiteX12" fmla="*/ 302564 w 362597"/>
                  <a:gd name="connsiteY12" fmla="*/ 7063 h 194869"/>
                  <a:gd name="connsiteX13" fmla="*/ 313158 w 362597"/>
                  <a:gd name="connsiteY13" fmla="*/ 14126 h 194869"/>
                  <a:gd name="connsiteX14" fmla="*/ 330815 w 362597"/>
                  <a:gd name="connsiteY14" fmla="*/ 12360 h 194869"/>
                  <a:gd name="connsiteX15" fmla="*/ 346706 w 362597"/>
                  <a:gd name="connsiteY15" fmla="*/ 17657 h 194869"/>
                  <a:gd name="connsiteX16" fmla="*/ 362597 w 362597"/>
                  <a:gd name="connsiteY16" fmla="*/ 19423 h 194869"/>
                  <a:gd name="connsiteX17" fmla="*/ 348472 w 362597"/>
                  <a:gd name="connsiteY17" fmla="*/ 45908 h 194869"/>
                  <a:gd name="connsiteX18" fmla="*/ 348472 w 362597"/>
                  <a:gd name="connsiteY18" fmla="*/ 84753 h 194869"/>
                  <a:gd name="connsiteX19" fmla="*/ 360831 w 362597"/>
                  <a:gd name="connsiteY19" fmla="*/ 93582 h 194869"/>
                  <a:gd name="connsiteX20" fmla="*/ 350237 w 362597"/>
                  <a:gd name="connsiteY20" fmla="*/ 102410 h 194869"/>
                  <a:gd name="connsiteX21" fmla="*/ 348472 w 362597"/>
                  <a:gd name="connsiteY21" fmla="*/ 125364 h 194869"/>
                  <a:gd name="connsiteX22" fmla="*/ 332580 w 362597"/>
                  <a:gd name="connsiteY22" fmla="*/ 121833 h 194869"/>
                  <a:gd name="connsiteX23" fmla="*/ 325518 w 362597"/>
                  <a:gd name="connsiteY23" fmla="*/ 132427 h 194869"/>
                  <a:gd name="connsiteX24" fmla="*/ 318455 w 362597"/>
                  <a:gd name="connsiteY24" fmla="*/ 144786 h 194869"/>
                  <a:gd name="connsiteX25" fmla="*/ 299032 w 362597"/>
                  <a:gd name="connsiteY25" fmla="*/ 146552 h 194869"/>
                  <a:gd name="connsiteX26" fmla="*/ 299032 w 362597"/>
                  <a:gd name="connsiteY26" fmla="*/ 164209 h 194869"/>
                  <a:gd name="connsiteX27" fmla="*/ 283134 w 362597"/>
                  <a:gd name="connsiteY27" fmla="*/ 194869 h 194869"/>
                  <a:gd name="connsiteX28" fmla="*/ 0 w 362597"/>
                  <a:gd name="connsiteY28" fmla="*/ 194869 h 194869"/>
                  <a:gd name="connsiteX29" fmla="*/ 0 w 362597"/>
                  <a:gd name="connsiteY29" fmla="*/ 10178 h 194869"/>
                  <a:gd name="connsiteX30" fmla="*/ 4162 w 362597"/>
                  <a:gd name="connsiteY30" fmla="*/ 10594 h 194869"/>
                  <a:gd name="connsiteX31" fmla="*/ 5928 w 362597"/>
                  <a:gd name="connsiteY31" fmla="*/ 26485 h 194869"/>
                  <a:gd name="connsiteX32" fmla="*/ 25351 w 362597"/>
                  <a:gd name="connsiteY32" fmla="*/ 26485 h 194869"/>
                  <a:gd name="connsiteX33" fmla="*/ 53602 w 362597"/>
                  <a:gd name="connsiteY33" fmla="*/ 26485 h 194869"/>
                  <a:gd name="connsiteX34" fmla="*/ 62430 w 362597"/>
                  <a:gd name="connsiteY34" fmla="*/ 19423 h 194869"/>
                  <a:gd name="connsiteX35" fmla="*/ 69493 w 362597"/>
                  <a:gd name="connsiteY35" fmla="*/ 8829 h 194869"/>
                  <a:gd name="connsiteX0" fmla="*/ 300231 w 572147"/>
                  <a:gd name="connsiteY0" fmla="*/ 0 h 256782"/>
                  <a:gd name="connsiteX1" fmla="*/ 314357 w 572147"/>
                  <a:gd name="connsiteY1" fmla="*/ 22954 h 256782"/>
                  <a:gd name="connsiteX2" fmla="*/ 330248 w 572147"/>
                  <a:gd name="connsiteY2" fmla="*/ 40611 h 256782"/>
                  <a:gd name="connsiteX3" fmla="*/ 321419 w 572147"/>
                  <a:gd name="connsiteY3" fmla="*/ 54736 h 256782"/>
                  <a:gd name="connsiteX4" fmla="*/ 344373 w 572147"/>
                  <a:gd name="connsiteY4" fmla="*/ 67096 h 256782"/>
                  <a:gd name="connsiteX5" fmla="*/ 372624 w 572147"/>
                  <a:gd name="connsiteY5" fmla="*/ 75925 h 256782"/>
                  <a:gd name="connsiteX6" fmla="*/ 381453 w 572147"/>
                  <a:gd name="connsiteY6" fmla="*/ 60033 h 256782"/>
                  <a:gd name="connsiteX7" fmla="*/ 397344 w 572147"/>
                  <a:gd name="connsiteY7" fmla="*/ 60033 h 256782"/>
                  <a:gd name="connsiteX8" fmla="*/ 434423 w 572147"/>
                  <a:gd name="connsiteY8" fmla="*/ 60033 h 256782"/>
                  <a:gd name="connsiteX9" fmla="*/ 459143 w 572147"/>
                  <a:gd name="connsiteY9" fmla="*/ 60033 h 256782"/>
                  <a:gd name="connsiteX10" fmla="*/ 471503 w 572147"/>
                  <a:gd name="connsiteY10" fmla="*/ 42377 h 256782"/>
                  <a:gd name="connsiteX11" fmla="*/ 483863 w 572147"/>
                  <a:gd name="connsiteY11" fmla="*/ 8829 h 256782"/>
                  <a:gd name="connsiteX12" fmla="*/ 512114 w 572147"/>
                  <a:gd name="connsiteY12" fmla="*/ 7063 h 256782"/>
                  <a:gd name="connsiteX13" fmla="*/ 522708 w 572147"/>
                  <a:gd name="connsiteY13" fmla="*/ 14126 h 256782"/>
                  <a:gd name="connsiteX14" fmla="*/ 540365 w 572147"/>
                  <a:gd name="connsiteY14" fmla="*/ 12360 h 256782"/>
                  <a:gd name="connsiteX15" fmla="*/ 556256 w 572147"/>
                  <a:gd name="connsiteY15" fmla="*/ 17657 h 256782"/>
                  <a:gd name="connsiteX16" fmla="*/ 572147 w 572147"/>
                  <a:gd name="connsiteY16" fmla="*/ 19423 h 256782"/>
                  <a:gd name="connsiteX17" fmla="*/ 558022 w 572147"/>
                  <a:gd name="connsiteY17" fmla="*/ 45908 h 256782"/>
                  <a:gd name="connsiteX18" fmla="*/ 558022 w 572147"/>
                  <a:gd name="connsiteY18" fmla="*/ 84753 h 256782"/>
                  <a:gd name="connsiteX19" fmla="*/ 570381 w 572147"/>
                  <a:gd name="connsiteY19" fmla="*/ 93582 h 256782"/>
                  <a:gd name="connsiteX20" fmla="*/ 559787 w 572147"/>
                  <a:gd name="connsiteY20" fmla="*/ 102410 h 256782"/>
                  <a:gd name="connsiteX21" fmla="*/ 558022 w 572147"/>
                  <a:gd name="connsiteY21" fmla="*/ 125364 h 256782"/>
                  <a:gd name="connsiteX22" fmla="*/ 542130 w 572147"/>
                  <a:gd name="connsiteY22" fmla="*/ 121833 h 256782"/>
                  <a:gd name="connsiteX23" fmla="*/ 535068 w 572147"/>
                  <a:gd name="connsiteY23" fmla="*/ 132427 h 256782"/>
                  <a:gd name="connsiteX24" fmla="*/ 528005 w 572147"/>
                  <a:gd name="connsiteY24" fmla="*/ 144786 h 256782"/>
                  <a:gd name="connsiteX25" fmla="*/ 508582 w 572147"/>
                  <a:gd name="connsiteY25" fmla="*/ 146552 h 256782"/>
                  <a:gd name="connsiteX26" fmla="*/ 508582 w 572147"/>
                  <a:gd name="connsiteY26" fmla="*/ 164209 h 256782"/>
                  <a:gd name="connsiteX27" fmla="*/ 492684 w 572147"/>
                  <a:gd name="connsiteY27" fmla="*/ 194869 h 256782"/>
                  <a:gd name="connsiteX28" fmla="*/ 0 w 572147"/>
                  <a:gd name="connsiteY28" fmla="*/ 256782 h 256782"/>
                  <a:gd name="connsiteX29" fmla="*/ 209550 w 572147"/>
                  <a:gd name="connsiteY29" fmla="*/ 10178 h 256782"/>
                  <a:gd name="connsiteX30" fmla="*/ 213712 w 572147"/>
                  <a:gd name="connsiteY30" fmla="*/ 10594 h 256782"/>
                  <a:gd name="connsiteX31" fmla="*/ 215478 w 572147"/>
                  <a:gd name="connsiteY31" fmla="*/ 26485 h 256782"/>
                  <a:gd name="connsiteX32" fmla="*/ 234901 w 572147"/>
                  <a:gd name="connsiteY32" fmla="*/ 26485 h 256782"/>
                  <a:gd name="connsiteX33" fmla="*/ 263152 w 572147"/>
                  <a:gd name="connsiteY33" fmla="*/ 26485 h 256782"/>
                  <a:gd name="connsiteX34" fmla="*/ 271980 w 572147"/>
                  <a:gd name="connsiteY34" fmla="*/ 19423 h 256782"/>
                  <a:gd name="connsiteX35" fmla="*/ 279043 w 572147"/>
                  <a:gd name="connsiteY35" fmla="*/ 8829 h 256782"/>
                  <a:gd name="connsiteX36" fmla="*/ 300231 w 572147"/>
                  <a:gd name="connsiteY36" fmla="*/ 0 h 256782"/>
                  <a:gd name="connsiteX0" fmla="*/ 0 w 572147"/>
                  <a:gd name="connsiteY0" fmla="*/ 256782 h 348222"/>
                  <a:gd name="connsiteX1" fmla="*/ 209550 w 572147"/>
                  <a:gd name="connsiteY1" fmla="*/ 10178 h 348222"/>
                  <a:gd name="connsiteX2" fmla="*/ 213712 w 572147"/>
                  <a:gd name="connsiteY2" fmla="*/ 10594 h 348222"/>
                  <a:gd name="connsiteX3" fmla="*/ 215478 w 572147"/>
                  <a:gd name="connsiteY3" fmla="*/ 26485 h 348222"/>
                  <a:gd name="connsiteX4" fmla="*/ 234901 w 572147"/>
                  <a:gd name="connsiteY4" fmla="*/ 26485 h 348222"/>
                  <a:gd name="connsiteX5" fmla="*/ 263152 w 572147"/>
                  <a:gd name="connsiteY5" fmla="*/ 26485 h 348222"/>
                  <a:gd name="connsiteX6" fmla="*/ 271980 w 572147"/>
                  <a:gd name="connsiteY6" fmla="*/ 19423 h 348222"/>
                  <a:gd name="connsiteX7" fmla="*/ 279043 w 572147"/>
                  <a:gd name="connsiteY7" fmla="*/ 8829 h 348222"/>
                  <a:gd name="connsiteX8" fmla="*/ 300231 w 572147"/>
                  <a:gd name="connsiteY8" fmla="*/ 0 h 348222"/>
                  <a:gd name="connsiteX9" fmla="*/ 314357 w 572147"/>
                  <a:gd name="connsiteY9" fmla="*/ 22954 h 348222"/>
                  <a:gd name="connsiteX10" fmla="*/ 330248 w 572147"/>
                  <a:gd name="connsiteY10" fmla="*/ 40611 h 348222"/>
                  <a:gd name="connsiteX11" fmla="*/ 321419 w 572147"/>
                  <a:gd name="connsiteY11" fmla="*/ 54736 h 348222"/>
                  <a:gd name="connsiteX12" fmla="*/ 344373 w 572147"/>
                  <a:gd name="connsiteY12" fmla="*/ 67096 h 348222"/>
                  <a:gd name="connsiteX13" fmla="*/ 372624 w 572147"/>
                  <a:gd name="connsiteY13" fmla="*/ 75925 h 348222"/>
                  <a:gd name="connsiteX14" fmla="*/ 381453 w 572147"/>
                  <a:gd name="connsiteY14" fmla="*/ 60033 h 348222"/>
                  <a:gd name="connsiteX15" fmla="*/ 397344 w 572147"/>
                  <a:gd name="connsiteY15" fmla="*/ 60033 h 348222"/>
                  <a:gd name="connsiteX16" fmla="*/ 434423 w 572147"/>
                  <a:gd name="connsiteY16" fmla="*/ 60033 h 348222"/>
                  <a:gd name="connsiteX17" fmla="*/ 459143 w 572147"/>
                  <a:gd name="connsiteY17" fmla="*/ 60033 h 348222"/>
                  <a:gd name="connsiteX18" fmla="*/ 471503 w 572147"/>
                  <a:gd name="connsiteY18" fmla="*/ 42377 h 348222"/>
                  <a:gd name="connsiteX19" fmla="*/ 483863 w 572147"/>
                  <a:gd name="connsiteY19" fmla="*/ 8829 h 348222"/>
                  <a:gd name="connsiteX20" fmla="*/ 512114 w 572147"/>
                  <a:gd name="connsiteY20" fmla="*/ 7063 h 348222"/>
                  <a:gd name="connsiteX21" fmla="*/ 522708 w 572147"/>
                  <a:gd name="connsiteY21" fmla="*/ 14126 h 348222"/>
                  <a:gd name="connsiteX22" fmla="*/ 540365 w 572147"/>
                  <a:gd name="connsiteY22" fmla="*/ 12360 h 348222"/>
                  <a:gd name="connsiteX23" fmla="*/ 556256 w 572147"/>
                  <a:gd name="connsiteY23" fmla="*/ 17657 h 348222"/>
                  <a:gd name="connsiteX24" fmla="*/ 572147 w 572147"/>
                  <a:gd name="connsiteY24" fmla="*/ 19423 h 348222"/>
                  <a:gd name="connsiteX25" fmla="*/ 558022 w 572147"/>
                  <a:gd name="connsiteY25" fmla="*/ 45908 h 348222"/>
                  <a:gd name="connsiteX26" fmla="*/ 558022 w 572147"/>
                  <a:gd name="connsiteY26" fmla="*/ 84753 h 348222"/>
                  <a:gd name="connsiteX27" fmla="*/ 570381 w 572147"/>
                  <a:gd name="connsiteY27" fmla="*/ 93582 h 348222"/>
                  <a:gd name="connsiteX28" fmla="*/ 559787 w 572147"/>
                  <a:gd name="connsiteY28" fmla="*/ 102410 h 348222"/>
                  <a:gd name="connsiteX29" fmla="*/ 558022 w 572147"/>
                  <a:gd name="connsiteY29" fmla="*/ 125364 h 348222"/>
                  <a:gd name="connsiteX30" fmla="*/ 542130 w 572147"/>
                  <a:gd name="connsiteY30" fmla="*/ 121833 h 348222"/>
                  <a:gd name="connsiteX31" fmla="*/ 535068 w 572147"/>
                  <a:gd name="connsiteY31" fmla="*/ 132427 h 348222"/>
                  <a:gd name="connsiteX32" fmla="*/ 528005 w 572147"/>
                  <a:gd name="connsiteY32" fmla="*/ 144786 h 348222"/>
                  <a:gd name="connsiteX33" fmla="*/ 508582 w 572147"/>
                  <a:gd name="connsiteY33" fmla="*/ 146552 h 348222"/>
                  <a:gd name="connsiteX34" fmla="*/ 508582 w 572147"/>
                  <a:gd name="connsiteY34" fmla="*/ 164209 h 348222"/>
                  <a:gd name="connsiteX35" fmla="*/ 492684 w 572147"/>
                  <a:gd name="connsiteY35" fmla="*/ 194869 h 348222"/>
                  <a:gd name="connsiteX36" fmla="*/ 91440 w 572147"/>
                  <a:gd name="connsiteY36" fmla="*/ 348222 h 348222"/>
                  <a:gd name="connsiteX0" fmla="*/ 118110 w 480707"/>
                  <a:gd name="connsiteY0" fmla="*/ 10178 h 348222"/>
                  <a:gd name="connsiteX1" fmla="*/ 122272 w 480707"/>
                  <a:gd name="connsiteY1" fmla="*/ 10594 h 348222"/>
                  <a:gd name="connsiteX2" fmla="*/ 124038 w 480707"/>
                  <a:gd name="connsiteY2" fmla="*/ 26485 h 348222"/>
                  <a:gd name="connsiteX3" fmla="*/ 143461 w 480707"/>
                  <a:gd name="connsiteY3" fmla="*/ 26485 h 348222"/>
                  <a:gd name="connsiteX4" fmla="*/ 171712 w 480707"/>
                  <a:gd name="connsiteY4" fmla="*/ 26485 h 348222"/>
                  <a:gd name="connsiteX5" fmla="*/ 180540 w 480707"/>
                  <a:gd name="connsiteY5" fmla="*/ 19423 h 348222"/>
                  <a:gd name="connsiteX6" fmla="*/ 187603 w 480707"/>
                  <a:gd name="connsiteY6" fmla="*/ 8829 h 348222"/>
                  <a:gd name="connsiteX7" fmla="*/ 208791 w 480707"/>
                  <a:gd name="connsiteY7" fmla="*/ 0 h 348222"/>
                  <a:gd name="connsiteX8" fmla="*/ 222917 w 480707"/>
                  <a:gd name="connsiteY8" fmla="*/ 22954 h 348222"/>
                  <a:gd name="connsiteX9" fmla="*/ 238808 w 480707"/>
                  <a:gd name="connsiteY9" fmla="*/ 40611 h 348222"/>
                  <a:gd name="connsiteX10" fmla="*/ 229979 w 480707"/>
                  <a:gd name="connsiteY10" fmla="*/ 54736 h 348222"/>
                  <a:gd name="connsiteX11" fmla="*/ 252933 w 480707"/>
                  <a:gd name="connsiteY11" fmla="*/ 67096 h 348222"/>
                  <a:gd name="connsiteX12" fmla="*/ 281184 w 480707"/>
                  <a:gd name="connsiteY12" fmla="*/ 75925 h 348222"/>
                  <a:gd name="connsiteX13" fmla="*/ 290013 w 480707"/>
                  <a:gd name="connsiteY13" fmla="*/ 60033 h 348222"/>
                  <a:gd name="connsiteX14" fmla="*/ 305904 w 480707"/>
                  <a:gd name="connsiteY14" fmla="*/ 60033 h 348222"/>
                  <a:gd name="connsiteX15" fmla="*/ 342983 w 480707"/>
                  <a:gd name="connsiteY15" fmla="*/ 60033 h 348222"/>
                  <a:gd name="connsiteX16" fmla="*/ 367703 w 480707"/>
                  <a:gd name="connsiteY16" fmla="*/ 60033 h 348222"/>
                  <a:gd name="connsiteX17" fmla="*/ 380063 w 480707"/>
                  <a:gd name="connsiteY17" fmla="*/ 42377 h 348222"/>
                  <a:gd name="connsiteX18" fmla="*/ 392423 w 480707"/>
                  <a:gd name="connsiteY18" fmla="*/ 8829 h 348222"/>
                  <a:gd name="connsiteX19" fmla="*/ 420674 w 480707"/>
                  <a:gd name="connsiteY19" fmla="*/ 7063 h 348222"/>
                  <a:gd name="connsiteX20" fmla="*/ 431268 w 480707"/>
                  <a:gd name="connsiteY20" fmla="*/ 14126 h 348222"/>
                  <a:gd name="connsiteX21" fmla="*/ 448925 w 480707"/>
                  <a:gd name="connsiteY21" fmla="*/ 12360 h 348222"/>
                  <a:gd name="connsiteX22" fmla="*/ 464816 w 480707"/>
                  <a:gd name="connsiteY22" fmla="*/ 17657 h 348222"/>
                  <a:gd name="connsiteX23" fmla="*/ 480707 w 480707"/>
                  <a:gd name="connsiteY23" fmla="*/ 19423 h 348222"/>
                  <a:gd name="connsiteX24" fmla="*/ 466582 w 480707"/>
                  <a:gd name="connsiteY24" fmla="*/ 45908 h 348222"/>
                  <a:gd name="connsiteX25" fmla="*/ 466582 w 480707"/>
                  <a:gd name="connsiteY25" fmla="*/ 84753 h 348222"/>
                  <a:gd name="connsiteX26" fmla="*/ 478941 w 480707"/>
                  <a:gd name="connsiteY26" fmla="*/ 93582 h 348222"/>
                  <a:gd name="connsiteX27" fmla="*/ 468347 w 480707"/>
                  <a:gd name="connsiteY27" fmla="*/ 102410 h 348222"/>
                  <a:gd name="connsiteX28" fmla="*/ 466582 w 480707"/>
                  <a:gd name="connsiteY28" fmla="*/ 125364 h 348222"/>
                  <a:gd name="connsiteX29" fmla="*/ 450690 w 480707"/>
                  <a:gd name="connsiteY29" fmla="*/ 121833 h 348222"/>
                  <a:gd name="connsiteX30" fmla="*/ 443628 w 480707"/>
                  <a:gd name="connsiteY30" fmla="*/ 132427 h 348222"/>
                  <a:gd name="connsiteX31" fmla="*/ 436565 w 480707"/>
                  <a:gd name="connsiteY31" fmla="*/ 144786 h 348222"/>
                  <a:gd name="connsiteX32" fmla="*/ 417142 w 480707"/>
                  <a:gd name="connsiteY32" fmla="*/ 146552 h 348222"/>
                  <a:gd name="connsiteX33" fmla="*/ 417142 w 480707"/>
                  <a:gd name="connsiteY33" fmla="*/ 164209 h 348222"/>
                  <a:gd name="connsiteX34" fmla="*/ 401244 w 480707"/>
                  <a:gd name="connsiteY34" fmla="*/ 194869 h 348222"/>
                  <a:gd name="connsiteX35" fmla="*/ 0 w 480707"/>
                  <a:gd name="connsiteY35" fmla="*/ 348222 h 348222"/>
                  <a:gd name="connsiteX0" fmla="*/ 0 w 362597"/>
                  <a:gd name="connsiteY0" fmla="*/ 10178 h 194869"/>
                  <a:gd name="connsiteX1" fmla="*/ 4162 w 362597"/>
                  <a:gd name="connsiteY1" fmla="*/ 10594 h 194869"/>
                  <a:gd name="connsiteX2" fmla="*/ 5928 w 362597"/>
                  <a:gd name="connsiteY2" fmla="*/ 26485 h 194869"/>
                  <a:gd name="connsiteX3" fmla="*/ 25351 w 362597"/>
                  <a:gd name="connsiteY3" fmla="*/ 26485 h 194869"/>
                  <a:gd name="connsiteX4" fmla="*/ 53602 w 362597"/>
                  <a:gd name="connsiteY4" fmla="*/ 26485 h 194869"/>
                  <a:gd name="connsiteX5" fmla="*/ 62430 w 362597"/>
                  <a:gd name="connsiteY5" fmla="*/ 19423 h 194869"/>
                  <a:gd name="connsiteX6" fmla="*/ 69493 w 362597"/>
                  <a:gd name="connsiteY6" fmla="*/ 8829 h 194869"/>
                  <a:gd name="connsiteX7" fmla="*/ 90681 w 362597"/>
                  <a:gd name="connsiteY7" fmla="*/ 0 h 194869"/>
                  <a:gd name="connsiteX8" fmla="*/ 104807 w 362597"/>
                  <a:gd name="connsiteY8" fmla="*/ 22954 h 194869"/>
                  <a:gd name="connsiteX9" fmla="*/ 120698 w 362597"/>
                  <a:gd name="connsiteY9" fmla="*/ 40611 h 194869"/>
                  <a:gd name="connsiteX10" fmla="*/ 111869 w 362597"/>
                  <a:gd name="connsiteY10" fmla="*/ 54736 h 194869"/>
                  <a:gd name="connsiteX11" fmla="*/ 134823 w 362597"/>
                  <a:gd name="connsiteY11" fmla="*/ 67096 h 194869"/>
                  <a:gd name="connsiteX12" fmla="*/ 163074 w 362597"/>
                  <a:gd name="connsiteY12" fmla="*/ 75925 h 194869"/>
                  <a:gd name="connsiteX13" fmla="*/ 171903 w 362597"/>
                  <a:gd name="connsiteY13" fmla="*/ 60033 h 194869"/>
                  <a:gd name="connsiteX14" fmla="*/ 187794 w 362597"/>
                  <a:gd name="connsiteY14" fmla="*/ 60033 h 194869"/>
                  <a:gd name="connsiteX15" fmla="*/ 224873 w 362597"/>
                  <a:gd name="connsiteY15" fmla="*/ 60033 h 194869"/>
                  <a:gd name="connsiteX16" fmla="*/ 249593 w 362597"/>
                  <a:gd name="connsiteY16" fmla="*/ 60033 h 194869"/>
                  <a:gd name="connsiteX17" fmla="*/ 261953 w 362597"/>
                  <a:gd name="connsiteY17" fmla="*/ 42377 h 194869"/>
                  <a:gd name="connsiteX18" fmla="*/ 274313 w 362597"/>
                  <a:gd name="connsiteY18" fmla="*/ 8829 h 194869"/>
                  <a:gd name="connsiteX19" fmla="*/ 302564 w 362597"/>
                  <a:gd name="connsiteY19" fmla="*/ 7063 h 194869"/>
                  <a:gd name="connsiteX20" fmla="*/ 313158 w 362597"/>
                  <a:gd name="connsiteY20" fmla="*/ 14126 h 194869"/>
                  <a:gd name="connsiteX21" fmla="*/ 330815 w 362597"/>
                  <a:gd name="connsiteY21" fmla="*/ 12360 h 194869"/>
                  <a:gd name="connsiteX22" fmla="*/ 346706 w 362597"/>
                  <a:gd name="connsiteY22" fmla="*/ 17657 h 194869"/>
                  <a:gd name="connsiteX23" fmla="*/ 362597 w 362597"/>
                  <a:gd name="connsiteY23" fmla="*/ 19423 h 194869"/>
                  <a:gd name="connsiteX24" fmla="*/ 348472 w 362597"/>
                  <a:gd name="connsiteY24" fmla="*/ 45908 h 194869"/>
                  <a:gd name="connsiteX25" fmla="*/ 348472 w 362597"/>
                  <a:gd name="connsiteY25" fmla="*/ 84753 h 194869"/>
                  <a:gd name="connsiteX26" fmla="*/ 360831 w 362597"/>
                  <a:gd name="connsiteY26" fmla="*/ 93582 h 194869"/>
                  <a:gd name="connsiteX27" fmla="*/ 350237 w 362597"/>
                  <a:gd name="connsiteY27" fmla="*/ 102410 h 194869"/>
                  <a:gd name="connsiteX28" fmla="*/ 348472 w 362597"/>
                  <a:gd name="connsiteY28" fmla="*/ 125364 h 194869"/>
                  <a:gd name="connsiteX29" fmla="*/ 332580 w 362597"/>
                  <a:gd name="connsiteY29" fmla="*/ 121833 h 194869"/>
                  <a:gd name="connsiteX30" fmla="*/ 325518 w 362597"/>
                  <a:gd name="connsiteY30" fmla="*/ 132427 h 194869"/>
                  <a:gd name="connsiteX31" fmla="*/ 318455 w 362597"/>
                  <a:gd name="connsiteY31" fmla="*/ 144786 h 194869"/>
                  <a:gd name="connsiteX32" fmla="*/ 299032 w 362597"/>
                  <a:gd name="connsiteY32" fmla="*/ 146552 h 194869"/>
                  <a:gd name="connsiteX33" fmla="*/ 299032 w 362597"/>
                  <a:gd name="connsiteY33" fmla="*/ 164209 h 194869"/>
                  <a:gd name="connsiteX34" fmla="*/ 283134 w 362597"/>
                  <a:gd name="connsiteY34" fmla="*/ 194869 h 194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62597" h="194869">
                    <a:moveTo>
                      <a:pt x="0" y="10178"/>
                    </a:moveTo>
                    <a:lnTo>
                      <a:pt x="4162" y="10594"/>
                    </a:lnTo>
                    <a:lnTo>
                      <a:pt x="5928" y="26485"/>
                    </a:lnTo>
                    <a:lnTo>
                      <a:pt x="25351" y="26485"/>
                    </a:lnTo>
                    <a:lnTo>
                      <a:pt x="53602" y="26485"/>
                    </a:lnTo>
                    <a:lnTo>
                      <a:pt x="62430" y="19423"/>
                    </a:lnTo>
                    <a:lnTo>
                      <a:pt x="69493" y="8829"/>
                    </a:lnTo>
                    <a:lnTo>
                      <a:pt x="90681" y="0"/>
                    </a:lnTo>
                    <a:lnTo>
                      <a:pt x="104807" y="22954"/>
                    </a:lnTo>
                    <a:lnTo>
                      <a:pt x="120698" y="40611"/>
                    </a:lnTo>
                    <a:lnTo>
                      <a:pt x="111869" y="54736"/>
                    </a:lnTo>
                    <a:lnTo>
                      <a:pt x="134823" y="67096"/>
                    </a:lnTo>
                    <a:lnTo>
                      <a:pt x="163074" y="75925"/>
                    </a:lnTo>
                    <a:lnTo>
                      <a:pt x="171903" y="60033"/>
                    </a:lnTo>
                    <a:lnTo>
                      <a:pt x="187794" y="60033"/>
                    </a:lnTo>
                    <a:lnTo>
                      <a:pt x="224873" y="60033"/>
                    </a:lnTo>
                    <a:lnTo>
                      <a:pt x="249593" y="60033"/>
                    </a:lnTo>
                    <a:lnTo>
                      <a:pt x="261953" y="42377"/>
                    </a:lnTo>
                    <a:lnTo>
                      <a:pt x="274313" y="8829"/>
                    </a:lnTo>
                    <a:lnTo>
                      <a:pt x="302564" y="7063"/>
                    </a:lnTo>
                    <a:lnTo>
                      <a:pt x="313158" y="14126"/>
                    </a:lnTo>
                    <a:lnTo>
                      <a:pt x="330815" y="12360"/>
                    </a:lnTo>
                    <a:lnTo>
                      <a:pt x="346706" y="17657"/>
                    </a:lnTo>
                    <a:lnTo>
                      <a:pt x="362597" y="19423"/>
                    </a:lnTo>
                    <a:lnTo>
                      <a:pt x="348472" y="45908"/>
                    </a:lnTo>
                    <a:lnTo>
                      <a:pt x="348472" y="84753"/>
                    </a:lnTo>
                    <a:lnTo>
                      <a:pt x="360831" y="93582"/>
                    </a:lnTo>
                    <a:lnTo>
                      <a:pt x="350237" y="102410"/>
                    </a:lnTo>
                    <a:lnTo>
                      <a:pt x="348472" y="125364"/>
                    </a:lnTo>
                    <a:lnTo>
                      <a:pt x="332580" y="121833"/>
                    </a:lnTo>
                    <a:lnTo>
                      <a:pt x="325518" y="132427"/>
                    </a:lnTo>
                    <a:lnTo>
                      <a:pt x="318455" y="144786"/>
                    </a:lnTo>
                    <a:lnTo>
                      <a:pt x="299032" y="146552"/>
                    </a:lnTo>
                    <a:lnTo>
                      <a:pt x="299032" y="164209"/>
                    </a:lnTo>
                    <a:lnTo>
                      <a:pt x="283134" y="19486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BA239D5E-1F8A-3E47-EE63-CAF581851239}"/>
                </a:ext>
              </a:extLst>
            </p:cNvPr>
            <p:cNvGrpSpPr/>
            <p:nvPr/>
          </p:nvGrpSpPr>
          <p:grpSpPr>
            <a:xfrm>
              <a:off x="4471929" y="2120239"/>
              <a:ext cx="1334753" cy="681797"/>
              <a:chOff x="1519179" y="2120239"/>
              <a:chExt cx="1334753" cy="681797"/>
            </a:xfrm>
          </p:grpSpPr>
          <p:sp>
            <p:nvSpPr>
              <p:cNvPr id="553" name="正方形/長方形 552">
                <a:extLst>
                  <a:ext uri="{FF2B5EF4-FFF2-40B4-BE49-F238E27FC236}">
                    <a16:creationId xmlns:a16="http://schemas.microsoft.com/office/drawing/2014/main" id="{D2FAE436-CB6C-2A13-55B8-98F3EEE2A235}"/>
                  </a:ext>
                </a:extLst>
              </p:cNvPr>
              <p:cNvSpPr/>
              <p:nvPr/>
            </p:nvSpPr>
            <p:spPr>
              <a:xfrm rot="20771720">
                <a:off x="2392785" y="212023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554" name="正方形/長方形 553">
                <a:extLst>
                  <a:ext uri="{FF2B5EF4-FFF2-40B4-BE49-F238E27FC236}">
                    <a16:creationId xmlns:a16="http://schemas.microsoft.com/office/drawing/2014/main" id="{843CCE65-22C0-5D74-8D17-E33221161D26}"/>
                  </a:ext>
                </a:extLst>
              </p:cNvPr>
              <p:cNvSpPr/>
              <p:nvPr/>
            </p:nvSpPr>
            <p:spPr>
              <a:xfrm>
                <a:off x="2584629" y="2337233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555" name="正方形/長方形 554">
                <a:extLst>
                  <a:ext uri="{FF2B5EF4-FFF2-40B4-BE49-F238E27FC236}">
                    <a16:creationId xmlns:a16="http://schemas.microsoft.com/office/drawing/2014/main" id="{1A268BBA-B098-5F81-B0FD-5D905A6855DF}"/>
                  </a:ext>
                </a:extLst>
              </p:cNvPr>
              <p:cNvSpPr/>
              <p:nvPr/>
            </p:nvSpPr>
            <p:spPr>
              <a:xfrm rot="18900000">
                <a:off x="1519179" y="255004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556" name="正方形/長方形 555">
                <a:extLst>
                  <a:ext uri="{FF2B5EF4-FFF2-40B4-BE49-F238E27FC236}">
                    <a16:creationId xmlns:a16="http://schemas.microsoft.com/office/drawing/2014/main" id="{0DC07DA5-2368-8949-E599-2DE059575F0A}"/>
                  </a:ext>
                </a:extLst>
              </p:cNvPr>
              <p:cNvSpPr/>
              <p:nvPr/>
            </p:nvSpPr>
            <p:spPr>
              <a:xfrm rot="19800000">
                <a:off x="1993148" y="264814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C7C1ADC4-C8B2-AC67-EBCE-415C2B5984DA}"/>
              </a:ext>
            </a:extLst>
          </p:cNvPr>
          <p:cNvGrpSpPr/>
          <p:nvPr/>
        </p:nvGrpSpPr>
        <p:grpSpPr>
          <a:xfrm>
            <a:off x="6555258" y="843020"/>
            <a:ext cx="2730234" cy="2706497"/>
            <a:chOff x="6555258" y="843020"/>
            <a:chExt cx="2730234" cy="2706497"/>
          </a:xfrm>
        </p:grpSpPr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2C0B3E75-BC9D-2090-4C4B-A996BC08D2FB}"/>
                </a:ext>
              </a:extLst>
            </p:cNvPr>
            <p:cNvGrpSpPr/>
            <p:nvPr/>
          </p:nvGrpSpPr>
          <p:grpSpPr>
            <a:xfrm>
              <a:off x="6555258" y="843020"/>
              <a:ext cx="2730234" cy="2706497"/>
              <a:chOff x="3612033" y="843020"/>
              <a:chExt cx="2730234" cy="2706497"/>
            </a:xfrm>
          </p:grpSpPr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65F26790-D69A-CE81-092D-CFB124AC6F3C}"/>
                  </a:ext>
                </a:extLst>
              </p:cNvPr>
              <p:cNvGrpSpPr/>
              <p:nvPr/>
            </p:nvGrpSpPr>
            <p:grpSpPr>
              <a:xfrm>
                <a:off x="3616731" y="843020"/>
                <a:ext cx="2725536" cy="2706497"/>
                <a:chOff x="663981" y="843020"/>
                <a:chExt cx="2725536" cy="2706497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5C39EEA1-167E-599A-DE20-C9A465FC9242}"/>
                    </a:ext>
                  </a:extLst>
                </p:cNvPr>
                <p:cNvSpPr/>
                <p:nvPr/>
              </p:nvSpPr>
              <p:spPr>
                <a:xfrm>
                  <a:off x="663981" y="3354648"/>
                  <a:ext cx="362597" cy="194869"/>
                </a:xfrm>
                <a:custGeom>
                  <a:avLst/>
                  <a:gdLst>
                    <a:gd name="connsiteX0" fmla="*/ 90681 w 362597"/>
                    <a:gd name="connsiteY0" fmla="*/ 0 h 194869"/>
                    <a:gd name="connsiteX1" fmla="*/ 104807 w 362597"/>
                    <a:gd name="connsiteY1" fmla="*/ 22954 h 194869"/>
                    <a:gd name="connsiteX2" fmla="*/ 120698 w 362597"/>
                    <a:gd name="connsiteY2" fmla="*/ 40611 h 194869"/>
                    <a:gd name="connsiteX3" fmla="*/ 111869 w 362597"/>
                    <a:gd name="connsiteY3" fmla="*/ 54736 h 194869"/>
                    <a:gd name="connsiteX4" fmla="*/ 134823 w 362597"/>
                    <a:gd name="connsiteY4" fmla="*/ 67096 h 194869"/>
                    <a:gd name="connsiteX5" fmla="*/ 163074 w 362597"/>
                    <a:gd name="connsiteY5" fmla="*/ 75925 h 194869"/>
                    <a:gd name="connsiteX6" fmla="*/ 171903 w 362597"/>
                    <a:gd name="connsiteY6" fmla="*/ 60033 h 194869"/>
                    <a:gd name="connsiteX7" fmla="*/ 187794 w 362597"/>
                    <a:gd name="connsiteY7" fmla="*/ 60033 h 194869"/>
                    <a:gd name="connsiteX8" fmla="*/ 224873 w 362597"/>
                    <a:gd name="connsiteY8" fmla="*/ 60033 h 194869"/>
                    <a:gd name="connsiteX9" fmla="*/ 249593 w 362597"/>
                    <a:gd name="connsiteY9" fmla="*/ 60033 h 194869"/>
                    <a:gd name="connsiteX10" fmla="*/ 261953 w 362597"/>
                    <a:gd name="connsiteY10" fmla="*/ 42377 h 194869"/>
                    <a:gd name="connsiteX11" fmla="*/ 274313 w 362597"/>
                    <a:gd name="connsiteY11" fmla="*/ 8829 h 194869"/>
                    <a:gd name="connsiteX12" fmla="*/ 302564 w 362597"/>
                    <a:gd name="connsiteY12" fmla="*/ 7063 h 194869"/>
                    <a:gd name="connsiteX13" fmla="*/ 313158 w 362597"/>
                    <a:gd name="connsiteY13" fmla="*/ 14126 h 194869"/>
                    <a:gd name="connsiteX14" fmla="*/ 330815 w 362597"/>
                    <a:gd name="connsiteY14" fmla="*/ 12360 h 194869"/>
                    <a:gd name="connsiteX15" fmla="*/ 346706 w 362597"/>
                    <a:gd name="connsiteY15" fmla="*/ 17657 h 194869"/>
                    <a:gd name="connsiteX16" fmla="*/ 362597 w 362597"/>
                    <a:gd name="connsiteY16" fmla="*/ 19423 h 194869"/>
                    <a:gd name="connsiteX17" fmla="*/ 348472 w 362597"/>
                    <a:gd name="connsiteY17" fmla="*/ 45908 h 194869"/>
                    <a:gd name="connsiteX18" fmla="*/ 348472 w 362597"/>
                    <a:gd name="connsiteY18" fmla="*/ 84753 h 194869"/>
                    <a:gd name="connsiteX19" fmla="*/ 360831 w 362597"/>
                    <a:gd name="connsiteY19" fmla="*/ 93582 h 194869"/>
                    <a:gd name="connsiteX20" fmla="*/ 350237 w 362597"/>
                    <a:gd name="connsiteY20" fmla="*/ 102410 h 194869"/>
                    <a:gd name="connsiteX21" fmla="*/ 348472 w 362597"/>
                    <a:gd name="connsiteY21" fmla="*/ 125364 h 194869"/>
                    <a:gd name="connsiteX22" fmla="*/ 332580 w 362597"/>
                    <a:gd name="connsiteY22" fmla="*/ 121833 h 194869"/>
                    <a:gd name="connsiteX23" fmla="*/ 325518 w 362597"/>
                    <a:gd name="connsiteY23" fmla="*/ 132427 h 194869"/>
                    <a:gd name="connsiteX24" fmla="*/ 318455 w 362597"/>
                    <a:gd name="connsiteY24" fmla="*/ 144786 h 194869"/>
                    <a:gd name="connsiteX25" fmla="*/ 299032 w 362597"/>
                    <a:gd name="connsiteY25" fmla="*/ 146552 h 194869"/>
                    <a:gd name="connsiteX26" fmla="*/ 299032 w 362597"/>
                    <a:gd name="connsiteY26" fmla="*/ 164209 h 194869"/>
                    <a:gd name="connsiteX27" fmla="*/ 283134 w 362597"/>
                    <a:gd name="connsiteY27" fmla="*/ 194869 h 194869"/>
                    <a:gd name="connsiteX28" fmla="*/ 0 w 362597"/>
                    <a:gd name="connsiteY28" fmla="*/ 194869 h 194869"/>
                    <a:gd name="connsiteX29" fmla="*/ 0 w 362597"/>
                    <a:gd name="connsiteY29" fmla="*/ 10178 h 194869"/>
                    <a:gd name="connsiteX30" fmla="*/ 4162 w 362597"/>
                    <a:gd name="connsiteY30" fmla="*/ 10594 h 194869"/>
                    <a:gd name="connsiteX31" fmla="*/ 5928 w 362597"/>
                    <a:gd name="connsiteY31" fmla="*/ 26485 h 194869"/>
                    <a:gd name="connsiteX32" fmla="*/ 25351 w 362597"/>
                    <a:gd name="connsiteY32" fmla="*/ 26485 h 194869"/>
                    <a:gd name="connsiteX33" fmla="*/ 53602 w 362597"/>
                    <a:gd name="connsiteY33" fmla="*/ 26485 h 194869"/>
                    <a:gd name="connsiteX34" fmla="*/ 62430 w 362597"/>
                    <a:gd name="connsiteY34" fmla="*/ 19423 h 194869"/>
                    <a:gd name="connsiteX35" fmla="*/ 69493 w 362597"/>
                    <a:gd name="connsiteY35" fmla="*/ 8829 h 194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2597" h="194869">
                      <a:moveTo>
                        <a:pt x="90681" y="0"/>
                      </a:moveTo>
                      <a:lnTo>
                        <a:pt x="104807" y="22954"/>
                      </a:lnTo>
                      <a:lnTo>
                        <a:pt x="120698" y="40611"/>
                      </a:lnTo>
                      <a:lnTo>
                        <a:pt x="111869" y="54736"/>
                      </a:lnTo>
                      <a:lnTo>
                        <a:pt x="134823" y="67096"/>
                      </a:lnTo>
                      <a:lnTo>
                        <a:pt x="163074" y="75925"/>
                      </a:lnTo>
                      <a:lnTo>
                        <a:pt x="171903" y="60033"/>
                      </a:lnTo>
                      <a:lnTo>
                        <a:pt x="187794" y="60033"/>
                      </a:lnTo>
                      <a:lnTo>
                        <a:pt x="224873" y="60033"/>
                      </a:lnTo>
                      <a:lnTo>
                        <a:pt x="249593" y="60033"/>
                      </a:lnTo>
                      <a:lnTo>
                        <a:pt x="261953" y="42377"/>
                      </a:lnTo>
                      <a:lnTo>
                        <a:pt x="274313" y="8829"/>
                      </a:lnTo>
                      <a:lnTo>
                        <a:pt x="302564" y="7063"/>
                      </a:lnTo>
                      <a:lnTo>
                        <a:pt x="313158" y="14126"/>
                      </a:lnTo>
                      <a:lnTo>
                        <a:pt x="330815" y="12360"/>
                      </a:lnTo>
                      <a:lnTo>
                        <a:pt x="346706" y="17657"/>
                      </a:lnTo>
                      <a:lnTo>
                        <a:pt x="362597" y="19423"/>
                      </a:lnTo>
                      <a:lnTo>
                        <a:pt x="348472" y="45908"/>
                      </a:lnTo>
                      <a:lnTo>
                        <a:pt x="348472" y="84753"/>
                      </a:lnTo>
                      <a:lnTo>
                        <a:pt x="360831" y="93582"/>
                      </a:lnTo>
                      <a:lnTo>
                        <a:pt x="350237" y="102410"/>
                      </a:lnTo>
                      <a:lnTo>
                        <a:pt x="348472" y="125364"/>
                      </a:lnTo>
                      <a:lnTo>
                        <a:pt x="332580" y="121833"/>
                      </a:lnTo>
                      <a:lnTo>
                        <a:pt x="325518" y="132427"/>
                      </a:lnTo>
                      <a:lnTo>
                        <a:pt x="318455" y="144786"/>
                      </a:lnTo>
                      <a:lnTo>
                        <a:pt x="299032" y="146552"/>
                      </a:lnTo>
                      <a:lnTo>
                        <a:pt x="299032" y="164209"/>
                      </a:lnTo>
                      <a:lnTo>
                        <a:pt x="283134" y="194869"/>
                      </a:lnTo>
                      <a:lnTo>
                        <a:pt x="0" y="194869"/>
                      </a:lnTo>
                      <a:lnTo>
                        <a:pt x="0" y="10178"/>
                      </a:lnTo>
                      <a:lnTo>
                        <a:pt x="4162" y="10594"/>
                      </a:lnTo>
                      <a:lnTo>
                        <a:pt x="5928" y="26485"/>
                      </a:lnTo>
                      <a:lnTo>
                        <a:pt x="25351" y="26485"/>
                      </a:lnTo>
                      <a:lnTo>
                        <a:pt x="53602" y="26485"/>
                      </a:lnTo>
                      <a:lnTo>
                        <a:pt x="62430" y="19423"/>
                      </a:lnTo>
                      <a:lnTo>
                        <a:pt x="69493" y="882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noFill/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F92BBDCF-B382-4673-E168-C66E2B0002E7}"/>
                    </a:ext>
                  </a:extLst>
                </p:cNvPr>
                <p:cNvSpPr/>
                <p:nvPr/>
              </p:nvSpPr>
              <p:spPr>
                <a:xfrm>
                  <a:off x="3006208" y="1849987"/>
                  <a:ext cx="262647" cy="359760"/>
                </a:xfrm>
                <a:custGeom>
                  <a:avLst/>
                  <a:gdLst>
                    <a:gd name="connsiteX0" fmla="*/ 1066800 w 1133475"/>
                    <a:gd name="connsiteY0" fmla="*/ 0 h 1552575"/>
                    <a:gd name="connsiteX1" fmla="*/ 993775 w 1133475"/>
                    <a:gd name="connsiteY1" fmla="*/ 0 h 1552575"/>
                    <a:gd name="connsiteX2" fmla="*/ 885825 w 1133475"/>
                    <a:gd name="connsiteY2" fmla="*/ 174625 h 1552575"/>
                    <a:gd name="connsiteX3" fmla="*/ 781050 w 1133475"/>
                    <a:gd name="connsiteY3" fmla="*/ 273050 h 1552575"/>
                    <a:gd name="connsiteX4" fmla="*/ 695325 w 1133475"/>
                    <a:gd name="connsiteY4" fmla="*/ 288925 h 1552575"/>
                    <a:gd name="connsiteX5" fmla="*/ 558800 w 1133475"/>
                    <a:gd name="connsiteY5" fmla="*/ 511175 h 1552575"/>
                    <a:gd name="connsiteX6" fmla="*/ 485775 w 1133475"/>
                    <a:gd name="connsiteY6" fmla="*/ 520700 h 1552575"/>
                    <a:gd name="connsiteX7" fmla="*/ 419100 w 1133475"/>
                    <a:gd name="connsiteY7" fmla="*/ 600075 h 1552575"/>
                    <a:gd name="connsiteX8" fmla="*/ 165100 w 1133475"/>
                    <a:gd name="connsiteY8" fmla="*/ 1069975 h 1552575"/>
                    <a:gd name="connsiteX9" fmla="*/ 79375 w 1133475"/>
                    <a:gd name="connsiteY9" fmla="*/ 1038225 h 1552575"/>
                    <a:gd name="connsiteX10" fmla="*/ 0 w 1133475"/>
                    <a:gd name="connsiteY10" fmla="*/ 1149350 h 1552575"/>
                    <a:gd name="connsiteX11" fmla="*/ 38100 w 1133475"/>
                    <a:gd name="connsiteY11" fmla="*/ 1254125 h 1552575"/>
                    <a:gd name="connsiteX12" fmla="*/ 38100 w 1133475"/>
                    <a:gd name="connsiteY12" fmla="*/ 1343025 h 1552575"/>
                    <a:gd name="connsiteX13" fmla="*/ 149225 w 1133475"/>
                    <a:gd name="connsiteY13" fmla="*/ 1339850 h 1552575"/>
                    <a:gd name="connsiteX14" fmla="*/ 127000 w 1133475"/>
                    <a:gd name="connsiteY14" fmla="*/ 1435100 h 1552575"/>
                    <a:gd name="connsiteX15" fmla="*/ 219075 w 1133475"/>
                    <a:gd name="connsiteY15" fmla="*/ 1492250 h 1552575"/>
                    <a:gd name="connsiteX16" fmla="*/ 228600 w 1133475"/>
                    <a:gd name="connsiteY16" fmla="*/ 1552575 h 1552575"/>
                    <a:gd name="connsiteX17" fmla="*/ 361950 w 1133475"/>
                    <a:gd name="connsiteY17" fmla="*/ 1501775 h 1552575"/>
                    <a:gd name="connsiteX18" fmla="*/ 434975 w 1133475"/>
                    <a:gd name="connsiteY18" fmla="*/ 1520825 h 1552575"/>
                    <a:gd name="connsiteX19" fmla="*/ 552450 w 1133475"/>
                    <a:gd name="connsiteY19" fmla="*/ 1403350 h 1552575"/>
                    <a:gd name="connsiteX20" fmla="*/ 898525 w 1133475"/>
                    <a:gd name="connsiteY20" fmla="*/ 1263650 h 1552575"/>
                    <a:gd name="connsiteX21" fmla="*/ 869950 w 1133475"/>
                    <a:gd name="connsiteY21" fmla="*/ 1209675 h 1552575"/>
                    <a:gd name="connsiteX22" fmla="*/ 885825 w 1133475"/>
                    <a:gd name="connsiteY22" fmla="*/ 1152525 h 1552575"/>
                    <a:gd name="connsiteX23" fmla="*/ 793750 w 1133475"/>
                    <a:gd name="connsiteY23" fmla="*/ 1085850 h 1552575"/>
                    <a:gd name="connsiteX24" fmla="*/ 790575 w 1133475"/>
                    <a:gd name="connsiteY24" fmla="*/ 996950 h 1552575"/>
                    <a:gd name="connsiteX25" fmla="*/ 714375 w 1133475"/>
                    <a:gd name="connsiteY25" fmla="*/ 917575 h 1552575"/>
                    <a:gd name="connsiteX26" fmla="*/ 733425 w 1133475"/>
                    <a:gd name="connsiteY26" fmla="*/ 876300 h 1552575"/>
                    <a:gd name="connsiteX27" fmla="*/ 717550 w 1133475"/>
                    <a:gd name="connsiteY27" fmla="*/ 825500 h 1552575"/>
                    <a:gd name="connsiteX28" fmla="*/ 727075 w 1133475"/>
                    <a:gd name="connsiteY28" fmla="*/ 685800 h 1552575"/>
                    <a:gd name="connsiteX29" fmla="*/ 892175 w 1133475"/>
                    <a:gd name="connsiteY29" fmla="*/ 492125 h 1552575"/>
                    <a:gd name="connsiteX30" fmla="*/ 898525 w 1133475"/>
                    <a:gd name="connsiteY30" fmla="*/ 457200 h 1552575"/>
                    <a:gd name="connsiteX31" fmla="*/ 1025525 w 1133475"/>
                    <a:gd name="connsiteY31" fmla="*/ 352425 h 1552575"/>
                    <a:gd name="connsiteX32" fmla="*/ 1044575 w 1133475"/>
                    <a:gd name="connsiteY32" fmla="*/ 209550 h 1552575"/>
                    <a:gd name="connsiteX33" fmla="*/ 1089025 w 1133475"/>
                    <a:gd name="connsiteY33" fmla="*/ 180975 h 1552575"/>
                    <a:gd name="connsiteX34" fmla="*/ 1133475 w 1133475"/>
                    <a:gd name="connsiteY34" fmla="*/ 111125 h 1552575"/>
                    <a:gd name="connsiteX35" fmla="*/ 1066800 w 1133475"/>
                    <a:gd name="connsiteY35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33475" h="1552575">
                      <a:moveTo>
                        <a:pt x="1066800" y="0"/>
                      </a:moveTo>
                      <a:lnTo>
                        <a:pt x="993775" y="0"/>
                      </a:lnTo>
                      <a:lnTo>
                        <a:pt x="885825" y="174625"/>
                      </a:lnTo>
                      <a:lnTo>
                        <a:pt x="781050" y="273050"/>
                      </a:lnTo>
                      <a:lnTo>
                        <a:pt x="695325" y="288925"/>
                      </a:lnTo>
                      <a:lnTo>
                        <a:pt x="558800" y="511175"/>
                      </a:lnTo>
                      <a:lnTo>
                        <a:pt x="485775" y="520700"/>
                      </a:lnTo>
                      <a:lnTo>
                        <a:pt x="419100" y="600075"/>
                      </a:lnTo>
                      <a:lnTo>
                        <a:pt x="165100" y="1069975"/>
                      </a:lnTo>
                      <a:lnTo>
                        <a:pt x="79375" y="1038225"/>
                      </a:lnTo>
                      <a:lnTo>
                        <a:pt x="0" y="1149350"/>
                      </a:lnTo>
                      <a:lnTo>
                        <a:pt x="38100" y="1254125"/>
                      </a:lnTo>
                      <a:lnTo>
                        <a:pt x="38100" y="1343025"/>
                      </a:lnTo>
                      <a:lnTo>
                        <a:pt x="149225" y="1339850"/>
                      </a:lnTo>
                      <a:lnTo>
                        <a:pt x="127000" y="1435100"/>
                      </a:lnTo>
                      <a:lnTo>
                        <a:pt x="219075" y="1492250"/>
                      </a:lnTo>
                      <a:lnTo>
                        <a:pt x="228600" y="1552575"/>
                      </a:lnTo>
                      <a:lnTo>
                        <a:pt x="361950" y="1501775"/>
                      </a:lnTo>
                      <a:lnTo>
                        <a:pt x="434975" y="1520825"/>
                      </a:lnTo>
                      <a:lnTo>
                        <a:pt x="552450" y="1403350"/>
                      </a:lnTo>
                      <a:lnTo>
                        <a:pt x="898525" y="1263650"/>
                      </a:lnTo>
                      <a:lnTo>
                        <a:pt x="869950" y="1209675"/>
                      </a:lnTo>
                      <a:lnTo>
                        <a:pt x="885825" y="1152525"/>
                      </a:lnTo>
                      <a:lnTo>
                        <a:pt x="793750" y="1085850"/>
                      </a:lnTo>
                      <a:lnTo>
                        <a:pt x="790575" y="996950"/>
                      </a:lnTo>
                      <a:lnTo>
                        <a:pt x="714375" y="917575"/>
                      </a:lnTo>
                      <a:lnTo>
                        <a:pt x="733425" y="876300"/>
                      </a:lnTo>
                      <a:lnTo>
                        <a:pt x="717550" y="825500"/>
                      </a:lnTo>
                      <a:lnTo>
                        <a:pt x="727075" y="685800"/>
                      </a:lnTo>
                      <a:lnTo>
                        <a:pt x="892175" y="492125"/>
                      </a:lnTo>
                      <a:lnTo>
                        <a:pt x="898525" y="457200"/>
                      </a:lnTo>
                      <a:lnTo>
                        <a:pt x="1025525" y="352425"/>
                      </a:lnTo>
                      <a:lnTo>
                        <a:pt x="1044575" y="209550"/>
                      </a:lnTo>
                      <a:lnTo>
                        <a:pt x="1089025" y="180975"/>
                      </a:lnTo>
                      <a:lnTo>
                        <a:pt x="1133475" y="111125"/>
                      </a:lnTo>
                      <a:lnTo>
                        <a:pt x="1066800" y="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ABA592E0-BC64-5866-3F14-C93EB440020F}"/>
                    </a:ext>
                  </a:extLst>
                </p:cNvPr>
                <p:cNvSpPr/>
                <p:nvPr/>
              </p:nvSpPr>
              <p:spPr>
                <a:xfrm>
                  <a:off x="2720756" y="931831"/>
                  <a:ext cx="668760" cy="901973"/>
                </a:xfrm>
                <a:custGeom>
                  <a:avLst/>
                  <a:gdLst>
                    <a:gd name="connsiteX0" fmla="*/ 188340 w 668760"/>
                    <a:gd name="connsiteY0" fmla="*/ 0 h 901973"/>
                    <a:gd name="connsiteX1" fmla="*/ 207469 w 668760"/>
                    <a:gd name="connsiteY1" fmla="*/ 0 h 901973"/>
                    <a:gd name="connsiteX2" fmla="*/ 216297 w 668760"/>
                    <a:gd name="connsiteY2" fmla="*/ 13243 h 901973"/>
                    <a:gd name="connsiteX3" fmla="*/ 235425 w 668760"/>
                    <a:gd name="connsiteY3" fmla="*/ 7357 h 901973"/>
                    <a:gd name="connsiteX4" fmla="*/ 258968 w 668760"/>
                    <a:gd name="connsiteY4" fmla="*/ 22071 h 901973"/>
                    <a:gd name="connsiteX5" fmla="*/ 285453 w 668760"/>
                    <a:gd name="connsiteY5" fmla="*/ 10300 h 901973"/>
                    <a:gd name="connsiteX6" fmla="*/ 311938 w 668760"/>
                    <a:gd name="connsiteY6" fmla="*/ 10300 h 901973"/>
                    <a:gd name="connsiteX7" fmla="*/ 329595 w 668760"/>
                    <a:gd name="connsiteY7" fmla="*/ 0 h 901973"/>
                    <a:gd name="connsiteX8" fmla="*/ 391394 w 668760"/>
                    <a:gd name="connsiteY8" fmla="*/ 0 h 901973"/>
                    <a:gd name="connsiteX9" fmla="*/ 409051 w 668760"/>
                    <a:gd name="connsiteY9" fmla="*/ 13243 h 901973"/>
                    <a:gd name="connsiteX10" fmla="*/ 429651 w 668760"/>
                    <a:gd name="connsiteY10" fmla="*/ 7357 h 901973"/>
                    <a:gd name="connsiteX11" fmla="*/ 439951 w 668760"/>
                    <a:gd name="connsiteY11" fmla="*/ 41200 h 901973"/>
                    <a:gd name="connsiteX12" fmla="*/ 422294 w 668760"/>
                    <a:gd name="connsiteY12" fmla="*/ 64742 h 901973"/>
                    <a:gd name="connsiteX13" fmla="*/ 469379 w 668760"/>
                    <a:gd name="connsiteY13" fmla="*/ 111827 h 901973"/>
                    <a:gd name="connsiteX14" fmla="*/ 467908 w 668760"/>
                    <a:gd name="connsiteY14" fmla="*/ 129484 h 901973"/>
                    <a:gd name="connsiteX15" fmla="*/ 478207 w 668760"/>
                    <a:gd name="connsiteY15" fmla="*/ 139784 h 901973"/>
                    <a:gd name="connsiteX16" fmla="*/ 528235 w 668760"/>
                    <a:gd name="connsiteY16" fmla="*/ 113298 h 901973"/>
                    <a:gd name="connsiteX17" fmla="*/ 550306 w 668760"/>
                    <a:gd name="connsiteY17" fmla="*/ 111827 h 901973"/>
                    <a:gd name="connsiteX18" fmla="*/ 560606 w 668760"/>
                    <a:gd name="connsiteY18" fmla="*/ 132427 h 901973"/>
                    <a:gd name="connsiteX19" fmla="*/ 548835 w 668760"/>
                    <a:gd name="connsiteY19" fmla="*/ 144198 h 901973"/>
                    <a:gd name="connsiteX20" fmla="*/ 554721 w 668760"/>
                    <a:gd name="connsiteY20" fmla="*/ 169212 h 901973"/>
                    <a:gd name="connsiteX21" fmla="*/ 567963 w 668760"/>
                    <a:gd name="connsiteY21" fmla="*/ 188340 h 901973"/>
                    <a:gd name="connsiteX22" fmla="*/ 563549 w 668760"/>
                    <a:gd name="connsiteY22" fmla="*/ 226597 h 901973"/>
                    <a:gd name="connsiteX23" fmla="*/ 547364 w 668760"/>
                    <a:gd name="connsiteY23" fmla="*/ 226597 h 901973"/>
                    <a:gd name="connsiteX24" fmla="*/ 523821 w 668760"/>
                    <a:gd name="connsiteY24" fmla="*/ 245725 h 901973"/>
                    <a:gd name="connsiteX25" fmla="*/ 519407 w 668760"/>
                    <a:gd name="connsiteY25" fmla="*/ 238368 h 901973"/>
                    <a:gd name="connsiteX26" fmla="*/ 487036 w 668760"/>
                    <a:gd name="connsiteY26" fmla="*/ 219240 h 901973"/>
                    <a:gd name="connsiteX27" fmla="*/ 476736 w 668760"/>
                    <a:gd name="connsiteY27" fmla="*/ 231011 h 901973"/>
                    <a:gd name="connsiteX28" fmla="*/ 473793 w 668760"/>
                    <a:gd name="connsiteY28" fmla="*/ 270739 h 901973"/>
                    <a:gd name="connsiteX29" fmla="*/ 466436 w 668760"/>
                    <a:gd name="connsiteY29" fmla="*/ 279568 h 901973"/>
                    <a:gd name="connsiteX30" fmla="*/ 475265 w 668760"/>
                    <a:gd name="connsiteY30" fmla="*/ 286925 h 901973"/>
                    <a:gd name="connsiteX31" fmla="*/ 473793 w 668760"/>
                    <a:gd name="connsiteY31" fmla="*/ 310467 h 901973"/>
                    <a:gd name="connsiteX32" fmla="*/ 534121 w 668760"/>
                    <a:gd name="connsiteY32" fmla="*/ 334010 h 901973"/>
                    <a:gd name="connsiteX33" fmla="*/ 541478 w 668760"/>
                    <a:gd name="connsiteY33" fmla="*/ 348724 h 901973"/>
                    <a:gd name="connsiteX34" fmla="*/ 565021 w 668760"/>
                    <a:gd name="connsiteY34" fmla="*/ 348724 h 901973"/>
                    <a:gd name="connsiteX35" fmla="*/ 582677 w 668760"/>
                    <a:gd name="connsiteY35" fmla="*/ 367852 h 901973"/>
                    <a:gd name="connsiteX36" fmla="*/ 607691 w 668760"/>
                    <a:gd name="connsiteY36" fmla="*/ 353138 h 901973"/>
                    <a:gd name="connsiteX37" fmla="*/ 641534 w 668760"/>
                    <a:gd name="connsiteY37" fmla="*/ 353138 h 901973"/>
                    <a:gd name="connsiteX38" fmla="*/ 645948 w 668760"/>
                    <a:gd name="connsiteY38" fmla="*/ 370795 h 901973"/>
                    <a:gd name="connsiteX39" fmla="*/ 634177 w 668760"/>
                    <a:gd name="connsiteY39" fmla="*/ 382566 h 901973"/>
                    <a:gd name="connsiteX40" fmla="*/ 659191 w 668760"/>
                    <a:gd name="connsiteY40" fmla="*/ 391395 h 901973"/>
                    <a:gd name="connsiteX41" fmla="*/ 668760 w 668760"/>
                    <a:gd name="connsiteY41" fmla="*/ 399768 h 901973"/>
                    <a:gd name="connsiteX42" fmla="*/ 668760 w 668760"/>
                    <a:gd name="connsiteY42" fmla="*/ 406832 h 901973"/>
                    <a:gd name="connsiteX43" fmla="*/ 662133 w 668760"/>
                    <a:gd name="connsiteY43" fmla="*/ 422294 h 901973"/>
                    <a:gd name="connsiteX44" fmla="*/ 668760 w 668760"/>
                    <a:gd name="connsiteY44" fmla="*/ 428921 h 901973"/>
                    <a:gd name="connsiteX45" fmla="*/ 668760 w 668760"/>
                    <a:gd name="connsiteY45" fmla="*/ 853839 h 901973"/>
                    <a:gd name="connsiteX46" fmla="*/ 665076 w 668760"/>
                    <a:gd name="connsiteY46" fmla="*/ 856359 h 901973"/>
                    <a:gd name="connsiteX47" fmla="*/ 657719 w 668760"/>
                    <a:gd name="connsiteY47" fmla="*/ 863717 h 901973"/>
                    <a:gd name="connsiteX48" fmla="*/ 657719 w 668760"/>
                    <a:gd name="connsiteY48" fmla="*/ 876959 h 901973"/>
                    <a:gd name="connsiteX49" fmla="*/ 563549 w 668760"/>
                    <a:gd name="connsiteY49" fmla="*/ 901973 h 901973"/>
                    <a:gd name="connsiteX50" fmla="*/ 544421 w 668760"/>
                    <a:gd name="connsiteY50" fmla="*/ 887259 h 901973"/>
                    <a:gd name="connsiteX51" fmla="*/ 506164 w 668760"/>
                    <a:gd name="connsiteY51" fmla="*/ 887259 h 901973"/>
                    <a:gd name="connsiteX52" fmla="*/ 425237 w 668760"/>
                    <a:gd name="connsiteY52" fmla="*/ 828403 h 901973"/>
                    <a:gd name="connsiteX53" fmla="*/ 406109 w 668760"/>
                    <a:gd name="connsiteY53" fmla="*/ 832817 h 901973"/>
                    <a:gd name="connsiteX54" fmla="*/ 389923 w 668760"/>
                    <a:gd name="connsiteY54" fmla="*/ 809274 h 901973"/>
                    <a:gd name="connsiteX55" fmla="*/ 375209 w 668760"/>
                    <a:gd name="connsiteY55" fmla="*/ 800446 h 901973"/>
                    <a:gd name="connsiteX56" fmla="*/ 364909 w 668760"/>
                    <a:gd name="connsiteY56" fmla="*/ 793089 h 901973"/>
                    <a:gd name="connsiteX57" fmla="*/ 354609 w 668760"/>
                    <a:gd name="connsiteY57" fmla="*/ 778375 h 901973"/>
                    <a:gd name="connsiteX58" fmla="*/ 332538 w 668760"/>
                    <a:gd name="connsiteY58" fmla="*/ 775432 h 901973"/>
                    <a:gd name="connsiteX59" fmla="*/ 314881 w 668760"/>
                    <a:gd name="connsiteY59" fmla="*/ 775432 h 901973"/>
                    <a:gd name="connsiteX60" fmla="*/ 308996 w 668760"/>
                    <a:gd name="connsiteY60" fmla="*/ 779846 h 901973"/>
                    <a:gd name="connsiteX61" fmla="*/ 269268 w 668760"/>
                    <a:gd name="connsiteY61" fmla="*/ 773961 h 901973"/>
                    <a:gd name="connsiteX62" fmla="*/ 233954 w 668760"/>
                    <a:gd name="connsiteY62" fmla="*/ 788675 h 901973"/>
                    <a:gd name="connsiteX63" fmla="*/ 195697 w 668760"/>
                    <a:gd name="connsiteY63" fmla="*/ 771018 h 901973"/>
                    <a:gd name="connsiteX64" fmla="*/ 182455 w 668760"/>
                    <a:gd name="connsiteY64" fmla="*/ 778375 h 901973"/>
                    <a:gd name="connsiteX65" fmla="*/ 163326 w 668760"/>
                    <a:gd name="connsiteY65" fmla="*/ 778375 h 901973"/>
                    <a:gd name="connsiteX66" fmla="*/ 154498 w 668760"/>
                    <a:gd name="connsiteY66" fmla="*/ 773961 h 901973"/>
                    <a:gd name="connsiteX67" fmla="*/ 132427 w 668760"/>
                    <a:gd name="connsiteY67" fmla="*/ 779846 h 901973"/>
                    <a:gd name="connsiteX68" fmla="*/ 128013 w 668760"/>
                    <a:gd name="connsiteY68" fmla="*/ 788675 h 901973"/>
                    <a:gd name="connsiteX69" fmla="*/ 128013 w 668760"/>
                    <a:gd name="connsiteY69" fmla="*/ 798975 h 901973"/>
                    <a:gd name="connsiteX70" fmla="*/ 113298 w 668760"/>
                    <a:gd name="connsiteY70" fmla="*/ 807803 h 901973"/>
                    <a:gd name="connsiteX71" fmla="*/ 92699 w 668760"/>
                    <a:gd name="connsiteY71" fmla="*/ 813689 h 901973"/>
                    <a:gd name="connsiteX72" fmla="*/ 77985 w 668760"/>
                    <a:gd name="connsiteY72" fmla="*/ 796032 h 901973"/>
                    <a:gd name="connsiteX73" fmla="*/ 58856 w 668760"/>
                    <a:gd name="connsiteY73" fmla="*/ 807803 h 901973"/>
                    <a:gd name="connsiteX74" fmla="*/ 47085 w 668760"/>
                    <a:gd name="connsiteY74" fmla="*/ 807803 h 901973"/>
                    <a:gd name="connsiteX75" fmla="*/ 45614 w 668760"/>
                    <a:gd name="connsiteY75" fmla="*/ 791618 h 901973"/>
                    <a:gd name="connsiteX76" fmla="*/ 55914 w 668760"/>
                    <a:gd name="connsiteY76" fmla="*/ 779846 h 901973"/>
                    <a:gd name="connsiteX77" fmla="*/ 42671 w 668760"/>
                    <a:gd name="connsiteY77" fmla="*/ 771018 h 901973"/>
                    <a:gd name="connsiteX78" fmla="*/ 42671 w 668760"/>
                    <a:gd name="connsiteY78" fmla="*/ 748947 h 901973"/>
                    <a:gd name="connsiteX79" fmla="*/ 22071 w 668760"/>
                    <a:gd name="connsiteY79" fmla="*/ 728347 h 901973"/>
                    <a:gd name="connsiteX80" fmla="*/ 10300 w 668760"/>
                    <a:gd name="connsiteY80" fmla="*/ 728347 h 901973"/>
                    <a:gd name="connsiteX81" fmla="*/ 8829 w 668760"/>
                    <a:gd name="connsiteY81" fmla="*/ 715104 h 901973"/>
                    <a:gd name="connsiteX82" fmla="*/ 1472 w 668760"/>
                    <a:gd name="connsiteY82" fmla="*/ 707747 h 901973"/>
                    <a:gd name="connsiteX83" fmla="*/ 2943 w 668760"/>
                    <a:gd name="connsiteY83" fmla="*/ 688619 h 901973"/>
                    <a:gd name="connsiteX84" fmla="*/ 13243 w 668760"/>
                    <a:gd name="connsiteY84" fmla="*/ 668019 h 901973"/>
                    <a:gd name="connsiteX85" fmla="*/ 32371 w 668760"/>
                    <a:gd name="connsiteY85" fmla="*/ 662134 h 901973"/>
                    <a:gd name="connsiteX86" fmla="*/ 14714 w 668760"/>
                    <a:gd name="connsiteY86" fmla="*/ 637120 h 901973"/>
                    <a:gd name="connsiteX87" fmla="*/ 0 w 668760"/>
                    <a:gd name="connsiteY87" fmla="*/ 634177 h 901973"/>
                    <a:gd name="connsiteX88" fmla="*/ 11771 w 668760"/>
                    <a:gd name="connsiteY88" fmla="*/ 615049 h 901973"/>
                    <a:gd name="connsiteX89" fmla="*/ 11771 w 668760"/>
                    <a:gd name="connsiteY89" fmla="*/ 594449 h 901973"/>
                    <a:gd name="connsiteX90" fmla="*/ 23543 w 668760"/>
                    <a:gd name="connsiteY90" fmla="*/ 582678 h 901973"/>
                    <a:gd name="connsiteX91" fmla="*/ 8829 w 668760"/>
                    <a:gd name="connsiteY91" fmla="*/ 576792 h 901973"/>
                    <a:gd name="connsiteX92" fmla="*/ 10300 w 668760"/>
                    <a:gd name="connsiteY92" fmla="*/ 566492 h 901973"/>
                    <a:gd name="connsiteX93" fmla="*/ 17657 w 668760"/>
                    <a:gd name="connsiteY93" fmla="*/ 551778 h 901973"/>
                    <a:gd name="connsiteX94" fmla="*/ 41200 w 668760"/>
                    <a:gd name="connsiteY94" fmla="*/ 541478 h 901973"/>
                    <a:gd name="connsiteX95" fmla="*/ 47085 w 668760"/>
                    <a:gd name="connsiteY95" fmla="*/ 517936 h 901973"/>
                    <a:gd name="connsiteX96" fmla="*/ 55914 w 668760"/>
                    <a:gd name="connsiteY96" fmla="*/ 500279 h 901973"/>
                    <a:gd name="connsiteX97" fmla="*/ 69156 w 668760"/>
                    <a:gd name="connsiteY97" fmla="*/ 495865 h 901973"/>
                    <a:gd name="connsiteX98" fmla="*/ 77985 w 668760"/>
                    <a:gd name="connsiteY98" fmla="*/ 467908 h 901973"/>
                    <a:gd name="connsiteX99" fmla="*/ 77985 w 668760"/>
                    <a:gd name="connsiteY99" fmla="*/ 454665 h 901973"/>
                    <a:gd name="connsiteX100" fmla="*/ 94170 w 668760"/>
                    <a:gd name="connsiteY100" fmla="*/ 442894 h 901973"/>
                    <a:gd name="connsiteX101" fmla="*/ 110356 w 668760"/>
                    <a:gd name="connsiteY101" fmla="*/ 450251 h 901973"/>
                    <a:gd name="connsiteX102" fmla="*/ 110356 w 668760"/>
                    <a:gd name="connsiteY102" fmla="*/ 439951 h 901973"/>
                    <a:gd name="connsiteX103" fmla="*/ 107413 w 668760"/>
                    <a:gd name="connsiteY103" fmla="*/ 432594 h 901973"/>
                    <a:gd name="connsiteX104" fmla="*/ 108884 w 668760"/>
                    <a:gd name="connsiteY104" fmla="*/ 423766 h 901973"/>
                    <a:gd name="connsiteX105" fmla="*/ 92699 w 668760"/>
                    <a:gd name="connsiteY105" fmla="*/ 411994 h 901973"/>
                    <a:gd name="connsiteX106" fmla="*/ 86813 w 668760"/>
                    <a:gd name="connsiteY106" fmla="*/ 392866 h 901973"/>
                    <a:gd name="connsiteX107" fmla="*/ 108884 w 668760"/>
                    <a:gd name="connsiteY107" fmla="*/ 373738 h 901973"/>
                    <a:gd name="connsiteX108" fmla="*/ 130955 w 668760"/>
                    <a:gd name="connsiteY108" fmla="*/ 379623 h 901973"/>
                    <a:gd name="connsiteX109" fmla="*/ 151555 w 668760"/>
                    <a:gd name="connsiteY109" fmla="*/ 367852 h 901973"/>
                    <a:gd name="connsiteX110" fmla="*/ 182455 w 668760"/>
                    <a:gd name="connsiteY110" fmla="*/ 339895 h 901973"/>
                    <a:gd name="connsiteX111" fmla="*/ 185397 w 668760"/>
                    <a:gd name="connsiteY111" fmla="*/ 310467 h 901973"/>
                    <a:gd name="connsiteX112" fmla="*/ 173626 w 668760"/>
                    <a:gd name="connsiteY112" fmla="*/ 303110 h 901973"/>
                    <a:gd name="connsiteX113" fmla="*/ 182455 w 668760"/>
                    <a:gd name="connsiteY113" fmla="*/ 269268 h 901973"/>
                    <a:gd name="connsiteX114" fmla="*/ 157441 w 668760"/>
                    <a:gd name="connsiteY114" fmla="*/ 254554 h 901973"/>
                    <a:gd name="connsiteX115" fmla="*/ 158912 w 668760"/>
                    <a:gd name="connsiteY115" fmla="*/ 211883 h 901973"/>
                    <a:gd name="connsiteX116" fmla="*/ 133898 w 668760"/>
                    <a:gd name="connsiteY116" fmla="*/ 197169 h 901973"/>
                    <a:gd name="connsiteX117" fmla="*/ 123598 w 668760"/>
                    <a:gd name="connsiteY117" fmla="*/ 141255 h 901973"/>
                    <a:gd name="connsiteX118" fmla="*/ 107413 w 668760"/>
                    <a:gd name="connsiteY118" fmla="*/ 132427 h 901973"/>
                    <a:gd name="connsiteX119" fmla="*/ 122127 w 668760"/>
                    <a:gd name="connsiteY119" fmla="*/ 117713 h 901973"/>
                    <a:gd name="connsiteX120" fmla="*/ 120656 w 668760"/>
                    <a:gd name="connsiteY120" fmla="*/ 91227 h 901973"/>
                    <a:gd name="connsiteX121" fmla="*/ 105941 w 668760"/>
                    <a:gd name="connsiteY121" fmla="*/ 86813 h 901973"/>
                    <a:gd name="connsiteX122" fmla="*/ 108884 w 668760"/>
                    <a:gd name="connsiteY122" fmla="*/ 69156 h 901973"/>
                    <a:gd name="connsiteX123" fmla="*/ 85342 w 668760"/>
                    <a:gd name="connsiteY123" fmla="*/ 48557 h 901973"/>
                    <a:gd name="connsiteX124" fmla="*/ 111827 w 668760"/>
                    <a:gd name="connsiteY124" fmla="*/ 39728 h 901973"/>
                    <a:gd name="connsiteX125" fmla="*/ 144198 w 668760"/>
                    <a:gd name="connsiteY125" fmla="*/ 32371 h 901973"/>
                    <a:gd name="connsiteX0" fmla="*/ 188340 w 1024950"/>
                    <a:gd name="connsiteY0" fmla="*/ 0 h 901973"/>
                    <a:gd name="connsiteX1" fmla="*/ 207469 w 1024950"/>
                    <a:gd name="connsiteY1" fmla="*/ 0 h 901973"/>
                    <a:gd name="connsiteX2" fmla="*/ 216297 w 1024950"/>
                    <a:gd name="connsiteY2" fmla="*/ 13243 h 901973"/>
                    <a:gd name="connsiteX3" fmla="*/ 235425 w 1024950"/>
                    <a:gd name="connsiteY3" fmla="*/ 7357 h 901973"/>
                    <a:gd name="connsiteX4" fmla="*/ 258968 w 1024950"/>
                    <a:gd name="connsiteY4" fmla="*/ 22071 h 901973"/>
                    <a:gd name="connsiteX5" fmla="*/ 285453 w 1024950"/>
                    <a:gd name="connsiteY5" fmla="*/ 10300 h 901973"/>
                    <a:gd name="connsiteX6" fmla="*/ 311938 w 1024950"/>
                    <a:gd name="connsiteY6" fmla="*/ 10300 h 901973"/>
                    <a:gd name="connsiteX7" fmla="*/ 329595 w 1024950"/>
                    <a:gd name="connsiteY7" fmla="*/ 0 h 901973"/>
                    <a:gd name="connsiteX8" fmla="*/ 391394 w 1024950"/>
                    <a:gd name="connsiteY8" fmla="*/ 0 h 901973"/>
                    <a:gd name="connsiteX9" fmla="*/ 409051 w 1024950"/>
                    <a:gd name="connsiteY9" fmla="*/ 13243 h 901973"/>
                    <a:gd name="connsiteX10" fmla="*/ 429651 w 1024950"/>
                    <a:gd name="connsiteY10" fmla="*/ 7357 h 901973"/>
                    <a:gd name="connsiteX11" fmla="*/ 439951 w 1024950"/>
                    <a:gd name="connsiteY11" fmla="*/ 41200 h 901973"/>
                    <a:gd name="connsiteX12" fmla="*/ 422294 w 1024950"/>
                    <a:gd name="connsiteY12" fmla="*/ 64742 h 901973"/>
                    <a:gd name="connsiteX13" fmla="*/ 469379 w 1024950"/>
                    <a:gd name="connsiteY13" fmla="*/ 111827 h 901973"/>
                    <a:gd name="connsiteX14" fmla="*/ 467908 w 1024950"/>
                    <a:gd name="connsiteY14" fmla="*/ 129484 h 901973"/>
                    <a:gd name="connsiteX15" fmla="*/ 478207 w 1024950"/>
                    <a:gd name="connsiteY15" fmla="*/ 139784 h 901973"/>
                    <a:gd name="connsiteX16" fmla="*/ 528235 w 1024950"/>
                    <a:gd name="connsiteY16" fmla="*/ 113298 h 901973"/>
                    <a:gd name="connsiteX17" fmla="*/ 550306 w 1024950"/>
                    <a:gd name="connsiteY17" fmla="*/ 111827 h 901973"/>
                    <a:gd name="connsiteX18" fmla="*/ 560606 w 1024950"/>
                    <a:gd name="connsiteY18" fmla="*/ 132427 h 901973"/>
                    <a:gd name="connsiteX19" fmla="*/ 548835 w 1024950"/>
                    <a:gd name="connsiteY19" fmla="*/ 144198 h 901973"/>
                    <a:gd name="connsiteX20" fmla="*/ 554721 w 1024950"/>
                    <a:gd name="connsiteY20" fmla="*/ 169212 h 901973"/>
                    <a:gd name="connsiteX21" fmla="*/ 567963 w 1024950"/>
                    <a:gd name="connsiteY21" fmla="*/ 188340 h 901973"/>
                    <a:gd name="connsiteX22" fmla="*/ 563549 w 1024950"/>
                    <a:gd name="connsiteY22" fmla="*/ 226597 h 901973"/>
                    <a:gd name="connsiteX23" fmla="*/ 547364 w 1024950"/>
                    <a:gd name="connsiteY23" fmla="*/ 226597 h 901973"/>
                    <a:gd name="connsiteX24" fmla="*/ 523821 w 1024950"/>
                    <a:gd name="connsiteY24" fmla="*/ 245725 h 901973"/>
                    <a:gd name="connsiteX25" fmla="*/ 519407 w 1024950"/>
                    <a:gd name="connsiteY25" fmla="*/ 238368 h 901973"/>
                    <a:gd name="connsiteX26" fmla="*/ 487036 w 1024950"/>
                    <a:gd name="connsiteY26" fmla="*/ 219240 h 901973"/>
                    <a:gd name="connsiteX27" fmla="*/ 476736 w 1024950"/>
                    <a:gd name="connsiteY27" fmla="*/ 231011 h 901973"/>
                    <a:gd name="connsiteX28" fmla="*/ 473793 w 1024950"/>
                    <a:gd name="connsiteY28" fmla="*/ 270739 h 901973"/>
                    <a:gd name="connsiteX29" fmla="*/ 466436 w 1024950"/>
                    <a:gd name="connsiteY29" fmla="*/ 279568 h 901973"/>
                    <a:gd name="connsiteX30" fmla="*/ 475265 w 1024950"/>
                    <a:gd name="connsiteY30" fmla="*/ 286925 h 901973"/>
                    <a:gd name="connsiteX31" fmla="*/ 473793 w 1024950"/>
                    <a:gd name="connsiteY31" fmla="*/ 310467 h 901973"/>
                    <a:gd name="connsiteX32" fmla="*/ 534121 w 1024950"/>
                    <a:gd name="connsiteY32" fmla="*/ 334010 h 901973"/>
                    <a:gd name="connsiteX33" fmla="*/ 541478 w 1024950"/>
                    <a:gd name="connsiteY33" fmla="*/ 348724 h 901973"/>
                    <a:gd name="connsiteX34" fmla="*/ 565021 w 1024950"/>
                    <a:gd name="connsiteY34" fmla="*/ 348724 h 901973"/>
                    <a:gd name="connsiteX35" fmla="*/ 582677 w 1024950"/>
                    <a:gd name="connsiteY35" fmla="*/ 367852 h 901973"/>
                    <a:gd name="connsiteX36" fmla="*/ 607691 w 1024950"/>
                    <a:gd name="connsiteY36" fmla="*/ 353138 h 901973"/>
                    <a:gd name="connsiteX37" fmla="*/ 641534 w 1024950"/>
                    <a:gd name="connsiteY37" fmla="*/ 353138 h 901973"/>
                    <a:gd name="connsiteX38" fmla="*/ 645948 w 1024950"/>
                    <a:gd name="connsiteY38" fmla="*/ 370795 h 901973"/>
                    <a:gd name="connsiteX39" fmla="*/ 634177 w 1024950"/>
                    <a:gd name="connsiteY39" fmla="*/ 382566 h 901973"/>
                    <a:gd name="connsiteX40" fmla="*/ 659191 w 1024950"/>
                    <a:gd name="connsiteY40" fmla="*/ 391395 h 901973"/>
                    <a:gd name="connsiteX41" fmla="*/ 668760 w 1024950"/>
                    <a:gd name="connsiteY41" fmla="*/ 399768 h 901973"/>
                    <a:gd name="connsiteX42" fmla="*/ 668760 w 1024950"/>
                    <a:gd name="connsiteY42" fmla="*/ 406832 h 901973"/>
                    <a:gd name="connsiteX43" fmla="*/ 662133 w 1024950"/>
                    <a:gd name="connsiteY43" fmla="*/ 422294 h 901973"/>
                    <a:gd name="connsiteX44" fmla="*/ 668760 w 1024950"/>
                    <a:gd name="connsiteY44" fmla="*/ 428921 h 901973"/>
                    <a:gd name="connsiteX45" fmla="*/ 1024950 w 1024950"/>
                    <a:gd name="connsiteY45" fmla="*/ 658844 h 901973"/>
                    <a:gd name="connsiteX46" fmla="*/ 668760 w 1024950"/>
                    <a:gd name="connsiteY46" fmla="*/ 853839 h 901973"/>
                    <a:gd name="connsiteX47" fmla="*/ 665076 w 1024950"/>
                    <a:gd name="connsiteY47" fmla="*/ 856359 h 901973"/>
                    <a:gd name="connsiteX48" fmla="*/ 657719 w 1024950"/>
                    <a:gd name="connsiteY48" fmla="*/ 863717 h 901973"/>
                    <a:gd name="connsiteX49" fmla="*/ 657719 w 1024950"/>
                    <a:gd name="connsiteY49" fmla="*/ 876959 h 901973"/>
                    <a:gd name="connsiteX50" fmla="*/ 563549 w 1024950"/>
                    <a:gd name="connsiteY50" fmla="*/ 901973 h 901973"/>
                    <a:gd name="connsiteX51" fmla="*/ 544421 w 1024950"/>
                    <a:gd name="connsiteY51" fmla="*/ 887259 h 901973"/>
                    <a:gd name="connsiteX52" fmla="*/ 506164 w 1024950"/>
                    <a:gd name="connsiteY52" fmla="*/ 887259 h 901973"/>
                    <a:gd name="connsiteX53" fmla="*/ 425237 w 1024950"/>
                    <a:gd name="connsiteY53" fmla="*/ 828403 h 901973"/>
                    <a:gd name="connsiteX54" fmla="*/ 406109 w 1024950"/>
                    <a:gd name="connsiteY54" fmla="*/ 832817 h 901973"/>
                    <a:gd name="connsiteX55" fmla="*/ 389923 w 1024950"/>
                    <a:gd name="connsiteY55" fmla="*/ 809274 h 901973"/>
                    <a:gd name="connsiteX56" fmla="*/ 375209 w 1024950"/>
                    <a:gd name="connsiteY56" fmla="*/ 800446 h 901973"/>
                    <a:gd name="connsiteX57" fmla="*/ 364909 w 1024950"/>
                    <a:gd name="connsiteY57" fmla="*/ 793089 h 901973"/>
                    <a:gd name="connsiteX58" fmla="*/ 354609 w 1024950"/>
                    <a:gd name="connsiteY58" fmla="*/ 778375 h 901973"/>
                    <a:gd name="connsiteX59" fmla="*/ 332538 w 1024950"/>
                    <a:gd name="connsiteY59" fmla="*/ 775432 h 901973"/>
                    <a:gd name="connsiteX60" fmla="*/ 314881 w 1024950"/>
                    <a:gd name="connsiteY60" fmla="*/ 775432 h 901973"/>
                    <a:gd name="connsiteX61" fmla="*/ 308996 w 1024950"/>
                    <a:gd name="connsiteY61" fmla="*/ 779846 h 901973"/>
                    <a:gd name="connsiteX62" fmla="*/ 269268 w 1024950"/>
                    <a:gd name="connsiteY62" fmla="*/ 773961 h 901973"/>
                    <a:gd name="connsiteX63" fmla="*/ 233954 w 1024950"/>
                    <a:gd name="connsiteY63" fmla="*/ 788675 h 901973"/>
                    <a:gd name="connsiteX64" fmla="*/ 195697 w 1024950"/>
                    <a:gd name="connsiteY64" fmla="*/ 771018 h 901973"/>
                    <a:gd name="connsiteX65" fmla="*/ 182455 w 1024950"/>
                    <a:gd name="connsiteY65" fmla="*/ 778375 h 901973"/>
                    <a:gd name="connsiteX66" fmla="*/ 163326 w 1024950"/>
                    <a:gd name="connsiteY66" fmla="*/ 778375 h 901973"/>
                    <a:gd name="connsiteX67" fmla="*/ 154498 w 1024950"/>
                    <a:gd name="connsiteY67" fmla="*/ 773961 h 901973"/>
                    <a:gd name="connsiteX68" fmla="*/ 132427 w 1024950"/>
                    <a:gd name="connsiteY68" fmla="*/ 779846 h 901973"/>
                    <a:gd name="connsiteX69" fmla="*/ 128013 w 1024950"/>
                    <a:gd name="connsiteY69" fmla="*/ 788675 h 901973"/>
                    <a:gd name="connsiteX70" fmla="*/ 128013 w 1024950"/>
                    <a:gd name="connsiteY70" fmla="*/ 798975 h 901973"/>
                    <a:gd name="connsiteX71" fmla="*/ 113298 w 1024950"/>
                    <a:gd name="connsiteY71" fmla="*/ 807803 h 901973"/>
                    <a:gd name="connsiteX72" fmla="*/ 92699 w 1024950"/>
                    <a:gd name="connsiteY72" fmla="*/ 813689 h 901973"/>
                    <a:gd name="connsiteX73" fmla="*/ 77985 w 1024950"/>
                    <a:gd name="connsiteY73" fmla="*/ 796032 h 901973"/>
                    <a:gd name="connsiteX74" fmla="*/ 58856 w 1024950"/>
                    <a:gd name="connsiteY74" fmla="*/ 807803 h 901973"/>
                    <a:gd name="connsiteX75" fmla="*/ 47085 w 1024950"/>
                    <a:gd name="connsiteY75" fmla="*/ 807803 h 901973"/>
                    <a:gd name="connsiteX76" fmla="*/ 45614 w 1024950"/>
                    <a:gd name="connsiteY76" fmla="*/ 791618 h 901973"/>
                    <a:gd name="connsiteX77" fmla="*/ 55914 w 1024950"/>
                    <a:gd name="connsiteY77" fmla="*/ 779846 h 901973"/>
                    <a:gd name="connsiteX78" fmla="*/ 42671 w 1024950"/>
                    <a:gd name="connsiteY78" fmla="*/ 771018 h 901973"/>
                    <a:gd name="connsiteX79" fmla="*/ 42671 w 1024950"/>
                    <a:gd name="connsiteY79" fmla="*/ 748947 h 901973"/>
                    <a:gd name="connsiteX80" fmla="*/ 22071 w 1024950"/>
                    <a:gd name="connsiteY80" fmla="*/ 728347 h 901973"/>
                    <a:gd name="connsiteX81" fmla="*/ 10300 w 1024950"/>
                    <a:gd name="connsiteY81" fmla="*/ 728347 h 901973"/>
                    <a:gd name="connsiteX82" fmla="*/ 8829 w 1024950"/>
                    <a:gd name="connsiteY82" fmla="*/ 715104 h 901973"/>
                    <a:gd name="connsiteX83" fmla="*/ 1472 w 1024950"/>
                    <a:gd name="connsiteY83" fmla="*/ 707747 h 901973"/>
                    <a:gd name="connsiteX84" fmla="*/ 2943 w 1024950"/>
                    <a:gd name="connsiteY84" fmla="*/ 688619 h 901973"/>
                    <a:gd name="connsiteX85" fmla="*/ 13243 w 1024950"/>
                    <a:gd name="connsiteY85" fmla="*/ 668019 h 901973"/>
                    <a:gd name="connsiteX86" fmla="*/ 32371 w 1024950"/>
                    <a:gd name="connsiteY86" fmla="*/ 662134 h 901973"/>
                    <a:gd name="connsiteX87" fmla="*/ 14714 w 1024950"/>
                    <a:gd name="connsiteY87" fmla="*/ 637120 h 901973"/>
                    <a:gd name="connsiteX88" fmla="*/ 0 w 1024950"/>
                    <a:gd name="connsiteY88" fmla="*/ 634177 h 901973"/>
                    <a:gd name="connsiteX89" fmla="*/ 11771 w 1024950"/>
                    <a:gd name="connsiteY89" fmla="*/ 615049 h 901973"/>
                    <a:gd name="connsiteX90" fmla="*/ 11771 w 1024950"/>
                    <a:gd name="connsiteY90" fmla="*/ 594449 h 901973"/>
                    <a:gd name="connsiteX91" fmla="*/ 23543 w 1024950"/>
                    <a:gd name="connsiteY91" fmla="*/ 582678 h 901973"/>
                    <a:gd name="connsiteX92" fmla="*/ 8829 w 1024950"/>
                    <a:gd name="connsiteY92" fmla="*/ 576792 h 901973"/>
                    <a:gd name="connsiteX93" fmla="*/ 10300 w 1024950"/>
                    <a:gd name="connsiteY93" fmla="*/ 566492 h 901973"/>
                    <a:gd name="connsiteX94" fmla="*/ 17657 w 1024950"/>
                    <a:gd name="connsiteY94" fmla="*/ 551778 h 901973"/>
                    <a:gd name="connsiteX95" fmla="*/ 41200 w 1024950"/>
                    <a:gd name="connsiteY95" fmla="*/ 541478 h 901973"/>
                    <a:gd name="connsiteX96" fmla="*/ 47085 w 1024950"/>
                    <a:gd name="connsiteY96" fmla="*/ 517936 h 901973"/>
                    <a:gd name="connsiteX97" fmla="*/ 55914 w 1024950"/>
                    <a:gd name="connsiteY97" fmla="*/ 500279 h 901973"/>
                    <a:gd name="connsiteX98" fmla="*/ 69156 w 1024950"/>
                    <a:gd name="connsiteY98" fmla="*/ 495865 h 901973"/>
                    <a:gd name="connsiteX99" fmla="*/ 77985 w 1024950"/>
                    <a:gd name="connsiteY99" fmla="*/ 467908 h 901973"/>
                    <a:gd name="connsiteX100" fmla="*/ 77985 w 1024950"/>
                    <a:gd name="connsiteY100" fmla="*/ 454665 h 901973"/>
                    <a:gd name="connsiteX101" fmla="*/ 94170 w 1024950"/>
                    <a:gd name="connsiteY101" fmla="*/ 442894 h 901973"/>
                    <a:gd name="connsiteX102" fmla="*/ 110356 w 1024950"/>
                    <a:gd name="connsiteY102" fmla="*/ 450251 h 901973"/>
                    <a:gd name="connsiteX103" fmla="*/ 110356 w 1024950"/>
                    <a:gd name="connsiteY103" fmla="*/ 439951 h 901973"/>
                    <a:gd name="connsiteX104" fmla="*/ 107413 w 1024950"/>
                    <a:gd name="connsiteY104" fmla="*/ 432594 h 901973"/>
                    <a:gd name="connsiteX105" fmla="*/ 108884 w 1024950"/>
                    <a:gd name="connsiteY105" fmla="*/ 423766 h 901973"/>
                    <a:gd name="connsiteX106" fmla="*/ 92699 w 1024950"/>
                    <a:gd name="connsiteY106" fmla="*/ 411994 h 901973"/>
                    <a:gd name="connsiteX107" fmla="*/ 86813 w 1024950"/>
                    <a:gd name="connsiteY107" fmla="*/ 392866 h 901973"/>
                    <a:gd name="connsiteX108" fmla="*/ 108884 w 1024950"/>
                    <a:gd name="connsiteY108" fmla="*/ 373738 h 901973"/>
                    <a:gd name="connsiteX109" fmla="*/ 130955 w 1024950"/>
                    <a:gd name="connsiteY109" fmla="*/ 379623 h 901973"/>
                    <a:gd name="connsiteX110" fmla="*/ 151555 w 1024950"/>
                    <a:gd name="connsiteY110" fmla="*/ 367852 h 901973"/>
                    <a:gd name="connsiteX111" fmla="*/ 182455 w 1024950"/>
                    <a:gd name="connsiteY111" fmla="*/ 339895 h 901973"/>
                    <a:gd name="connsiteX112" fmla="*/ 185397 w 1024950"/>
                    <a:gd name="connsiteY112" fmla="*/ 310467 h 901973"/>
                    <a:gd name="connsiteX113" fmla="*/ 173626 w 1024950"/>
                    <a:gd name="connsiteY113" fmla="*/ 303110 h 901973"/>
                    <a:gd name="connsiteX114" fmla="*/ 182455 w 1024950"/>
                    <a:gd name="connsiteY114" fmla="*/ 269268 h 901973"/>
                    <a:gd name="connsiteX115" fmla="*/ 157441 w 1024950"/>
                    <a:gd name="connsiteY115" fmla="*/ 254554 h 901973"/>
                    <a:gd name="connsiteX116" fmla="*/ 158912 w 1024950"/>
                    <a:gd name="connsiteY116" fmla="*/ 211883 h 901973"/>
                    <a:gd name="connsiteX117" fmla="*/ 133898 w 1024950"/>
                    <a:gd name="connsiteY117" fmla="*/ 197169 h 901973"/>
                    <a:gd name="connsiteX118" fmla="*/ 123598 w 1024950"/>
                    <a:gd name="connsiteY118" fmla="*/ 141255 h 901973"/>
                    <a:gd name="connsiteX119" fmla="*/ 107413 w 1024950"/>
                    <a:gd name="connsiteY119" fmla="*/ 132427 h 901973"/>
                    <a:gd name="connsiteX120" fmla="*/ 122127 w 1024950"/>
                    <a:gd name="connsiteY120" fmla="*/ 117713 h 901973"/>
                    <a:gd name="connsiteX121" fmla="*/ 120656 w 1024950"/>
                    <a:gd name="connsiteY121" fmla="*/ 91227 h 901973"/>
                    <a:gd name="connsiteX122" fmla="*/ 105941 w 1024950"/>
                    <a:gd name="connsiteY122" fmla="*/ 86813 h 901973"/>
                    <a:gd name="connsiteX123" fmla="*/ 108884 w 1024950"/>
                    <a:gd name="connsiteY123" fmla="*/ 69156 h 901973"/>
                    <a:gd name="connsiteX124" fmla="*/ 85342 w 1024950"/>
                    <a:gd name="connsiteY124" fmla="*/ 48557 h 901973"/>
                    <a:gd name="connsiteX125" fmla="*/ 111827 w 1024950"/>
                    <a:gd name="connsiteY125" fmla="*/ 39728 h 901973"/>
                    <a:gd name="connsiteX126" fmla="*/ 144198 w 1024950"/>
                    <a:gd name="connsiteY126" fmla="*/ 32371 h 901973"/>
                    <a:gd name="connsiteX127" fmla="*/ 188340 w 1024950"/>
                    <a:gd name="connsiteY127" fmla="*/ 0 h 901973"/>
                    <a:gd name="connsiteX0" fmla="*/ 1024950 w 1116390"/>
                    <a:gd name="connsiteY0" fmla="*/ 658844 h 901973"/>
                    <a:gd name="connsiteX1" fmla="*/ 668760 w 1116390"/>
                    <a:gd name="connsiteY1" fmla="*/ 853839 h 901973"/>
                    <a:gd name="connsiteX2" fmla="*/ 665076 w 1116390"/>
                    <a:gd name="connsiteY2" fmla="*/ 856359 h 901973"/>
                    <a:gd name="connsiteX3" fmla="*/ 657719 w 1116390"/>
                    <a:gd name="connsiteY3" fmla="*/ 863717 h 901973"/>
                    <a:gd name="connsiteX4" fmla="*/ 657719 w 1116390"/>
                    <a:gd name="connsiteY4" fmla="*/ 876959 h 901973"/>
                    <a:gd name="connsiteX5" fmla="*/ 563549 w 1116390"/>
                    <a:gd name="connsiteY5" fmla="*/ 901973 h 901973"/>
                    <a:gd name="connsiteX6" fmla="*/ 544421 w 1116390"/>
                    <a:gd name="connsiteY6" fmla="*/ 887259 h 901973"/>
                    <a:gd name="connsiteX7" fmla="*/ 506164 w 1116390"/>
                    <a:gd name="connsiteY7" fmla="*/ 887259 h 901973"/>
                    <a:gd name="connsiteX8" fmla="*/ 425237 w 1116390"/>
                    <a:gd name="connsiteY8" fmla="*/ 828403 h 901973"/>
                    <a:gd name="connsiteX9" fmla="*/ 406109 w 1116390"/>
                    <a:gd name="connsiteY9" fmla="*/ 832817 h 901973"/>
                    <a:gd name="connsiteX10" fmla="*/ 389923 w 1116390"/>
                    <a:gd name="connsiteY10" fmla="*/ 809274 h 901973"/>
                    <a:gd name="connsiteX11" fmla="*/ 375209 w 1116390"/>
                    <a:gd name="connsiteY11" fmla="*/ 800446 h 901973"/>
                    <a:gd name="connsiteX12" fmla="*/ 364909 w 1116390"/>
                    <a:gd name="connsiteY12" fmla="*/ 793089 h 901973"/>
                    <a:gd name="connsiteX13" fmla="*/ 354609 w 1116390"/>
                    <a:gd name="connsiteY13" fmla="*/ 778375 h 901973"/>
                    <a:gd name="connsiteX14" fmla="*/ 332538 w 1116390"/>
                    <a:gd name="connsiteY14" fmla="*/ 775432 h 901973"/>
                    <a:gd name="connsiteX15" fmla="*/ 314881 w 1116390"/>
                    <a:gd name="connsiteY15" fmla="*/ 775432 h 901973"/>
                    <a:gd name="connsiteX16" fmla="*/ 308996 w 1116390"/>
                    <a:gd name="connsiteY16" fmla="*/ 779846 h 901973"/>
                    <a:gd name="connsiteX17" fmla="*/ 269268 w 1116390"/>
                    <a:gd name="connsiteY17" fmla="*/ 773961 h 901973"/>
                    <a:gd name="connsiteX18" fmla="*/ 233954 w 1116390"/>
                    <a:gd name="connsiteY18" fmla="*/ 788675 h 901973"/>
                    <a:gd name="connsiteX19" fmla="*/ 195697 w 1116390"/>
                    <a:gd name="connsiteY19" fmla="*/ 771018 h 901973"/>
                    <a:gd name="connsiteX20" fmla="*/ 182455 w 1116390"/>
                    <a:gd name="connsiteY20" fmla="*/ 778375 h 901973"/>
                    <a:gd name="connsiteX21" fmla="*/ 163326 w 1116390"/>
                    <a:gd name="connsiteY21" fmla="*/ 778375 h 901973"/>
                    <a:gd name="connsiteX22" fmla="*/ 154498 w 1116390"/>
                    <a:gd name="connsiteY22" fmla="*/ 773961 h 901973"/>
                    <a:gd name="connsiteX23" fmla="*/ 132427 w 1116390"/>
                    <a:gd name="connsiteY23" fmla="*/ 779846 h 901973"/>
                    <a:gd name="connsiteX24" fmla="*/ 128013 w 1116390"/>
                    <a:gd name="connsiteY24" fmla="*/ 788675 h 901973"/>
                    <a:gd name="connsiteX25" fmla="*/ 128013 w 1116390"/>
                    <a:gd name="connsiteY25" fmla="*/ 798975 h 901973"/>
                    <a:gd name="connsiteX26" fmla="*/ 113298 w 1116390"/>
                    <a:gd name="connsiteY26" fmla="*/ 807803 h 901973"/>
                    <a:gd name="connsiteX27" fmla="*/ 92699 w 1116390"/>
                    <a:gd name="connsiteY27" fmla="*/ 813689 h 901973"/>
                    <a:gd name="connsiteX28" fmla="*/ 77985 w 1116390"/>
                    <a:gd name="connsiteY28" fmla="*/ 796032 h 901973"/>
                    <a:gd name="connsiteX29" fmla="*/ 58856 w 1116390"/>
                    <a:gd name="connsiteY29" fmla="*/ 807803 h 901973"/>
                    <a:gd name="connsiteX30" fmla="*/ 47085 w 1116390"/>
                    <a:gd name="connsiteY30" fmla="*/ 807803 h 901973"/>
                    <a:gd name="connsiteX31" fmla="*/ 45614 w 1116390"/>
                    <a:gd name="connsiteY31" fmla="*/ 791618 h 901973"/>
                    <a:gd name="connsiteX32" fmla="*/ 55914 w 1116390"/>
                    <a:gd name="connsiteY32" fmla="*/ 779846 h 901973"/>
                    <a:gd name="connsiteX33" fmla="*/ 42671 w 1116390"/>
                    <a:gd name="connsiteY33" fmla="*/ 771018 h 901973"/>
                    <a:gd name="connsiteX34" fmla="*/ 42671 w 1116390"/>
                    <a:gd name="connsiteY34" fmla="*/ 748947 h 901973"/>
                    <a:gd name="connsiteX35" fmla="*/ 22071 w 1116390"/>
                    <a:gd name="connsiteY35" fmla="*/ 728347 h 901973"/>
                    <a:gd name="connsiteX36" fmla="*/ 10300 w 1116390"/>
                    <a:gd name="connsiteY36" fmla="*/ 728347 h 901973"/>
                    <a:gd name="connsiteX37" fmla="*/ 8829 w 1116390"/>
                    <a:gd name="connsiteY37" fmla="*/ 715104 h 901973"/>
                    <a:gd name="connsiteX38" fmla="*/ 1472 w 1116390"/>
                    <a:gd name="connsiteY38" fmla="*/ 707747 h 901973"/>
                    <a:gd name="connsiteX39" fmla="*/ 2943 w 1116390"/>
                    <a:gd name="connsiteY39" fmla="*/ 688619 h 901973"/>
                    <a:gd name="connsiteX40" fmla="*/ 13243 w 1116390"/>
                    <a:gd name="connsiteY40" fmla="*/ 668019 h 901973"/>
                    <a:gd name="connsiteX41" fmla="*/ 32371 w 1116390"/>
                    <a:gd name="connsiteY41" fmla="*/ 662134 h 901973"/>
                    <a:gd name="connsiteX42" fmla="*/ 14714 w 1116390"/>
                    <a:gd name="connsiteY42" fmla="*/ 637120 h 901973"/>
                    <a:gd name="connsiteX43" fmla="*/ 0 w 1116390"/>
                    <a:gd name="connsiteY43" fmla="*/ 634177 h 901973"/>
                    <a:gd name="connsiteX44" fmla="*/ 11771 w 1116390"/>
                    <a:gd name="connsiteY44" fmla="*/ 615049 h 901973"/>
                    <a:gd name="connsiteX45" fmla="*/ 11771 w 1116390"/>
                    <a:gd name="connsiteY45" fmla="*/ 594449 h 901973"/>
                    <a:gd name="connsiteX46" fmla="*/ 23543 w 1116390"/>
                    <a:gd name="connsiteY46" fmla="*/ 582678 h 901973"/>
                    <a:gd name="connsiteX47" fmla="*/ 8829 w 1116390"/>
                    <a:gd name="connsiteY47" fmla="*/ 576792 h 901973"/>
                    <a:gd name="connsiteX48" fmla="*/ 10300 w 1116390"/>
                    <a:gd name="connsiteY48" fmla="*/ 566492 h 901973"/>
                    <a:gd name="connsiteX49" fmla="*/ 17657 w 1116390"/>
                    <a:gd name="connsiteY49" fmla="*/ 551778 h 901973"/>
                    <a:gd name="connsiteX50" fmla="*/ 41200 w 1116390"/>
                    <a:gd name="connsiteY50" fmla="*/ 541478 h 901973"/>
                    <a:gd name="connsiteX51" fmla="*/ 47085 w 1116390"/>
                    <a:gd name="connsiteY51" fmla="*/ 517936 h 901973"/>
                    <a:gd name="connsiteX52" fmla="*/ 55914 w 1116390"/>
                    <a:gd name="connsiteY52" fmla="*/ 500279 h 901973"/>
                    <a:gd name="connsiteX53" fmla="*/ 69156 w 1116390"/>
                    <a:gd name="connsiteY53" fmla="*/ 495865 h 901973"/>
                    <a:gd name="connsiteX54" fmla="*/ 77985 w 1116390"/>
                    <a:gd name="connsiteY54" fmla="*/ 467908 h 901973"/>
                    <a:gd name="connsiteX55" fmla="*/ 77985 w 1116390"/>
                    <a:gd name="connsiteY55" fmla="*/ 454665 h 901973"/>
                    <a:gd name="connsiteX56" fmla="*/ 94170 w 1116390"/>
                    <a:gd name="connsiteY56" fmla="*/ 442894 h 901973"/>
                    <a:gd name="connsiteX57" fmla="*/ 110356 w 1116390"/>
                    <a:gd name="connsiteY57" fmla="*/ 450251 h 901973"/>
                    <a:gd name="connsiteX58" fmla="*/ 110356 w 1116390"/>
                    <a:gd name="connsiteY58" fmla="*/ 439951 h 901973"/>
                    <a:gd name="connsiteX59" fmla="*/ 107413 w 1116390"/>
                    <a:gd name="connsiteY59" fmla="*/ 432594 h 901973"/>
                    <a:gd name="connsiteX60" fmla="*/ 108884 w 1116390"/>
                    <a:gd name="connsiteY60" fmla="*/ 423766 h 901973"/>
                    <a:gd name="connsiteX61" fmla="*/ 92699 w 1116390"/>
                    <a:gd name="connsiteY61" fmla="*/ 411994 h 901973"/>
                    <a:gd name="connsiteX62" fmla="*/ 86813 w 1116390"/>
                    <a:gd name="connsiteY62" fmla="*/ 392866 h 901973"/>
                    <a:gd name="connsiteX63" fmla="*/ 108884 w 1116390"/>
                    <a:gd name="connsiteY63" fmla="*/ 373738 h 901973"/>
                    <a:gd name="connsiteX64" fmla="*/ 130955 w 1116390"/>
                    <a:gd name="connsiteY64" fmla="*/ 379623 h 901973"/>
                    <a:gd name="connsiteX65" fmla="*/ 151555 w 1116390"/>
                    <a:gd name="connsiteY65" fmla="*/ 367852 h 901973"/>
                    <a:gd name="connsiteX66" fmla="*/ 182455 w 1116390"/>
                    <a:gd name="connsiteY66" fmla="*/ 339895 h 901973"/>
                    <a:gd name="connsiteX67" fmla="*/ 185397 w 1116390"/>
                    <a:gd name="connsiteY67" fmla="*/ 310467 h 901973"/>
                    <a:gd name="connsiteX68" fmla="*/ 173626 w 1116390"/>
                    <a:gd name="connsiteY68" fmla="*/ 303110 h 901973"/>
                    <a:gd name="connsiteX69" fmla="*/ 182455 w 1116390"/>
                    <a:gd name="connsiteY69" fmla="*/ 269268 h 901973"/>
                    <a:gd name="connsiteX70" fmla="*/ 157441 w 1116390"/>
                    <a:gd name="connsiteY70" fmla="*/ 254554 h 901973"/>
                    <a:gd name="connsiteX71" fmla="*/ 158912 w 1116390"/>
                    <a:gd name="connsiteY71" fmla="*/ 211883 h 901973"/>
                    <a:gd name="connsiteX72" fmla="*/ 133898 w 1116390"/>
                    <a:gd name="connsiteY72" fmla="*/ 197169 h 901973"/>
                    <a:gd name="connsiteX73" fmla="*/ 123598 w 1116390"/>
                    <a:gd name="connsiteY73" fmla="*/ 141255 h 901973"/>
                    <a:gd name="connsiteX74" fmla="*/ 107413 w 1116390"/>
                    <a:gd name="connsiteY74" fmla="*/ 132427 h 901973"/>
                    <a:gd name="connsiteX75" fmla="*/ 122127 w 1116390"/>
                    <a:gd name="connsiteY75" fmla="*/ 117713 h 901973"/>
                    <a:gd name="connsiteX76" fmla="*/ 120656 w 1116390"/>
                    <a:gd name="connsiteY76" fmla="*/ 91227 h 901973"/>
                    <a:gd name="connsiteX77" fmla="*/ 105941 w 1116390"/>
                    <a:gd name="connsiteY77" fmla="*/ 86813 h 901973"/>
                    <a:gd name="connsiteX78" fmla="*/ 108884 w 1116390"/>
                    <a:gd name="connsiteY78" fmla="*/ 69156 h 901973"/>
                    <a:gd name="connsiteX79" fmla="*/ 85342 w 1116390"/>
                    <a:gd name="connsiteY79" fmla="*/ 48557 h 901973"/>
                    <a:gd name="connsiteX80" fmla="*/ 111827 w 1116390"/>
                    <a:gd name="connsiteY80" fmla="*/ 39728 h 901973"/>
                    <a:gd name="connsiteX81" fmla="*/ 144198 w 1116390"/>
                    <a:gd name="connsiteY81" fmla="*/ 32371 h 901973"/>
                    <a:gd name="connsiteX82" fmla="*/ 188340 w 1116390"/>
                    <a:gd name="connsiteY82" fmla="*/ 0 h 901973"/>
                    <a:gd name="connsiteX83" fmla="*/ 207469 w 1116390"/>
                    <a:gd name="connsiteY83" fmla="*/ 0 h 901973"/>
                    <a:gd name="connsiteX84" fmla="*/ 216297 w 1116390"/>
                    <a:gd name="connsiteY84" fmla="*/ 13243 h 901973"/>
                    <a:gd name="connsiteX85" fmla="*/ 235425 w 1116390"/>
                    <a:gd name="connsiteY85" fmla="*/ 7357 h 901973"/>
                    <a:gd name="connsiteX86" fmla="*/ 258968 w 1116390"/>
                    <a:gd name="connsiteY86" fmla="*/ 22071 h 901973"/>
                    <a:gd name="connsiteX87" fmla="*/ 285453 w 1116390"/>
                    <a:gd name="connsiteY87" fmla="*/ 10300 h 901973"/>
                    <a:gd name="connsiteX88" fmla="*/ 311938 w 1116390"/>
                    <a:gd name="connsiteY88" fmla="*/ 10300 h 901973"/>
                    <a:gd name="connsiteX89" fmla="*/ 329595 w 1116390"/>
                    <a:gd name="connsiteY89" fmla="*/ 0 h 901973"/>
                    <a:gd name="connsiteX90" fmla="*/ 391394 w 1116390"/>
                    <a:gd name="connsiteY90" fmla="*/ 0 h 901973"/>
                    <a:gd name="connsiteX91" fmla="*/ 409051 w 1116390"/>
                    <a:gd name="connsiteY91" fmla="*/ 13243 h 901973"/>
                    <a:gd name="connsiteX92" fmla="*/ 429651 w 1116390"/>
                    <a:gd name="connsiteY92" fmla="*/ 7357 h 901973"/>
                    <a:gd name="connsiteX93" fmla="*/ 439951 w 1116390"/>
                    <a:gd name="connsiteY93" fmla="*/ 41200 h 901973"/>
                    <a:gd name="connsiteX94" fmla="*/ 422294 w 1116390"/>
                    <a:gd name="connsiteY94" fmla="*/ 64742 h 901973"/>
                    <a:gd name="connsiteX95" fmla="*/ 469379 w 1116390"/>
                    <a:gd name="connsiteY95" fmla="*/ 111827 h 901973"/>
                    <a:gd name="connsiteX96" fmla="*/ 467908 w 1116390"/>
                    <a:gd name="connsiteY96" fmla="*/ 129484 h 901973"/>
                    <a:gd name="connsiteX97" fmla="*/ 478207 w 1116390"/>
                    <a:gd name="connsiteY97" fmla="*/ 139784 h 901973"/>
                    <a:gd name="connsiteX98" fmla="*/ 528235 w 1116390"/>
                    <a:gd name="connsiteY98" fmla="*/ 113298 h 901973"/>
                    <a:gd name="connsiteX99" fmla="*/ 550306 w 1116390"/>
                    <a:gd name="connsiteY99" fmla="*/ 111827 h 901973"/>
                    <a:gd name="connsiteX100" fmla="*/ 560606 w 1116390"/>
                    <a:gd name="connsiteY100" fmla="*/ 132427 h 901973"/>
                    <a:gd name="connsiteX101" fmla="*/ 548835 w 1116390"/>
                    <a:gd name="connsiteY101" fmla="*/ 144198 h 901973"/>
                    <a:gd name="connsiteX102" fmla="*/ 554721 w 1116390"/>
                    <a:gd name="connsiteY102" fmla="*/ 169212 h 901973"/>
                    <a:gd name="connsiteX103" fmla="*/ 567963 w 1116390"/>
                    <a:gd name="connsiteY103" fmla="*/ 188340 h 901973"/>
                    <a:gd name="connsiteX104" fmla="*/ 563549 w 1116390"/>
                    <a:gd name="connsiteY104" fmla="*/ 226597 h 901973"/>
                    <a:gd name="connsiteX105" fmla="*/ 547364 w 1116390"/>
                    <a:gd name="connsiteY105" fmla="*/ 226597 h 901973"/>
                    <a:gd name="connsiteX106" fmla="*/ 523821 w 1116390"/>
                    <a:gd name="connsiteY106" fmla="*/ 245725 h 901973"/>
                    <a:gd name="connsiteX107" fmla="*/ 519407 w 1116390"/>
                    <a:gd name="connsiteY107" fmla="*/ 238368 h 901973"/>
                    <a:gd name="connsiteX108" fmla="*/ 487036 w 1116390"/>
                    <a:gd name="connsiteY108" fmla="*/ 219240 h 901973"/>
                    <a:gd name="connsiteX109" fmla="*/ 476736 w 1116390"/>
                    <a:gd name="connsiteY109" fmla="*/ 231011 h 901973"/>
                    <a:gd name="connsiteX110" fmla="*/ 473793 w 1116390"/>
                    <a:gd name="connsiteY110" fmla="*/ 270739 h 901973"/>
                    <a:gd name="connsiteX111" fmla="*/ 466436 w 1116390"/>
                    <a:gd name="connsiteY111" fmla="*/ 279568 h 901973"/>
                    <a:gd name="connsiteX112" fmla="*/ 475265 w 1116390"/>
                    <a:gd name="connsiteY112" fmla="*/ 286925 h 901973"/>
                    <a:gd name="connsiteX113" fmla="*/ 473793 w 1116390"/>
                    <a:gd name="connsiteY113" fmla="*/ 310467 h 901973"/>
                    <a:gd name="connsiteX114" fmla="*/ 534121 w 1116390"/>
                    <a:gd name="connsiteY114" fmla="*/ 334010 h 901973"/>
                    <a:gd name="connsiteX115" fmla="*/ 541478 w 1116390"/>
                    <a:gd name="connsiteY115" fmla="*/ 348724 h 901973"/>
                    <a:gd name="connsiteX116" fmla="*/ 565021 w 1116390"/>
                    <a:gd name="connsiteY116" fmla="*/ 348724 h 901973"/>
                    <a:gd name="connsiteX117" fmla="*/ 582677 w 1116390"/>
                    <a:gd name="connsiteY117" fmla="*/ 367852 h 901973"/>
                    <a:gd name="connsiteX118" fmla="*/ 607691 w 1116390"/>
                    <a:gd name="connsiteY118" fmla="*/ 353138 h 901973"/>
                    <a:gd name="connsiteX119" fmla="*/ 641534 w 1116390"/>
                    <a:gd name="connsiteY119" fmla="*/ 353138 h 901973"/>
                    <a:gd name="connsiteX120" fmla="*/ 645948 w 1116390"/>
                    <a:gd name="connsiteY120" fmla="*/ 370795 h 901973"/>
                    <a:gd name="connsiteX121" fmla="*/ 634177 w 1116390"/>
                    <a:gd name="connsiteY121" fmla="*/ 382566 h 901973"/>
                    <a:gd name="connsiteX122" fmla="*/ 659191 w 1116390"/>
                    <a:gd name="connsiteY122" fmla="*/ 391395 h 901973"/>
                    <a:gd name="connsiteX123" fmla="*/ 668760 w 1116390"/>
                    <a:gd name="connsiteY123" fmla="*/ 399768 h 901973"/>
                    <a:gd name="connsiteX124" fmla="*/ 668760 w 1116390"/>
                    <a:gd name="connsiteY124" fmla="*/ 406832 h 901973"/>
                    <a:gd name="connsiteX125" fmla="*/ 662133 w 1116390"/>
                    <a:gd name="connsiteY125" fmla="*/ 422294 h 901973"/>
                    <a:gd name="connsiteX126" fmla="*/ 668760 w 1116390"/>
                    <a:gd name="connsiteY126" fmla="*/ 428921 h 901973"/>
                    <a:gd name="connsiteX127" fmla="*/ 1116390 w 1116390"/>
                    <a:gd name="connsiteY127" fmla="*/ 750284 h 901973"/>
                    <a:gd name="connsiteX0" fmla="*/ 668760 w 1116390"/>
                    <a:gd name="connsiteY0" fmla="*/ 853839 h 901973"/>
                    <a:gd name="connsiteX1" fmla="*/ 665076 w 1116390"/>
                    <a:gd name="connsiteY1" fmla="*/ 856359 h 901973"/>
                    <a:gd name="connsiteX2" fmla="*/ 657719 w 1116390"/>
                    <a:gd name="connsiteY2" fmla="*/ 863717 h 901973"/>
                    <a:gd name="connsiteX3" fmla="*/ 657719 w 1116390"/>
                    <a:gd name="connsiteY3" fmla="*/ 876959 h 901973"/>
                    <a:gd name="connsiteX4" fmla="*/ 563549 w 1116390"/>
                    <a:gd name="connsiteY4" fmla="*/ 901973 h 901973"/>
                    <a:gd name="connsiteX5" fmla="*/ 544421 w 1116390"/>
                    <a:gd name="connsiteY5" fmla="*/ 887259 h 901973"/>
                    <a:gd name="connsiteX6" fmla="*/ 506164 w 1116390"/>
                    <a:gd name="connsiteY6" fmla="*/ 887259 h 901973"/>
                    <a:gd name="connsiteX7" fmla="*/ 425237 w 1116390"/>
                    <a:gd name="connsiteY7" fmla="*/ 828403 h 901973"/>
                    <a:gd name="connsiteX8" fmla="*/ 406109 w 1116390"/>
                    <a:gd name="connsiteY8" fmla="*/ 832817 h 901973"/>
                    <a:gd name="connsiteX9" fmla="*/ 389923 w 1116390"/>
                    <a:gd name="connsiteY9" fmla="*/ 809274 h 901973"/>
                    <a:gd name="connsiteX10" fmla="*/ 375209 w 1116390"/>
                    <a:gd name="connsiteY10" fmla="*/ 800446 h 901973"/>
                    <a:gd name="connsiteX11" fmla="*/ 364909 w 1116390"/>
                    <a:gd name="connsiteY11" fmla="*/ 793089 h 901973"/>
                    <a:gd name="connsiteX12" fmla="*/ 354609 w 1116390"/>
                    <a:gd name="connsiteY12" fmla="*/ 778375 h 901973"/>
                    <a:gd name="connsiteX13" fmla="*/ 332538 w 1116390"/>
                    <a:gd name="connsiteY13" fmla="*/ 775432 h 901973"/>
                    <a:gd name="connsiteX14" fmla="*/ 314881 w 1116390"/>
                    <a:gd name="connsiteY14" fmla="*/ 775432 h 901973"/>
                    <a:gd name="connsiteX15" fmla="*/ 308996 w 1116390"/>
                    <a:gd name="connsiteY15" fmla="*/ 779846 h 901973"/>
                    <a:gd name="connsiteX16" fmla="*/ 269268 w 1116390"/>
                    <a:gd name="connsiteY16" fmla="*/ 773961 h 901973"/>
                    <a:gd name="connsiteX17" fmla="*/ 233954 w 1116390"/>
                    <a:gd name="connsiteY17" fmla="*/ 788675 h 901973"/>
                    <a:gd name="connsiteX18" fmla="*/ 195697 w 1116390"/>
                    <a:gd name="connsiteY18" fmla="*/ 771018 h 901973"/>
                    <a:gd name="connsiteX19" fmla="*/ 182455 w 1116390"/>
                    <a:gd name="connsiteY19" fmla="*/ 778375 h 901973"/>
                    <a:gd name="connsiteX20" fmla="*/ 163326 w 1116390"/>
                    <a:gd name="connsiteY20" fmla="*/ 778375 h 901973"/>
                    <a:gd name="connsiteX21" fmla="*/ 154498 w 1116390"/>
                    <a:gd name="connsiteY21" fmla="*/ 773961 h 901973"/>
                    <a:gd name="connsiteX22" fmla="*/ 132427 w 1116390"/>
                    <a:gd name="connsiteY22" fmla="*/ 779846 h 901973"/>
                    <a:gd name="connsiteX23" fmla="*/ 128013 w 1116390"/>
                    <a:gd name="connsiteY23" fmla="*/ 788675 h 901973"/>
                    <a:gd name="connsiteX24" fmla="*/ 128013 w 1116390"/>
                    <a:gd name="connsiteY24" fmla="*/ 798975 h 901973"/>
                    <a:gd name="connsiteX25" fmla="*/ 113298 w 1116390"/>
                    <a:gd name="connsiteY25" fmla="*/ 807803 h 901973"/>
                    <a:gd name="connsiteX26" fmla="*/ 92699 w 1116390"/>
                    <a:gd name="connsiteY26" fmla="*/ 813689 h 901973"/>
                    <a:gd name="connsiteX27" fmla="*/ 77985 w 1116390"/>
                    <a:gd name="connsiteY27" fmla="*/ 796032 h 901973"/>
                    <a:gd name="connsiteX28" fmla="*/ 58856 w 1116390"/>
                    <a:gd name="connsiteY28" fmla="*/ 807803 h 901973"/>
                    <a:gd name="connsiteX29" fmla="*/ 47085 w 1116390"/>
                    <a:gd name="connsiteY29" fmla="*/ 807803 h 901973"/>
                    <a:gd name="connsiteX30" fmla="*/ 45614 w 1116390"/>
                    <a:gd name="connsiteY30" fmla="*/ 791618 h 901973"/>
                    <a:gd name="connsiteX31" fmla="*/ 55914 w 1116390"/>
                    <a:gd name="connsiteY31" fmla="*/ 779846 h 901973"/>
                    <a:gd name="connsiteX32" fmla="*/ 42671 w 1116390"/>
                    <a:gd name="connsiteY32" fmla="*/ 771018 h 901973"/>
                    <a:gd name="connsiteX33" fmla="*/ 42671 w 1116390"/>
                    <a:gd name="connsiteY33" fmla="*/ 748947 h 901973"/>
                    <a:gd name="connsiteX34" fmla="*/ 22071 w 1116390"/>
                    <a:gd name="connsiteY34" fmla="*/ 728347 h 901973"/>
                    <a:gd name="connsiteX35" fmla="*/ 10300 w 1116390"/>
                    <a:gd name="connsiteY35" fmla="*/ 728347 h 901973"/>
                    <a:gd name="connsiteX36" fmla="*/ 8829 w 1116390"/>
                    <a:gd name="connsiteY36" fmla="*/ 715104 h 901973"/>
                    <a:gd name="connsiteX37" fmla="*/ 1472 w 1116390"/>
                    <a:gd name="connsiteY37" fmla="*/ 707747 h 901973"/>
                    <a:gd name="connsiteX38" fmla="*/ 2943 w 1116390"/>
                    <a:gd name="connsiteY38" fmla="*/ 688619 h 901973"/>
                    <a:gd name="connsiteX39" fmla="*/ 13243 w 1116390"/>
                    <a:gd name="connsiteY39" fmla="*/ 668019 h 901973"/>
                    <a:gd name="connsiteX40" fmla="*/ 32371 w 1116390"/>
                    <a:gd name="connsiteY40" fmla="*/ 662134 h 901973"/>
                    <a:gd name="connsiteX41" fmla="*/ 14714 w 1116390"/>
                    <a:gd name="connsiteY41" fmla="*/ 637120 h 901973"/>
                    <a:gd name="connsiteX42" fmla="*/ 0 w 1116390"/>
                    <a:gd name="connsiteY42" fmla="*/ 634177 h 901973"/>
                    <a:gd name="connsiteX43" fmla="*/ 11771 w 1116390"/>
                    <a:gd name="connsiteY43" fmla="*/ 615049 h 901973"/>
                    <a:gd name="connsiteX44" fmla="*/ 11771 w 1116390"/>
                    <a:gd name="connsiteY44" fmla="*/ 594449 h 901973"/>
                    <a:gd name="connsiteX45" fmla="*/ 23543 w 1116390"/>
                    <a:gd name="connsiteY45" fmla="*/ 582678 h 901973"/>
                    <a:gd name="connsiteX46" fmla="*/ 8829 w 1116390"/>
                    <a:gd name="connsiteY46" fmla="*/ 576792 h 901973"/>
                    <a:gd name="connsiteX47" fmla="*/ 10300 w 1116390"/>
                    <a:gd name="connsiteY47" fmla="*/ 566492 h 901973"/>
                    <a:gd name="connsiteX48" fmla="*/ 17657 w 1116390"/>
                    <a:gd name="connsiteY48" fmla="*/ 551778 h 901973"/>
                    <a:gd name="connsiteX49" fmla="*/ 41200 w 1116390"/>
                    <a:gd name="connsiteY49" fmla="*/ 541478 h 901973"/>
                    <a:gd name="connsiteX50" fmla="*/ 47085 w 1116390"/>
                    <a:gd name="connsiteY50" fmla="*/ 517936 h 901973"/>
                    <a:gd name="connsiteX51" fmla="*/ 55914 w 1116390"/>
                    <a:gd name="connsiteY51" fmla="*/ 500279 h 901973"/>
                    <a:gd name="connsiteX52" fmla="*/ 69156 w 1116390"/>
                    <a:gd name="connsiteY52" fmla="*/ 495865 h 901973"/>
                    <a:gd name="connsiteX53" fmla="*/ 77985 w 1116390"/>
                    <a:gd name="connsiteY53" fmla="*/ 467908 h 901973"/>
                    <a:gd name="connsiteX54" fmla="*/ 77985 w 1116390"/>
                    <a:gd name="connsiteY54" fmla="*/ 454665 h 901973"/>
                    <a:gd name="connsiteX55" fmla="*/ 94170 w 1116390"/>
                    <a:gd name="connsiteY55" fmla="*/ 442894 h 901973"/>
                    <a:gd name="connsiteX56" fmla="*/ 110356 w 1116390"/>
                    <a:gd name="connsiteY56" fmla="*/ 450251 h 901973"/>
                    <a:gd name="connsiteX57" fmla="*/ 110356 w 1116390"/>
                    <a:gd name="connsiteY57" fmla="*/ 439951 h 901973"/>
                    <a:gd name="connsiteX58" fmla="*/ 107413 w 1116390"/>
                    <a:gd name="connsiteY58" fmla="*/ 432594 h 901973"/>
                    <a:gd name="connsiteX59" fmla="*/ 108884 w 1116390"/>
                    <a:gd name="connsiteY59" fmla="*/ 423766 h 901973"/>
                    <a:gd name="connsiteX60" fmla="*/ 92699 w 1116390"/>
                    <a:gd name="connsiteY60" fmla="*/ 411994 h 901973"/>
                    <a:gd name="connsiteX61" fmla="*/ 86813 w 1116390"/>
                    <a:gd name="connsiteY61" fmla="*/ 392866 h 901973"/>
                    <a:gd name="connsiteX62" fmla="*/ 108884 w 1116390"/>
                    <a:gd name="connsiteY62" fmla="*/ 373738 h 901973"/>
                    <a:gd name="connsiteX63" fmla="*/ 130955 w 1116390"/>
                    <a:gd name="connsiteY63" fmla="*/ 379623 h 901973"/>
                    <a:gd name="connsiteX64" fmla="*/ 151555 w 1116390"/>
                    <a:gd name="connsiteY64" fmla="*/ 367852 h 901973"/>
                    <a:gd name="connsiteX65" fmla="*/ 182455 w 1116390"/>
                    <a:gd name="connsiteY65" fmla="*/ 339895 h 901973"/>
                    <a:gd name="connsiteX66" fmla="*/ 185397 w 1116390"/>
                    <a:gd name="connsiteY66" fmla="*/ 310467 h 901973"/>
                    <a:gd name="connsiteX67" fmla="*/ 173626 w 1116390"/>
                    <a:gd name="connsiteY67" fmla="*/ 303110 h 901973"/>
                    <a:gd name="connsiteX68" fmla="*/ 182455 w 1116390"/>
                    <a:gd name="connsiteY68" fmla="*/ 269268 h 901973"/>
                    <a:gd name="connsiteX69" fmla="*/ 157441 w 1116390"/>
                    <a:gd name="connsiteY69" fmla="*/ 254554 h 901973"/>
                    <a:gd name="connsiteX70" fmla="*/ 158912 w 1116390"/>
                    <a:gd name="connsiteY70" fmla="*/ 211883 h 901973"/>
                    <a:gd name="connsiteX71" fmla="*/ 133898 w 1116390"/>
                    <a:gd name="connsiteY71" fmla="*/ 197169 h 901973"/>
                    <a:gd name="connsiteX72" fmla="*/ 123598 w 1116390"/>
                    <a:gd name="connsiteY72" fmla="*/ 141255 h 901973"/>
                    <a:gd name="connsiteX73" fmla="*/ 107413 w 1116390"/>
                    <a:gd name="connsiteY73" fmla="*/ 132427 h 901973"/>
                    <a:gd name="connsiteX74" fmla="*/ 122127 w 1116390"/>
                    <a:gd name="connsiteY74" fmla="*/ 117713 h 901973"/>
                    <a:gd name="connsiteX75" fmla="*/ 120656 w 1116390"/>
                    <a:gd name="connsiteY75" fmla="*/ 91227 h 901973"/>
                    <a:gd name="connsiteX76" fmla="*/ 105941 w 1116390"/>
                    <a:gd name="connsiteY76" fmla="*/ 86813 h 901973"/>
                    <a:gd name="connsiteX77" fmla="*/ 108884 w 1116390"/>
                    <a:gd name="connsiteY77" fmla="*/ 69156 h 901973"/>
                    <a:gd name="connsiteX78" fmla="*/ 85342 w 1116390"/>
                    <a:gd name="connsiteY78" fmla="*/ 48557 h 901973"/>
                    <a:gd name="connsiteX79" fmla="*/ 111827 w 1116390"/>
                    <a:gd name="connsiteY79" fmla="*/ 39728 h 901973"/>
                    <a:gd name="connsiteX80" fmla="*/ 144198 w 1116390"/>
                    <a:gd name="connsiteY80" fmla="*/ 32371 h 901973"/>
                    <a:gd name="connsiteX81" fmla="*/ 188340 w 1116390"/>
                    <a:gd name="connsiteY81" fmla="*/ 0 h 901973"/>
                    <a:gd name="connsiteX82" fmla="*/ 207469 w 1116390"/>
                    <a:gd name="connsiteY82" fmla="*/ 0 h 901973"/>
                    <a:gd name="connsiteX83" fmla="*/ 216297 w 1116390"/>
                    <a:gd name="connsiteY83" fmla="*/ 13243 h 901973"/>
                    <a:gd name="connsiteX84" fmla="*/ 235425 w 1116390"/>
                    <a:gd name="connsiteY84" fmla="*/ 7357 h 901973"/>
                    <a:gd name="connsiteX85" fmla="*/ 258968 w 1116390"/>
                    <a:gd name="connsiteY85" fmla="*/ 22071 h 901973"/>
                    <a:gd name="connsiteX86" fmla="*/ 285453 w 1116390"/>
                    <a:gd name="connsiteY86" fmla="*/ 10300 h 901973"/>
                    <a:gd name="connsiteX87" fmla="*/ 311938 w 1116390"/>
                    <a:gd name="connsiteY87" fmla="*/ 10300 h 901973"/>
                    <a:gd name="connsiteX88" fmla="*/ 329595 w 1116390"/>
                    <a:gd name="connsiteY88" fmla="*/ 0 h 901973"/>
                    <a:gd name="connsiteX89" fmla="*/ 391394 w 1116390"/>
                    <a:gd name="connsiteY89" fmla="*/ 0 h 901973"/>
                    <a:gd name="connsiteX90" fmla="*/ 409051 w 1116390"/>
                    <a:gd name="connsiteY90" fmla="*/ 13243 h 901973"/>
                    <a:gd name="connsiteX91" fmla="*/ 429651 w 1116390"/>
                    <a:gd name="connsiteY91" fmla="*/ 7357 h 901973"/>
                    <a:gd name="connsiteX92" fmla="*/ 439951 w 1116390"/>
                    <a:gd name="connsiteY92" fmla="*/ 41200 h 901973"/>
                    <a:gd name="connsiteX93" fmla="*/ 422294 w 1116390"/>
                    <a:gd name="connsiteY93" fmla="*/ 64742 h 901973"/>
                    <a:gd name="connsiteX94" fmla="*/ 469379 w 1116390"/>
                    <a:gd name="connsiteY94" fmla="*/ 111827 h 901973"/>
                    <a:gd name="connsiteX95" fmla="*/ 467908 w 1116390"/>
                    <a:gd name="connsiteY95" fmla="*/ 129484 h 901973"/>
                    <a:gd name="connsiteX96" fmla="*/ 478207 w 1116390"/>
                    <a:gd name="connsiteY96" fmla="*/ 139784 h 901973"/>
                    <a:gd name="connsiteX97" fmla="*/ 528235 w 1116390"/>
                    <a:gd name="connsiteY97" fmla="*/ 113298 h 901973"/>
                    <a:gd name="connsiteX98" fmla="*/ 550306 w 1116390"/>
                    <a:gd name="connsiteY98" fmla="*/ 111827 h 901973"/>
                    <a:gd name="connsiteX99" fmla="*/ 560606 w 1116390"/>
                    <a:gd name="connsiteY99" fmla="*/ 132427 h 901973"/>
                    <a:gd name="connsiteX100" fmla="*/ 548835 w 1116390"/>
                    <a:gd name="connsiteY100" fmla="*/ 144198 h 901973"/>
                    <a:gd name="connsiteX101" fmla="*/ 554721 w 1116390"/>
                    <a:gd name="connsiteY101" fmla="*/ 169212 h 901973"/>
                    <a:gd name="connsiteX102" fmla="*/ 567963 w 1116390"/>
                    <a:gd name="connsiteY102" fmla="*/ 188340 h 901973"/>
                    <a:gd name="connsiteX103" fmla="*/ 563549 w 1116390"/>
                    <a:gd name="connsiteY103" fmla="*/ 226597 h 901973"/>
                    <a:gd name="connsiteX104" fmla="*/ 547364 w 1116390"/>
                    <a:gd name="connsiteY104" fmla="*/ 226597 h 901973"/>
                    <a:gd name="connsiteX105" fmla="*/ 523821 w 1116390"/>
                    <a:gd name="connsiteY105" fmla="*/ 245725 h 901973"/>
                    <a:gd name="connsiteX106" fmla="*/ 519407 w 1116390"/>
                    <a:gd name="connsiteY106" fmla="*/ 238368 h 901973"/>
                    <a:gd name="connsiteX107" fmla="*/ 487036 w 1116390"/>
                    <a:gd name="connsiteY107" fmla="*/ 219240 h 901973"/>
                    <a:gd name="connsiteX108" fmla="*/ 476736 w 1116390"/>
                    <a:gd name="connsiteY108" fmla="*/ 231011 h 901973"/>
                    <a:gd name="connsiteX109" fmla="*/ 473793 w 1116390"/>
                    <a:gd name="connsiteY109" fmla="*/ 270739 h 901973"/>
                    <a:gd name="connsiteX110" fmla="*/ 466436 w 1116390"/>
                    <a:gd name="connsiteY110" fmla="*/ 279568 h 901973"/>
                    <a:gd name="connsiteX111" fmla="*/ 475265 w 1116390"/>
                    <a:gd name="connsiteY111" fmla="*/ 286925 h 901973"/>
                    <a:gd name="connsiteX112" fmla="*/ 473793 w 1116390"/>
                    <a:gd name="connsiteY112" fmla="*/ 310467 h 901973"/>
                    <a:gd name="connsiteX113" fmla="*/ 534121 w 1116390"/>
                    <a:gd name="connsiteY113" fmla="*/ 334010 h 901973"/>
                    <a:gd name="connsiteX114" fmla="*/ 541478 w 1116390"/>
                    <a:gd name="connsiteY114" fmla="*/ 348724 h 901973"/>
                    <a:gd name="connsiteX115" fmla="*/ 565021 w 1116390"/>
                    <a:gd name="connsiteY115" fmla="*/ 348724 h 901973"/>
                    <a:gd name="connsiteX116" fmla="*/ 582677 w 1116390"/>
                    <a:gd name="connsiteY116" fmla="*/ 367852 h 901973"/>
                    <a:gd name="connsiteX117" fmla="*/ 607691 w 1116390"/>
                    <a:gd name="connsiteY117" fmla="*/ 353138 h 901973"/>
                    <a:gd name="connsiteX118" fmla="*/ 641534 w 1116390"/>
                    <a:gd name="connsiteY118" fmla="*/ 353138 h 901973"/>
                    <a:gd name="connsiteX119" fmla="*/ 645948 w 1116390"/>
                    <a:gd name="connsiteY119" fmla="*/ 370795 h 901973"/>
                    <a:gd name="connsiteX120" fmla="*/ 634177 w 1116390"/>
                    <a:gd name="connsiteY120" fmla="*/ 382566 h 901973"/>
                    <a:gd name="connsiteX121" fmla="*/ 659191 w 1116390"/>
                    <a:gd name="connsiteY121" fmla="*/ 391395 h 901973"/>
                    <a:gd name="connsiteX122" fmla="*/ 668760 w 1116390"/>
                    <a:gd name="connsiteY122" fmla="*/ 399768 h 901973"/>
                    <a:gd name="connsiteX123" fmla="*/ 668760 w 1116390"/>
                    <a:gd name="connsiteY123" fmla="*/ 406832 h 901973"/>
                    <a:gd name="connsiteX124" fmla="*/ 662133 w 1116390"/>
                    <a:gd name="connsiteY124" fmla="*/ 422294 h 901973"/>
                    <a:gd name="connsiteX125" fmla="*/ 668760 w 1116390"/>
                    <a:gd name="connsiteY125" fmla="*/ 428921 h 901973"/>
                    <a:gd name="connsiteX126" fmla="*/ 1116390 w 1116390"/>
                    <a:gd name="connsiteY126" fmla="*/ 750284 h 901973"/>
                    <a:gd name="connsiteX0" fmla="*/ 668760 w 668760"/>
                    <a:gd name="connsiteY0" fmla="*/ 853839 h 901973"/>
                    <a:gd name="connsiteX1" fmla="*/ 665076 w 668760"/>
                    <a:gd name="connsiteY1" fmla="*/ 856359 h 901973"/>
                    <a:gd name="connsiteX2" fmla="*/ 657719 w 668760"/>
                    <a:gd name="connsiteY2" fmla="*/ 863717 h 901973"/>
                    <a:gd name="connsiteX3" fmla="*/ 657719 w 668760"/>
                    <a:gd name="connsiteY3" fmla="*/ 876959 h 901973"/>
                    <a:gd name="connsiteX4" fmla="*/ 563549 w 668760"/>
                    <a:gd name="connsiteY4" fmla="*/ 901973 h 901973"/>
                    <a:gd name="connsiteX5" fmla="*/ 544421 w 668760"/>
                    <a:gd name="connsiteY5" fmla="*/ 887259 h 901973"/>
                    <a:gd name="connsiteX6" fmla="*/ 506164 w 668760"/>
                    <a:gd name="connsiteY6" fmla="*/ 887259 h 901973"/>
                    <a:gd name="connsiteX7" fmla="*/ 425237 w 668760"/>
                    <a:gd name="connsiteY7" fmla="*/ 828403 h 901973"/>
                    <a:gd name="connsiteX8" fmla="*/ 406109 w 668760"/>
                    <a:gd name="connsiteY8" fmla="*/ 832817 h 901973"/>
                    <a:gd name="connsiteX9" fmla="*/ 389923 w 668760"/>
                    <a:gd name="connsiteY9" fmla="*/ 809274 h 901973"/>
                    <a:gd name="connsiteX10" fmla="*/ 375209 w 668760"/>
                    <a:gd name="connsiteY10" fmla="*/ 800446 h 901973"/>
                    <a:gd name="connsiteX11" fmla="*/ 364909 w 668760"/>
                    <a:gd name="connsiteY11" fmla="*/ 793089 h 901973"/>
                    <a:gd name="connsiteX12" fmla="*/ 354609 w 668760"/>
                    <a:gd name="connsiteY12" fmla="*/ 778375 h 901973"/>
                    <a:gd name="connsiteX13" fmla="*/ 332538 w 668760"/>
                    <a:gd name="connsiteY13" fmla="*/ 775432 h 901973"/>
                    <a:gd name="connsiteX14" fmla="*/ 314881 w 668760"/>
                    <a:gd name="connsiteY14" fmla="*/ 775432 h 901973"/>
                    <a:gd name="connsiteX15" fmla="*/ 308996 w 668760"/>
                    <a:gd name="connsiteY15" fmla="*/ 779846 h 901973"/>
                    <a:gd name="connsiteX16" fmla="*/ 269268 w 668760"/>
                    <a:gd name="connsiteY16" fmla="*/ 773961 h 901973"/>
                    <a:gd name="connsiteX17" fmla="*/ 233954 w 668760"/>
                    <a:gd name="connsiteY17" fmla="*/ 788675 h 901973"/>
                    <a:gd name="connsiteX18" fmla="*/ 195697 w 668760"/>
                    <a:gd name="connsiteY18" fmla="*/ 771018 h 901973"/>
                    <a:gd name="connsiteX19" fmla="*/ 182455 w 668760"/>
                    <a:gd name="connsiteY19" fmla="*/ 778375 h 901973"/>
                    <a:gd name="connsiteX20" fmla="*/ 163326 w 668760"/>
                    <a:gd name="connsiteY20" fmla="*/ 778375 h 901973"/>
                    <a:gd name="connsiteX21" fmla="*/ 154498 w 668760"/>
                    <a:gd name="connsiteY21" fmla="*/ 773961 h 901973"/>
                    <a:gd name="connsiteX22" fmla="*/ 132427 w 668760"/>
                    <a:gd name="connsiteY22" fmla="*/ 779846 h 901973"/>
                    <a:gd name="connsiteX23" fmla="*/ 128013 w 668760"/>
                    <a:gd name="connsiteY23" fmla="*/ 788675 h 901973"/>
                    <a:gd name="connsiteX24" fmla="*/ 128013 w 668760"/>
                    <a:gd name="connsiteY24" fmla="*/ 798975 h 901973"/>
                    <a:gd name="connsiteX25" fmla="*/ 113298 w 668760"/>
                    <a:gd name="connsiteY25" fmla="*/ 807803 h 901973"/>
                    <a:gd name="connsiteX26" fmla="*/ 92699 w 668760"/>
                    <a:gd name="connsiteY26" fmla="*/ 813689 h 901973"/>
                    <a:gd name="connsiteX27" fmla="*/ 77985 w 668760"/>
                    <a:gd name="connsiteY27" fmla="*/ 796032 h 901973"/>
                    <a:gd name="connsiteX28" fmla="*/ 58856 w 668760"/>
                    <a:gd name="connsiteY28" fmla="*/ 807803 h 901973"/>
                    <a:gd name="connsiteX29" fmla="*/ 47085 w 668760"/>
                    <a:gd name="connsiteY29" fmla="*/ 807803 h 901973"/>
                    <a:gd name="connsiteX30" fmla="*/ 45614 w 668760"/>
                    <a:gd name="connsiteY30" fmla="*/ 791618 h 901973"/>
                    <a:gd name="connsiteX31" fmla="*/ 55914 w 668760"/>
                    <a:gd name="connsiteY31" fmla="*/ 779846 h 901973"/>
                    <a:gd name="connsiteX32" fmla="*/ 42671 w 668760"/>
                    <a:gd name="connsiteY32" fmla="*/ 771018 h 901973"/>
                    <a:gd name="connsiteX33" fmla="*/ 42671 w 668760"/>
                    <a:gd name="connsiteY33" fmla="*/ 748947 h 901973"/>
                    <a:gd name="connsiteX34" fmla="*/ 22071 w 668760"/>
                    <a:gd name="connsiteY34" fmla="*/ 728347 h 901973"/>
                    <a:gd name="connsiteX35" fmla="*/ 10300 w 668760"/>
                    <a:gd name="connsiteY35" fmla="*/ 728347 h 901973"/>
                    <a:gd name="connsiteX36" fmla="*/ 8829 w 668760"/>
                    <a:gd name="connsiteY36" fmla="*/ 715104 h 901973"/>
                    <a:gd name="connsiteX37" fmla="*/ 1472 w 668760"/>
                    <a:gd name="connsiteY37" fmla="*/ 707747 h 901973"/>
                    <a:gd name="connsiteX38" fmla="*/ 2943 w 668760"/>
                    <a:gd name="connsiteY38" fmla="*/ 688619 h 901973"/>
                    <a:gd name="connsiteX39" fmla="*/ 13243 w 668760"/>
                    <a:gd name="connsiteY39" fmla="*/ 668019 h 901973"/>
                    <a:gd name="connsiteX40" fmla="*/ 32371 w 668760"/>
                    <a:gd name="connsiteY40" fmla="*/ 662134 h 901973"/>
                    <a:gd name="connsiteX41" fmla="*/ 14714 w 668760"/>
                    <a:gd name="connsiteY41" fmla="*/ 637120 h 901973"/>
                    <a:gd name="connsiteX42" fmla="*/ 0 w 668760"/>
                    <a:gd name="connsiteY42" fmla="*/ 634177 h 901973"/>
                    <a:gd name="connsiteX43" fmla="*/ 11771 w 668760"/>
                    <a:gd name="connsiteY43" fmla="*/ 615049 h 901973"/>
                    <a:gd name="connsiteX44" fmla="*/ 11771 w 668760"/>
                    <a:gd name="connsiteY44" fmla="*/ 594449 h 901973"/>
                    <a:gd name="connsiteX45" fmla="*/ 23543 w 668760"/>
                    <a:gd name="connsiteY45" fmla="*/ 582678 h 901973"/>
                    <a:gd name="connsiteX46" fmla="*/ 8829 w 668760"/>
                    <a:gd name="connsiteY46" fmla="*/ 576792 h 901973"/>
                    <a:gd name="connsiteX47" fmla="*/ 10300 w 668760"/>
                    <a:gd name="connsiteY47" fmla="*/ 566492 h 901973"/>
                    <a:gd name="connsiteX48" fmla="*/ 17657 w 668760"/>
                    <a:gd name="connsiteY48" fmla="*/ 551778 h 901973"/>
                    <a:gd name="connsiteX49" fmla="*/ 41200 w 668760"/>
                    <a:gd name="connsiteY49" fmla="*/ 541478 h 901973"/>
                    <a:gd name="connsiteX50" fmla="*/ 47085 w 668760"/>
                    <a:gd name="connsiteY50" fmla="*/ 517936 h 901973"/>
                    <a:gd name="connsiteX51" fmla="*/ 55914 w 668760"/>
                    <a:gd name="connsiteY51" fmla="*/ 500279 h 901973"/>
                    <a:gd name="connsiteX52" fmla="*/ 69156 w 668760"/>
                    <a:gd name="connsiteY52" fmla="*/ 495865 h 901973"/>
                    <a:gd name="connsiteX53" fmla="*/ 77985 w 668760"/>
                    <a:gd name="connsiteY53" fmla="*/ 467908 h 901973"/>
                    <a:gd name="connsiteX54" fmla="*/ 77985 w 668760"/>
                    <a:gd name="connsiteY54" fmla="*/ 454665 h 901973"/>
                    <a:gd name="connsiteX55" fmla="*/ 94170 w 668760"/>
                    <a:gd name="connsiteY55" fmla="*/ 442894 h 901973"/>
                    <a:gd name="connsiteX56" fmla="*/ 110356 w 668760"/>
                    <a:gd name="connsiteY56" fmla="*/ 450251 h 901973"/>
                    <a:gd name="connsiteX57" fmla="*/ 110356 w 668760"/>
                    <a:gd name="connsiteY57" fmla="*/ 439951 h 901973"/>
                    <a:gd name="connsiteX58" fmla="*/ 107413 w 668760"/>
                    <a:gd name="connsiteY58" fmla="*/ 432594 h 901973"/>
                    <a:gd name="connsiteX59" fmla="*/ 108884 w 668760"/>
                    <a:gd name="connsiteY59" fmla="*/ 423766 h 901973"/>
                    <a:gd name="connsiteX60" fmla="*/ 92699 w 668760"/>
                    <a:gd name="connsiteY60" fmla="*/ 411994 h 901973"/>
                    <a:gd name="connsiteX61" fmla="*/ 86813 w 668760"/>
                    <a:gd name="connsiteY61" fmla="*/ 392866 h 901973"/>
                    <a:gd name="connsiteX62" fmla="*/ 108884 w 668760"/>
                    <a:gd name="connsiteY62" fmla="*/ 373738 h 901973"/>
                    <a:gd name="connsiteX63" fmla="*/ 130955 w 668760"/>
                    <a:gd name="connsiteY63" fmla="*/ 379623 h 901973"/>
                    <a:gd name="connsiteX64" fmla="*/ 151555 w 668760"/>
                    <a:gd name="connsiteY64" fmla="*/ 367852 h 901973"/>
                    <a:gd name="connsiteX65" fmla="*/ 182455 w 668760"/>
                    <a:gd name="connsiteY65" fmla="*/ 339895 h 901973"/>
                    <a:gd name="connsiteX66" fmla="*/ 185397 w 668760"/>
                    <a:gd name="connsiteY66" fmla="*/ 310467 h 901973"/>
                    <a:gd name="connsiteX67" fmla="*/ 173626 w 668760"/>
                    <a:gd name="connsiteY67" fmla="*/ 303110 h 901973"/>
                    <a:gd name="connsiteX68" fmla="*/ 182455 w 668760"/>
                    <a:gd name="connsiteY68" fmla="*/ 269268 h 901973"/>
                    <a:gd name="connsiteX69" fmla="*/ 157441 w 668760"/>
                    <a:gd name="connsiteY69" fmla="*/ 254554 h 901973"/>
                    <a:gd name="connsiteX70" fmla="*/ 158912 w 668760"/>
                    <a:gd name="connsiteY70" fmla="*/ 211883 h 901973"/>
                    <a:gd name="connsiteX71" fmla="*/ 133898 w 668760"/>
                    <a:gd name="connsiteY71" fmla="*/ 197169 h 901973"/>
                    <a:gd name="connsiteX72" fmla="*/ 123598 w 668760"/>
                    <a:gd name="connsiteY72" fmla="*/ 141255 h 901973"/>
                    <a:gd name="connsiteX73" fmla="*/ 107413 w 668760"/>
                    <a:gd name="connsiteY73" fmla="*/ 132427 h 901973"/>
                    <a:gd name="connsiteX74" fmla="*/ 122127 w 668760"/>
                    <a:gd name="connsiteY74" fmla="*/ 117713 h 901973"/>
                    <a:gd name="connsiteX75" fmla="*/ 120656 w 668760"/>
                    <a:gd name="connsiteY75" fmla="*/ 91227 h 901973"/>
                    <a:gd name="connsiteX76" fmla="*/ 105941 w 668760"/>
                    <a:gd name="connsiteY76" fmla="*/ 86813 h 901973"/>
                    <a:gd name="connsiteX77" fmla="*/ 108884 w 668760"/>
                    <a:gd name="connsiteY77" fmla="*/ 69156 h 901973"/>
                    <a:gd name="connsiteX78" fmla="*/ 85342 w 668760"/>
                    <a:gd name="connsiteY78" fmla="*/ 48557 h 901973"/>
                    <a:gd name="connsiteX79" fmla="*/ 111827 w 668760"/>
                    <a:gd name="connsiteY79" fmla="*/ 39728 h 901973"/>
                    <a:gd name="connsiteX80" fmla="*/ 144198 w 668760"/>
                    <a:gd name="connsiteY80" fmla="*/ 32371 h 901973"/>
                    <a:gd name="connsiteX81" fmla="*/ 188340 w 668760"/>
                    <a:gd name="connsiteY81" fmla="*/ 0 h 901973"/>
                    <a:gd name="connsiteX82" fmla="*/ 207469 w 668760"/>
                    <a:gd name="connsiteY82" fmla="*/ 0 h 901973"/>
                    <a:gd name="connsiteX83" fmla="*/ 216297 w 668760"/>
                    <a:gd name="connsiteY83" fmla="*/ 13243 h 901973"/>
                    <a:gd name="connsiteX84" fmla="*/ 235425 w 668760"/>
                    <a:gd name="connsiteY84" fmla="*/ 7357 h 901973"/>
                    <a:gd name="connsiteX85" fmla="*/ 258968 w 668760"/>
                    <a:gd name="connsiteY85" fmla="*/ 22071 h 901973"/>
                    <a:gd name="connsiteX86" fmla="*/ 285453 w 668760"/>
                    <a:gd name="connsiteY86" fmla="*/ 10300 h 901973"/>
                    <a:gd name="connsiteX87" fmla="*/ 311938 w 668760"/>
                    <a:gd name="connsiteY87" fmla="*/ 10300 h 901973"/>
                    <a:gd name="connsiteX88" fmla="*/ 329595 w 668760"/>
                    <a:gd name="connsiteY88" fmla="*/ 0 h 901973"/>
                    <a:gd name="connsiteX89" fmla="*/ 391394 w 668760"/>
                    <a:gd name="connsiteY89" fmla="*/ 0 h 901973"/>
                    <a:gd name="connsiteX90" fmla="*/ 409051 w 668760"/>
                    <a:gd name="connsiteY90" fmla="*/ 13243 h 901973"/>
                    <a:gd name="connsiteX91" fmla="*/ 429651 w 668760"/>
                    <a:gd name="connsiteY91" fmla="*/ 7357 h 901973"/>
                    <a:gd name="connsiteX92" fmla="*/ 439951 w 668760"/>
                    <a:gd name="connsiteY92" fmla="*/ 41200 h 901973"/>
                    <a:gd name="connsiteX93" fmla="*/ 422294 w 668760"/>
                    <a:gd name="connsiteY93" fmla="*/ 64742 h 901973"/>
                    <a:gd name="connsiteX94" fmla="*/ 469379 w 668760"/>
                    <a:gd name="connsiteY94" fmla="*/ 111827 h 901973"/>
                    <a:gd name="connsiteX95" fmla="*/ 467908 w 668760"/>
                    <a:gd name="connsiteY95" fmla="*/ 129484 h 901973"/>
                    <a:gd name="connsiteX96" fmla="*/ 478207 w 668760"/>
                    <a:gd name="connsiteY96" fmla="*/ 139784 h 901973"/>
                    <a:gd name="connsiteX97" fmla="*/ 528235 w 668760"/>
                    <a:gd name="connsiteY97" fmla="*/ 113298 h 901973"/>
                    <a:gd name="connsiteX98" fmla="*/ 550306 w 668760"/>
                    <a:gd name="connsiteY98" fmla="*/ 111827 h 901973"/>
                    <a:gd name="connsiteX99" fmla="*/ 560606 w 668760"/>
                    <a:gd name="connsiteY99" fmla="*/ 132427 h 901973"/>
                    <a:gd name="connsiteX100" fmla="*/ 548835 w 668760"/>
                    <a:gd name="connsiteY100" fmla="*/ 144198 h 901973"/>
                    <a:gd name="connsiteX101" fmla="*/ 554721 w 668760"/>
                    <a:gd name="connsiteY101" fmla="*/ 169212 h 901973"/>
                    <a:gd name="connsiteX102" fmla="*/ 567963 w 668760"/>
                    <a:gd name="connsiteY102" fmla="*/ 188340 h 901973"/>
                    <a:gd name="connsiteX103" fmla="*/ 563549 w 668760"/>
                    <a:gd name="connsiteY103" fmla="*/ 226597 h 901973"/>
                    <a:gd name="connsiteX104" fmla="*/ 547364 w 668760"/>
                    <a:gd name="connsiteY104" fmla="*/ 226597 h 901973"/>
                    <a:gd name="connsiteX105" fmla="*/ 523821 w 668760"/>
                    <a:gd name="connsiteY105" fmla="*/ 245725 h 901973"/>
                    <a:gd name="connsiteX106" fmla="*/ 519407 w 668760"/>
                    <a:gd name="connsiteY106" fmla="*/ 238368 h 901973"/>
                    <a:gd name="connsiteX107" fmla="*/ 487036 w 668760"/>
                    <a:gd name="connsiteY107" fmla="*/ 219240 h 901973"/>
                    <a:gd name="connsiteX108" fmla="*/ 476736 w 668760"/>
                    <a:gd name="connsiteY108" fmla="*/ 231011 h 901973"/>
                    <a:gd name="connsiteX109" fmla="*/ 473793 w 668760"/>
                    <a:gd name="connsiteY109" fmla="*/ 270739 h 901973"/>
                    <a:gd name="connsiteX110" fmla="*/ 466436 w 668760"/>
                    <a:gd name="connsiteY110" fmla="*/ 279568 h 901973"/>
                    <a:gd name="connsiteX111" fmla="*/ 475265 w 668760"/>
                    <a:gd name="connsiteY111" fmla="*/ 286925 h 901973"/>
                    <a:gd name="connsiteX112" fmla="*/ 473793 w 668760"/>
                    <a:gd name="connsiteY112" fmla="*/ 310467 h 901973"/>
                    <a:gd name="connsiteX113" fmla="*/ 534121 w 668760"/>
                    <a:gd name="connsiteY113" fmla="*/ 334010 h 901973"/>
                    <a:gd name="connsiteX114" fmla="*/ 541478 w 668760"/>
                    <a:gd name="connsiteY114" fmla="*/ 348724 h 901973"/>
                    <a:gd name="connsiteX115" fmla="*/ 565021 w 668760"/>
                    <a:gd name="connsiteY115" fmla="*/ 348724 h 901973"/>
                    <a:gd name="connsiteX116" fmla="*/ 582677 w 668760"/>
                    <a:gd name="connsiteY116" fmla="*/ 367852 h 901973"/>
                    <a:gd name="connsiteX117" fmla="*/ 607691 w 668760"/>
                    <a:gd name="connsiteY117" fmla="*/ 353138 h 901973"/>
                    <a:gd name="connsiteX118" fmla="*/ 641534 w 668760"/>
                    <a:gd name="connsiteY118" fmla="*/ 353138 h 901973"/>
                    <a:gd name="connsiteX119" fmla="*/ 645948 w 668760"/>
                    <a:gd name="connsiteY119" fmla="*/ 370795 h 901973"/>
                    <a:gd name="connsiteX120" fmla="*/ 634177 w 668760"/>
                    <a:gd name="connsiteY120" fmla="*/ 382566 h 901973"/>
                    <a:gd name="connsiteX121" fmla="*/ 659191 w 668760"/>
                    <a:gd name="connsiteY121" fmla="*/ 391395 h 901973"/>
                    <a:gd name="connsiteX122" fmla="*/ 668760 w 668760"/>
                    <a:gd name="connsiteY122" fmla="*/ 399768 h 901973"/>
                    <a:gd name="connsiteX123" fmla="*/ 668760 w 668760"/>
                    <a:gd name="connsiteY123" fmla="*/ 406832 h 901973"/>
                    <a:gd name="connsiteX124" fmla="*/ 662133 w 668760"/>
                    <a:gd name="connsiteY124" fmla="*/ 422294 h 901973"/>
                    <a:gd name="connsiteX125" fmla="*/ 668760 w 668760"/>
                    <a:gd name="connsiteY125" fmla="*/ 428921 h 90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</a:cxnLst>
                  <a:rect l="l" t="t" r="r" b="b"/>
                  <a:pathLst>
                    <a:path w="668760" h="901973">
                      <a:moveTo>
                        <a:pt x="668760" y="853839"/>
                      </a:moveTo>
                      <a:lnTo>
                        <a:pt x="665076" y="856359"/>
                      </a:lnTo>
                      <a:lnTo>
                        <a:pt x="657719" y="863717"/>
                      </a:lnTo>
                      <a:lnTo>
                        <a:pt x="657719" y="876959"/>
                      </a:lnTo>
                      <a:lnTo>
                        <a:pt x="563549" y="901973"/>
                      </a:lnTo>
                      <a:lnTo>
                        <a:pt x="544421" y="887259"/>
                      </a:lnTo>
                      <a:lnTo>
                        <a:pt x="506164" y="887259"/>
                      </a:lnTo>
                      <a:lnTo>
                        <a:pt x="425237" y="828403"/>
                      </a:lnTo>
                      <a:lnTo>
                        <a:pt x="406109" y="832817"/>
                      </a:lnTo>
                      <a:lnTo>
                        <a:pt x="389923" y="809274"/>
                      </a:lnTo>
                      <a:lnTo>
                        <a:pt x="375209" y="800446"/>
                      </a:lnTo>
                      <a:lnTo>
                        <a:pt x="364909" y="793089"/>
                      </a:lnTo>
                      <a:lnTo>
                        <a:pt x="354609" y="778375"/>
                      </a:lnTo>
                      <a:lnTo>
                        <a:pt x="332538" y="775432"/>
                      </a:lnTo>
                      <a:lnTo>
                        <a:pt x="314881" y="775432"/>
                      </a:lnTo>
                      <a:lnTo>
                        <a:pt x="308996" y="779846"/>
                      </a:lnTo>
                      <a:lnTo>
                        <a:pt x="269268" y="773961"/>
                      </a:lnTo>
                      <a:lnTo>
                        <a:pt x="233954" y="788675"/>
                      </a:lnTo>
                      <a:lnTo>
                        <a:pt x="195697" y="771018"/>
                      </a:lnTo>
                      <a:lnTo>
                        <a:pt x="182455" y="778375"/>
                      </a:lnTo>
                      <a:lnTo>
                        <a:pt x="163326" y="778375"/>
                      </a:lnTo>
                      <a:lnTo>
                        <a:pt x="154498" y="773961"/>
                      </a:lnTo>
                      <a:lnTo>
                        <a:pt x="132427" y="779846"/>
                      </a:lnTo>
                      <a:lnTo>
                        <a:pt x="128013" y="788675"/>
                      </a:lnTo>
                      <a:lnTo>
                        <a:pt x="128013" y="798975"/>
                      </a:lnTo>
                      <a:lnTo>
                        <a:pt x="113298" y="807803"/>
                      </a:lnTo>
                      <a:lnTo>
                        <a:pt x="92699" y="813689"/>
                      </a:lnTo>
                      <a:lnTo>
                        <a:pt x="77985" y="796032"/>
                      </a:lnTo>
                      <a:lnTo>
                        <a:pt x="58856" y="807803"/>
                      </a:lnTo>
                      <a:lnTo>
                        <a:pt x="47085" y="807803"/>
                      </a:lnTo>
                      <a:lnTo>
                        <a:pt x="45614" y="791618"/>
                      </a:lnTo>
                      <a:lnTo>
                        <a:pt x="55914" y="779846"/>
                      </a:lnTo>
                      <a:lnTo>
                        <a:pt x="42671" y="771018"/>
                      </a:lnTo>
                      <a:lnTo>
                        <a:pt x="42671" y="748947"/>
                      </a:lnTo>
                      <a:lnTo>
                        <a:pt x="22071" y="728347"/>
                      </a:lnTo>
                      <a:lnTo>
                        <a:pt x="10300" y="728347"/>
                      </a:lnTo>
                      <a:lnTo>
                        <a:pt x="8829" y="715104"/>
                      </a:lnTo>
                      <a:lnTo>
                        <a:pt x="1472" y="707747"/>
                      </a:lnTo>
                      <a:lnTo>
                        <a:pt x="2943" y="688619"/>
                      </a:lnTo>
                      <a:lnTo>
                        <a:pt x="13243" y="668019"/>
                      </a:lnTo>
                      <a:lnTo>
                        <a:pt x="32371" y="662134"/>
                      </a:lnTo>
                      <a:lnTo>
                        <a:pt x="14714" y="637120"/>
                      </a:lnTo>
                      <a:lnTo>
                        <a:pt x="0" y="634177"/>
                      </a:lnTo>
                      <a:lnTo>
                        <a:pt x="11771" y="615049"/>
                      </a:lnTo>
                      <a:lnTo>
                        <a:pt x="11771" y="594449"/>
                      </a:lnTo>
                      <a:lnTo>
                        <a:pt x="23543" y="582678"/>
                      </a:lnTo>
                      <a:lnTo>
                        <a:pt x="8829" y="576792"/>
                      </a:lnTo>
                      <a:lnTo>
                        <a:pt x="10300" y="566492"/>
                      </a:lnTo>
                      <a:lnTo>
                        <a:pt x="17657" y="551778"/>
                      </a:lnTo>
                      <a:lnTo>
                        <a:pt x="41200" y="541478"/>
                      </a:lnTo>
                      <a:lnTo>
                        <a:pt x="47085" y="517936"/>
                      </a:lnTo>
                      <a:lnTo>
                        <a:pt x="55914" y="500279"/>
                      </a:lnTo>
                      <a:lnTo>
                        <a:pt x="69156" y="495865"/>
                      </a:lnTo>
                      <a:lnTo>
                        <a:pt x="77985" y="467908"/>
                      </a:lnTo>
                      <a:lnTo>
                        <a:pt x="77985" y="454665"/>
                      </a:lnTo>
                      <a:lnTo>
                        <a:pt x="94170" y="442894"/>
                      </a:lnTo>
                      <a:lnTo>
                        <a:pt x="110356" y="450251"/>
                      </a:lnTo>
                      <a:lnTo>
                        <a:pt x="110356" y="439951"/>
                      </a:lnTo>
                      <a:lnTo>
                        <a:pt x="107413" y="432594"/>
                      </a:lnTo>
                      <a:lnTo>
                        <a:pt x="108884" y="423766"/>
                      </a:lnTo>
                      <a:lnTo>
                        <a:pt x="92699" y="411994"/>
                      </a:lnTo>
                      <a:lnTo>
                        <a:pt x="86813" y="392866"/>
                      </a:lnTo>
                      <a:lnTo>
                        <a:pt x="108884" y="373738"/>
                      </a:lnTo>
                      <a:lnTo>
                        <a:pt x="130955" y="379623"/>
                      </a:lnTo>
                      <a:lnTo>
                        <a:pt x="151555" y="367852"/>
                      </a:lnTo>
                      <a:lnTo>
                        <a:pt x="182455" y="339895"/>
                      </a:lnTo>
                      <a:lnTo>
                        <a:pt x="185397" y="310467"/>
                      </a:lnTo>
                      <a:lnTo>
                        <a:pt x="173626" y="303110"/>
                      </a:lnTo>
                      <a:lnTo>
                        <a:pt x="182455" y="269268"/>
                      </a:lnTo>
                      <a:lnTo>
                        <a:pt x="157441" y="254554"/>
                      </a:lnTo>
                      <a:cubicBezTo>
                        <a:pt x="157931" y="240330"/>
                        <a:pt x="158422" y="226107"/>
                        <a:pt x="158912" y="211883"/>
                      </a:cubicBezTo>
                      <a:lnTo>
                        <a:pt x="133898" y="197169"/>
                      </a:lnTo>
                      <a:lnTo>
                        <a:pt x="123598" y="141255"/>
                      </a:lnTo>
                      <a:lnTo>
                        <a:pt x="107413" y="132427"/>
                      </a:lnTo>
                      <a:lnTo>
                        <a:pt x="122127" y="117713"/>
                      </a:lnTo>
                      <a:cubicBezTo>
                        <a:pt x="121637" y="108884"/>
                        <a:pt x="121146" y="100056"/>
                        <a:pt x="120656" y="91227"/>
                      </a:cubicBezTo>
                      <a:lnTo>
                        <a:pt x="105941" y="86813"/>
                      </a:lnTo>
                      <a:lnTo>
                        <a:pt x="108884" y="69156"/>
                      </a:lnTo>
                      <a:lnTo>
                        <a:pt x="85342" y="48557"/>
                      </a:lnTo>
                      <a:lnTo>
                        <a:pt x="111827" y="39728"/>
                      </a:lnTo>
                      <a:lnTo>
                        <a:pt x="144198" y="32371"/>
                      </a:lnTo>
                      <a:lnTo>
                        <a:pt x="188340" y="0"/>
                      </a:lnTo>
                      <a:lnTo>
                        <a:pt x="207469" y="0"/>
                      </a:lnTo>
                      <a:lnTo>
                        <a:pt x="216297" y="13243"/>
                      </a:lnTo>
                      <a:lnTo>
                        <a:pt x="235425" y="7357"/>
                      </a:lnTo>
                      <a:lnTo>
                        <a:pt x="258968" y="22071"/>
                      </a:lnTo>
                      <a:lnTo>
                        <a:pt x="285453" y="10300"/>
                      </a:lnTo>
                      <a:lnTo>
                        <a:pt x="311938" y="10300"/>
                      </a:lnTo>
                      <a:lnTo>
                        <a:pt x="329595" y="0"/>
                      </a:lnTo>
                      <a:lnTo>
                        <a:pt x="391394" y="0"/>
                      </a:lnTo>
                      <a:lnTo>
                        <a:pt x="409051" y="13243"/>
                      </a:lnTo>
                      <a:lnTo>
                        <a:pt x="429651" y="7357"/>
                      </a:lnTo>
                      <a:lnTo>
                        <a:pt x="439951" y="41200"/>
                      </a:lnTo>
                      <a:lnTo>
                        <a:pt x="422294" y="64742"/>
                      </a:lnTo>
                      <a:lnTo>
                        <a:pt x="469379" y="111827"/>
                      </a:lnTo>
                      <a:lnTo>
                        <a:pt x="467908" y="129484"/>
                      </a:lnTo>
                      <a:lnTo>
                        <a:pt x="478207" y="139784"/>
                      </a:lnTo>
                      <a:lnTo>
                        <a:pt x="528235" y="113298"/>
                      </a:lnTo>
                      <a:lnTo>
                        <a:pt x="550306" y="111827"/>
                      </a:lnTo>
                      <a:lnTo>
                        <a:pt x="560606" y="132427"/>
                      </a:lnTo>
                      <a:lnTo>
                        <a:pt x="548835" y="144198"/>
                      </a:lnTo>
                      <a:lnTo>
                        <a:pt x="554721" y="169212"/>
                      </a:lnTo>
                      <a:lnTo>
                        <a:pt x="567963" y="188340"/>
                      </a:lnTo>
                      <a:lnTo>
                        <a:pt x="563549" y="226597"/>
                      </a:lnTo>
                      <a:lnTo>
                        <a:pt x="547364" y="226597"/>
                      </a:lnTo>
                      <a:lnTo>
                        <a:pt x="523821" y="245725"/>
                      </a:lnTo>
                      <a:lnTo>
                        <a:pt x="519407" y="238368"/>
                      </a:lnTo>
                      <a:lnTo>
                        <a:pt x="487036" y="219240"/>
                      </a:lnTo>
                      <a:lnTo>
                        <a:pt x="476736" y="231011"/>
                      </a:lnTo>
                      <a:lnTo>
                        <a:pt x="473793" y="270739"/>
                      </a:lnTo>
                      <a:lnTo>
                        <a:pt x="466436" y="279568"/>
                      </a:lnTo>
                      <a:lnTo>
                        <a:pt x="475265" y="286925"/>
                      </a:lnTo>
                      <a:cubicBezTo>
                        <a:pt x="474774" y="294772"/>
                        <a:pt x="474284" y="302620"/>
                        <a:pt x="473793" y="310467"/>
                      </a:cubicBezTo>
                      <a:lnTo>
                        <a:pt x="534121" y="334010"/>
                      </a:lnTo>
                      <a:lnTo>
                        <a:pt x="541478" y="348724"/>
                      </a:lnTo>
                      <a:lnTo>
                        <a:pt x="565021" y="348724"/>
                      </a:lnTo>
                      <a:lnTo>
                        <a:pt x="582677" y="367852"/>
                      </a:lnTo>
                      <a:lnTo>
                        <a:pt x="607691" y="353138"/>
                      </a:lnTo>
                      <a:lnTo>
                        <a:pt x="641534" y="353138"/>
                      </a:lnTo>
                      <a:lnTo>
                        <a:pt x="645948" y="370795"/>
                      </a:lnTo>
                      <a:lnTo>
                        <a:pt x="634177" y="382566"/>
                      </a:lnTo>
                      <a:lnTo>
                        <a:pt x="659191" y="391395"/>
                      </a:lnTo>
                      <a:lnTo>
                        <a:pt x="668760" y="399768"/>
                      </a:lnTo>
                      <a:lnTo>
                        <a:pt x="668760" y="406832"/>
                      </a:lnTo>
                      <a:lnTo>
                        <a:pt x="662133" y="422294"/>
                      </a:lnTo>
                      <a:lnTo>
                        <a:pt x="668760" y="42892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 dirty="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86B8D3D6-59C6-118F-AAE4-68F1D65A4331}"/>
                    </a:ext>
                  </a:extLst>
                </p:cNvPr>
                <p:cNvSpPr/>
                <p:nvPr/>
              </p:nvSpPr>
              <p:spPr>
                <a:xfrm>
                  <a:off x="1558343" y="2469451"/>
                  <a:ext cx="1205082" cy="984370"/>
                </a:xfrm>
                <a:custGeom>
                  <a:avLst/>
                  <a:gdLst>
                    <a:gd name="connsiteX0" fmla="*/ 31750 w 5200650"/>
                    <a:gd name="connsiteY0" fmla="*/ 4089400 h 4248150"/>
                    <a:gd name="connsiteX1" fmla="*/ 234950 w 5200650"/>
                    <a:gd name="connsiteY1" fmla="*/ 4044950 h 4248150"/>
                    <a:gd name="connsiteX2" fmla="*/ 298450 w 5200650"/>
                    <a:gd name="connsiteY2" fmla="*/ 3987800 h 4248150"/>
                    <a:gd name="connsiteX3" fmla="*/ 425450 w 5200650"/>
                    <a:gd name="connsiteY3" fmla="*/ 4114800 h 4248150"/>
                    <a:gd name="connsiteX4" fmla="*/ 609600 w 5200650"/>
                    <a:gd name="connsiteY4" fmla="*/ 4152900 h 4248150"/>
                    <a:gd name="connsiteX5" fmla="*/ 704850 w 5200650"/>
                    <a:gd name="connsiteY5" fmla="*/ 4032250 h 4248150"/>
                    <a:gd name="connsiteX6" fmla="*/ 920750 w 5200650"/>
                    <a:gd name="connsiteY6" fmla="*/ 4013200 h 4248150"/>
                    <a:gd name="connsiteX7" fmla="*/ 984250 w 5200650"/>
                    <a:gd name="connsiteY7" fmla="*/ 4051300 h 4248150"/>
                    <a:gd name="connsiteX8" fmla="*/ 1079500 w 5200650"/>
                    <a:gd name="connsiteY8" fmla="*/ 4171950 h 4248150"/>
                    <a:gd name="connsiteX9" fmla="*/ 1085850 w 5200650"/>
                    <a:gd name="connsiteY9" fmla="*/ 4216400 h 4248150"/>
                    <a:gd name="connsiteX10" fmla="*/ 1231900 w 5200650"/>
                    <a:gd name="connsiteY10" fmla="*/ 4248150 h 4248150"/>
                    <a:gd name="connsiteX11" fmla="*/ 1257300 w 5200650"/>
                    <a:gd name="connsiteY11" fmla="*/ 4133850 h 4248150"/>
                    <a:gd name="connsiteX12" fmla="*/ 1187450 w 5200650"/>
                    <a:gd name="connsiteY12" fmla="*/ 4032250 h 4248150"/>
                    <a:gd name="connsiteX13" fmla="*/ 1028700 w 5200650"/>
                    <a:gd name="connsiteY13" fmla="*/ 3943350 h 4248150"/>
                    <a:gd name="connsiteX14" fmla="*/ 1041400 w 5200650"/>
                    <a:gd name="connsiteY14" fmla="*/ 3892550 h 4248150"/>
                    <a:gd name="connsiteX15" fmla="*/ 1022350 w 5200650"/>
                    <a:gd name="connsiteY15" fmla="*/ 3752850 h 4248150"/>
                    <a:gd name="connsiteX16" fmla="*/ 1130300 w 5200650"/>
                    <a:gd name="connsiteY16" fmla="*/ 3740150 h 4248150"/>
                    <a:gd name="connsiteX17" fmla="*/ 1193800 w 5200650"/>
                    <a:gd name="connsiteY17" fmla="*/ 3676650 h 4248150"/>
                    <a:gd name="connsiteX18" fmla="*/ 1193800 w 5200650"/>
                    <a:gd name="connsiteY18" fmla="*/ 3524250 h 4248150"/>
                    <a:gd name="connsiteX19" fmla="*/ 1187450 w 5200650"/>
                    <a:gd name="connsiteY19" fmla="*/ 3409950 h 4248150"/>
                    <a:gd name="connsiteX20" fmla="*/ 1187450 w 5200650"/>
                    <a:gd name="connsiteY20" fmla="*/ 3333750 h 4248150"/>
                    <a:gd name="connsiteX21" fmla="*/ 1238250 w 5200650"/>
                    <a:gd name="connsiteY21" fmla="*/ 3117850 h 4248150"/>
                    <a:gd name="connsiteX22" fmla="*/ 1377950 w 5200650"/>
                    <a:gd name="connsiteY22" fmla="*/ 3092450 h 4248150"/>
                    <a:gd name="connsiteX23" fmla="*/ 1447800 w 5200650"/>
                    <a:gd name="connsiteY23" fmla="*/ 3155950 h 4248150"/>
                    <a:gd name="connsiteX24" fmla="*/ 1485900 w 5200650"/>
                    <a:gd name="connsiteY24" fmla="*/ 3098800 h 4248150"/>
                    <a:gd name="connsiteX25" fmla="*/ 1568450 w 5200650"/>
                    <a:gd name="connsiteY25" fmla="*/ 2908300 h 4248150"/>
                    <a:gd name="connsiteX26" fmla="*/ 1612900 w 5200650"/>
                    <a:gd name="connsiteY26" fmla="*/ 2889250 h 4248150"/>
                    <a:gd name="connsiteX27" fmla="*/ 1701800 w 5200650"/>
                    <a:gd name="connsiteY27" fmla="*/ 2692400 h 4248150"/>
                    <a:gd name="connsiteX28" fmla="*/ 1784350 w 5200650"/>
                    <a:gd name="connsiteY28" fmla="*/ 2654300 h 4248150"/>
                    <a:gd name="connsiteX29" fmla="*/ 1854200 w 5200650"/>
                    <a:gd name="connsiteY29" fmla="*/ 2698750 h 4248150"/>
                    <a:gd name="connsiteX30" fmla="*/ 1873250 w 5200650"/>
                    <a:gd name="connsiteY30" fmla="*/ 2603500 h 4248150"/>
                    <a:gd name="connsiteX31" fmla="*/ 1854200 w 5200650"/>
                    <a:gd name="connsiteY31" fmla="*/ 2559050 h 4248150"/>
                    <a:gd name="connsiteX32" fmla="*/ 1917700 w 5200650"/>
                    <a:gd name="connsiteY32" fmla="*/ 2514600 h 4248150"/>
                    <a:gd name="connsiteX33" fmla="*/ 1962150 w 5200650"/>
                    <a:gd name="connsiteY33" fmla="*/ 2406650 h 4248150"/>
                    <a:gd name="connsiteX34" fmla="*/ 1962150 w 5200650"/>
                    <a:gd name="connsiteY34" fmla="*/ 2330450 h 4248150"/>
                    <a:gd name="connsiteX35" fmla="*/ 1987550 w 5200650"/>
                    <a:gd name="connsiteY35" fmla="*/ 2247900 h 4248150"/>
                    <a:gd name="connsiteX36" fmla="*/ 1962150 w 5200650"/>
                    <a:gd name="connsiteY36" fmla="*/ 2222500 h 4248150"/>
                    <a:gd name="connsiteX37" fmla="*/ 1955800 w 5200650"/>
                    <a:gd name="connsiteY37" fmla="*/ 2051050 h 4248150"/>
                    <a:gd name="connsiteX38" fmla="*/ 1949450 w 5200650"/>
                    <a:gd name="connsiteY38" fmla="*/ 2000250 h 4248150"/>
                    <a:gd name="connsiteX39" fmla="*/ 1981200 w 5200650"/>
                    <a:gd name="connsiteY39" fmla="*/ 1955800 h 4248150"/>
                    <a:gd name="connsiteX40" fmla="*/ 2000250 w 5200650"/>
                    <a:gd name="connsiteY40" fmla="*/ 1892300 h 4248150"/>
                    <a:gd name="connsiteX41" fmla="*/ 2057400 w 5200650"/>
                    <a:gd name="connsiteY41" fmla="*/ 1828800 h 4248150"/>
                    <a:gd name="connsiteX42" fmla="*/ 2133600 w 5200650"/>
                    <a:gd name="connsiteY42" fmla="*/ 1854200 h 4248150"/>
                    <a:gd name="connsiteX43" fmla="*/ 2178050 w 5200650"/>
                    <a:gd name="connsiteY43" fmla="*/ 1866900 h 4248150"/>
                    <a:gd name="connsiteX44" fmla="*/ 2241550 w 5200650"/>
                    <a:gd name="connsiteY44" fmla="*/ 1765300 h 4248150"/>
                    <a:gd name="connsiteX45" fmla="*/ 2279650 w 5200650"/>
                    <a:gd name="connsiteY45" fmla="*/ 1720850 h 4248150"/>
                    <a:gd name="connsiteX46" fmla="*/ 2476500 w 5200650"/>
                    <a:gd name="connsiteY46" fmla="*/ 1644650 h 4248150"/>
                    <a:gd name="connsiteX47" fmla="*/ 2559050 w 5200650"/>
                    <a:gd name="connsiteY47" fmla="*/ 1625600 h 4248150"/>
                    <a:gd name="connsiteX48" fmla="*/ 2952750 w 5200650"/>
                    <a:gd name="connsiteY48" fmla="*/ 1416050 h 4248150"/>
                    <a:gd name="connsiteX49" fmla="*/ 3073400 w 5200650"/>
                    <a:gd name="connsiteY49" fmla="*/ 1327150 h 4248150"/>
                    <a:gd name="connsiteX50" fmla="*/ 3441700 w 5200650"/>
                    <a:gd name="connsiteY50" fmla="*/ 1263650 h 4248150"/>
                    <a:gd name="connsiteX51" fmla="*/ 3492500 w 5200650"/>
                    <a:gd name="connsiteY51" fmla="*/ 1320800 h 4248150"/>
                    <a:gd name="connsiteX52" fmla="*/ 3765550 w 5200650"/>
                    <a:gd name="connsiteY52" fmla="*/ 1390650 h 4248150"/>
                    <a:gd name="connsiteX53" fmla="*/ 4025900 w 5200650"/>
                    <a:gd name="connsiteY53" fmla="*/ 1441450 h 4248150"/>
                    <a:gd name="connsiteX54" fmla="*/ 4057650 w 5200650"/>
                    <a:gd name="connsiteY54" fmla="*/ 1485900 h 4248150"/>
                    <a:gd name="connsiteX55" fmla="*/ 4095750 w 5200650"/>
                    <a:gd name="connsiteY55" fmla="*/ 1606550 h 4248150"/>
                    <a:gd name="connsiteX56" fmla="*/ 4337050 w 5200650"/>
                    <a:gd name="connsiteY56" fmla="*/ 1746250 h 4248150"/>
                    <a:gd name="connsiteX57" fmla="*/ 4337050 w 5200650"/>
                    <a:gd name="connsiteY57" fmla="*/ 1854200 h 4248150"/>
                    <a:gd name="connsiteX58" fmla="*/ 4362450 w 5200650"/>
                    <a:gd name="connsiteY58" fmla="*/ 1892300 h 4248150"/>
                    <a:gd name="connsiteX59" fmla="*/ 4565650 w 5200650"/>
                    <a:gd name="connsiteY59" fmla="*/ 2063750 h 4248150"/>
                    <a:gd name="connsiteX60" fmla="*/ 4565650 w 5200650"/>
                    <a:gd name="connsiteY60" fmla="*/ 2133600 h 4248150"/>
                    <a:gd name="connsiteX61" fmla="*/ 4654550 w 5200650"/>
                    <a:gd name="connsiteY61" fmla="*/ 2159000 h 4248150"/>
                    <a:gd name="connsiteX62" fmla="*/ 4794250 w 5200650"/>
                    <a:gd name="connsiteY62" fmla="*/ 2343150 h 4248150"/>
                    <a:gd name="connsiteX63" fmla="*/ 4832350 w 5200650"/>
                    <a:gd name="connsiteY63" fmla="*/ 2051050 h 4248150"/>
                    <a:gd name="connsiteX64" fmla="*/ 4914900 w 5200650"/>
                    <a:gd name="connsiteY64" fmla="*/ 1746250 h 4248150"/>
                    <a:gd name="connsiteX65" fmla="*/ 5080000 w 5200650"/>
                    <a:gd name="connsiteY65" fmla="*/ 1346200 h 4248150"/>
                    <a:gd name="connsiteX66" fmla="*/ 5162550 w 5200650"/>
                    <a:gd name="connsiteY66" fmla="*/ 1257300 h 4248150"/>
                    <a:gd name="connsiteX67" fmla="*/ 5200650 w 5200650"/>
                    <a:gd name="connsiteY67" fmla="*/ 1206500 h 4248150"/>
                    <a:gd name="connsiteX68" fmla="*/ 4997450 w 5200650"/>
                    <a:gd name="connsiteY68" fmla="*/ 1219200 h 4248150"/>
                    <a:gd name="connsiteX69" fmla="*/ 4927600 w 5200650"/>
                    <a:gd name="connsiteY69" fmla="*/ 1162050 h 4248150"/>
                    <a:gd name="connsiteX70" fmla="*/ 4857750 w 5200650"/>
                    <a:gd name="connsiteY70" fmla="*/ 1162050 h 4248150"/>
                    <a:gd name="connsiteX71" fmla="*/ 4775200 w 5200650"/>
                    <a:gd name="connsiteY71" fmla="*/ 1009650 h 4248150"/>
                    <a:gd name="connsiteX72" fmla="*/ 4730750 w 5200650"/>
                    <a:gd name="connsiteY72" fmla="*/ 996950 h 4248150"/>
                    <a:gd name="connsiteX73" fmla="*/ 4718050 w 5200650"/>
                    <a:gd name="connsiteY73" fmla="*/ 946150 h 4248150"/>
                    <a:gd name="connsiteX74" fmla="*/ 4806950 w 5200650"/>
                    <a:gd name="connsiteY74" fmla="*/ 876300 h 4248150"/>
                    <a:gd name="connsiteX75" fmla="*/ 4762500 w 5200650"/>
                    <a:gd name="connsiteY75" fmla="*/ 825500 h 4248150"/>
                    <a:gd name="connsiteX76" fmla="*/ 4762500 w 5200650"/>
                    <a:gd name="connsiteY76" fmla="*/ 755650 h 4248150"/>
                    <a:gd name="connsiteX77" fmla="*/ 4629150 w 5200650"/>
                    <a:gd name="connsiteY77" fmla="*/ 704850 h 4248150"/>
                    <a:gd name="connsiteX78" fmla="*/ 4419600 w 5200650"/>
                    <a:gd name="connsiteY78" fmla="*/ 704850 h 4248150"/>
                    <a:gd name="connsiteX79" fmla="*/ 4445000 w 5200650"/>
                    <a:gd name="connsiteY79" fmla="*/ 615950 h 4248150"/>
                    <a:gd name="connsiteX80" fmla="*/ 4406900 w 5200650"/>
                    <a:gd name="connsiteY80" fmla="*/ 349250 h 4248150"/>
                    <a:gd name="connsiteX81" fmla="*/ 4349750 w 5200650"/>
                    <a:gd name="connsiteY81" fmla="*/ 304800 h 4248150"/>
                    <a:gd name="connsiteX82" fmla="*/ 4349750 w 5200650"/>
                    <a:gd name="connsiteY82" fmla="*/ 209550 h 4248150"/>
                    <a:gd name="connsiteX83" fmla="*/ 4279900 w 5200650"/>
                    <a:gd name="connsiteY83" fmla="*/ 222250 h 4248150"/>
                    <a:gd name="connsiteX84" fmla="*/ 4235450 w 5200650"/>
                    <a:gd name="connsiteY84" fmla="*/ 228600 h 4248150"/>
                    <a:gd name="connsiteX85" fmla="*/ 4203700 w 5200650"/>
                    <a:gd name="connsiteY85" fmla="*/ 165100 h 4248150"/>
                    <a:gd name="connsiteX86" fmla="*/ 4127500 w 5200650"/>
                    <a:gd name="connsiteY86" fmla="*/ 190500 h 4248150"/>
                    <a:gd name="connsiteX87" fmla="*/ 4121150 w 5200650"/>
                    <a:gd name="connsiteY87" fmla="*/ 247650 h 4248150"/>
                    <a:gd name="connsiteX88" fmla="*/ 4044950 w 5200650"/>
                    <a:gd name="connsiteY88" fmla="*/ 323850 h 4248150"/>
                    <a:gd name="connsiteX89" fmla="*/ 3873500 w 5200650"/>
                    <a:gd name="connsiteY89" fmla="*/ 292100 h 4248150"/>
                    <a:gd name="connsiteX90" fmla="*/ 3740150 w 5200650"/>
                    <a:gd name="connsiteY90" fmla="*/ 165100 h 4248150"/>
                    <a:gd name="connsiteX91" fmla="*/ 3663950 w 5200650"/>
                    <a:gd name="connsiteY91" fmla="*/ 177800 h 4248150"/>
                    <a:gd name="connsiteX92" fmla="*/ 3606800 w 5200650"/>
                    <a:gd name="connsiteY92" fmla="*/ 171450 h 4248150"/>
                    <a:gd name="connsiteX93" fmla="*/ 3524250 w 5200650"/>
                    <a:gd name="connsiteY93" fmla="*/ 171450 h 4248150"/>
                    <a:gd name="connsiteX94" fmla="*/ 3409950 w 5200650"/>
                    <a:gd name="connsiteY94" fmla="*/ 133350 h 4248150"/>
                    <a:gd name="connsiteX95" fmla="*/ 3308350 w 5200650"/>
                    <a:gd name="connsiteY95" fmla="*/ 120650 h 4248150"/>
                    <a:gd name="connsiteX96" fmla="*/ 3257550 w 5200650"/>
                    <a:gd name="connsiteY96" fmla="*/ 63500 h 4248150"/>
                    <a:gd name="connsiteX97" fmla="*/ 3213100 w 5200650"/>
                    <a:gd name="connsiteY97" fmla="*/ 0 h 4248150"/>
                    <a:gd name="connsiteX98" fmla="*/ 3136900 w 5200650"/>
                    <a:gd name="connsiteY98" fmla="*/ 31750 h 4248150"/>
                    <a:gd name="connsiteX99" fmla="*/ 3048000 w 5200650"/>
                    <a:gd name="connsiteY99" fmla="*/ 12700 h 4248150"/>
                    <a:gd name="connsiteX100" fmla="*/ 2971800 w 5200650"/>
                    <a:gd name="connsiteY100" fmla="*/ 57150 h 4248150"/>
                    <a:gd name="connsiteX101" fmla="*/ 2857500 w 5200650"/>
                    <a:gd name="connsiteY101" fmla="*/ 6350 h 4248150"/>
                    <a:gd name="connsiteX102" fmla="*/ 2724150 w 5200650"/>
                    <a:gd name="connsiteY102" fmla="*/ 190500 h 4248150"/>
                    <a:gd name="connsiteX103" fmla="*/ 2527300 w 5200650"/>
                    <a:gd name="connsiteY103" fmla="*/ 177800 h 4248150"/>
                    <a:gd name="connsiteX104" fmla="*/ 2438400 w 5200650"/>
                    <a:gd name="connsiteY104" fmla="*/ 146050 h 4248150"/>
                    <a:gd name="connsiteX105" fmla="*/ 2400300 w 5200650"/>
                    <a:gd name="connsiteY105" fmla="*/ 190500 h 4248150"/>
                    <a:gd name="connsiteX106" fmla="*/ 2305050 w 5200650"/>
                    <a:gd name="connsiteY106" fmla="*/ 165100 h 4248150"/>
                    <a:gd name="connsiteX107" fmla="*/ 2203450 w 5200650"/>
                    <a:gd name="connsiteY107" fmla="*/ 241300 h 4248150"/>
                    <a:gd name="connsiteX108" fmla="*/ 2057400 w 5200650"/>
                    <a:gd name="connsiteY108" fmla="*/ 203200 h 4248150"/>
                    <a:gd name="connsiteX109" fmla="*/ 1968500 w 5200650"/>
                    <a:gd name="connsiteY109" fmla="*/ 336550 h 4248150"/>
                    <a:gd name="connsiteX110" fmla="*/ 1873250 w 5200650"/>
                    <a:gd name="connsiteY110" fmla="*/ 374650 h 4248150"/>
                    <a:gd name="connsiteX111" fmla="*/ 1797050 w 5200650"/>
                    <a:gd name="connsiteY111" fmla="*/ 336550 h 4248150"/>
                    <a:gd name="connsiteX112" fmla="*/ 1695450 w 5200650"/>
                    <a:gd name="connsiteY112" fmla="*/ 488950 h 4248150"/>
                    <a:gd name="connsiteX113" fmla="*/ 1682750 w 5200650"/>
                    <a:gd name="connsiteY113" fmla="*/ 539750 h 4248150"/>
                    <a:gd name="connsiteX114" fmla="*/ 1638300 w 5200650"/>
                    <a:gd name="connsiteY114" fmla="*/ 596900 h 4248150"/>
                    <a:gd name="connsiteX115" fmla="*/ 1638300 w 5200650"/>
                    <a:gd name="connsiteY115" fmla="*/ 666750 h 4248150"/>
                    <a:gd name="connsiteX116" fmla="*/ 1574800 w 5200650"/>
                    <a:gd name="connsiteY116" fmla="*/ 692150 h 4248150"/>
                    <a:gd name="connsiteX117" fmla="*/ 1568450 w 5200650"/>
                    <a:gd name="connsiteY117" fmla="*/ 774700 h 4248150"/>
                    <a:gd name="connsiteX118" fmla="*/ 1524000 w 5200650"/>
                    <a:gd name="connsiteY118" fmla="*/ 838200 h 4248150"/>
                    <a:gd name="connsiteX119" fmla="*/ 1492250 w 5200650"/>
                    <a:gd name="connsiteY119" fmla="*/ 838200 h 4248150"/>
                    <a:gd name="connsiteX120" fmla="*/ 1390650 w 5200650"/>
                    <a:gd name="connsiteY120" fmla="*/ 946150 h 4248150"/>
                    <a:gd name="connsiteX121" fmla="*/ 1422400 w 5200650"/>
                    <a:gd name="connsiteY121" fmla="*/ 1003300 h 4248150"/>
                    <a:gd name="connsiteX122" fmla="*/ 1377950 w 5200650"/>
                    <a:gd name="connsiteY122" fmla="*/ 1066800 h 4248150"/>
                    <a:gd name="connsiteX123" fmla="*/ 1352550 w 5200650"/>
                    <a:gd name="connsiteY123" fmla="*/ 1136650 h 4248150"/>
                    <a:gd name="connsiteX124" fmla="*/ 1384300 w 5200650"/>
                    <a:gd name="connsiteY124" fmla="*/ 1193800 h 4248150"/>
                    <a:gd name="connsiteX125" fmla="*/ 1384300 w 5200650"/>
                    <a:gd name="connsiteY125" fmla="*/ 1250950 h 4248150"/>
                    <a:gd name="connsiteX126" fmla="*/ 1181100 w 5200650"/>
                    <a:gd name="connsiteY126" fmla="*/ 1492250 h 4248150"/>
                    <a:gd name="connsiteX127" fmla="*/ 1041400 w 5200650"/>
                    <a:gd name="connsiteY127" fmla="*/ 1543050 h 4248150"/>
                    <a:gd name="connsiteX128" fmla="*/ 901700 w 5200650"/>
                    <a:gd name="connsiteY128" fmla="*/ 1511300 h 4248150"/>
                    <a:gd name="connsiteX129" fmla="*/ 812800 w 5200650"/>
                    <a:gd name="connsiteY129" fmla="*/ 1504950 h 4248150"/>
                    <a:gd name="connsiteX130" fmla="*/ 736600 w 5200650"/>
                    <a:gd name="connsiteY130" fmla="*/ 1485900 h 4248150"/>
                    <a:gd name="connsiteX131" fmla="*/ 609600 w 5200650"/>
                    <a:gd name="connsiteY131" fmla="*/ 1555750 h 4248150"/>
                    <a:gd name="connsiteX132" fmla="*/ 654050 w 5200650"/>
                    <a:gd name="connsiteY132" fmla="*/ 1619250 h 4248150"/>
                    <a:gd name="connsiteX133" fmla="*/ 692150 w 5200650"/>
                    <a:gd name="connsiteY133" fmla="*/ 1790700 h 4248150"/>
                    <a:gd name="connsiteX134" fmla="*/ 736600 w 5200650"/>
                    <a:gd name="connsiteY134" fmla="*/ 1809750 h 4248150"/>
                    <a:gd name="connsiteX135" fmla="*/ 749300 w 5200650"/>
                    <a:gd name="connsiteY135" fmla="*/ 1905000 h 4248150"/>
                    <a:gd name="connsiteX136" fmla="*/ 831850 w 5200650"/>
                    <a:gd name="connsiteY136" fmla="*/ 1930400 h 4248150"/>
                    <a:gd name="connsiteX137" fmla="*/ 895350 w 5200650"/>
                    <a:gd name="connsiteY137" fmla="*/ 1993900 h 4248150"/>
                    <a:gd name="connsiteX138" fmla="*/ 889000 w 5200650"/>
                    <a:gd name="connsiteY138" fmla="*/ 2076450 h 4248150"/>
                    <a:gd name="connsiteX139" fmla="*/ 704850 w 5200650"/>
                    <a:gd name="connsiteY139" fmla="*/ 2184400 h 4248150"/>
                    <a:gd name="connsiteX140" fmla="*/ 590550 w 5200650"/>
                    <a:gd name="connsiteY140" fmla="*/ 2216150 h 4248150"/>
                    <a:gd name="connsiteX141" fmla="*/ 527050 w 5200650"/>
                    <a:gd name="connsiteY141" fmla="*/ 2273300 h 4248150"/>
                    <a:gd name="connsiteX142" fmla="*/ 514350 w 5200650"/>
                    <a:gd name="connsiteY142" fmla="*/ 2362200 h 4248150"/>
                    <a:gd name="connsiteX143" fmla="*/ 495300 w 5200650"/>
                    <a:gd name="connsiteY143" fmla="*/ 2508250 h 4248150"/>
                    <a:gd name="connsiteX144" fmla="*/ 381000 w 5200650"/>
                    <a:gd name="connsiteY144" fmla="*/ 2495550 h 4248150"/>
                    <a:gd name="connsiteX145" fmla="*/ 381000 w 5200650"/>
                    <a:gd name="connsiteY145" fmla="*/ 2552700 h 4248150"/>
                    <a:gd name="connsiteX146" fmla="*/ 234950 w 5200650"/>
                    <a:gd name="connsiteY146" fmla="*/ 2717800 h 4248150"/>
                    <a:gd name="connsiteX147" fmla="*/ 88900 w 5200650"/>
                    <a:gd name="connsiteY147" fmla="*/ 2590800 h 4248150"/>
                    <a:gd name="connsiteX148" fmla="*/ 57150 w 5200650"/>
                    <a:gd name="connsiteY148" fmla="*/ 2571750 h 4248150"/>
                    <a:gd name="connsiteX149" fmla="*/ 0 w 5200650"/>
                    <a:gd name="connsiteY149" fmla="*/ 2603500 h 4248150"/>
                    <a:gd name="connsiteX150" fmla="*/ 50800 w 5200650"/>
                    <a:gd name="connsiteY150" fmla="*/ 2705100 h 4248150"/>
                    <a:gd name="connsiteX151" fmla="*/ 44450 w 5200650"/>
                    <a:gd name="connsiteY151" fmla="*/ 2724150 h 4248150"/>
                    <a:gd name="connsiteX152" fmla="*/ 139700 w 5200650"/>
                    <a:gd name="connsiteY152" fmla="*/ 2851150 h 4248150"/>
                    <a:gd name="connsiteX153" fmla="*/ 184150 w 5200650"/>
                    <a:gd name="connsiteY153" fmla="*/ 2914650 h 4248150"/>
                    <a:gd name="connsiteX154" fmla="*/ 158750 w 5200650"/>
                    <a:gd name="connsiteY154" fmla="*/ 3028950 h 4248150"/>
                    <a:gd name="connsiteX155" fmla="*/ 190500 w 5200650"/>
                    <a:gd name="connsiteY155" fmla="*/ 3092450 h 4248150"/>
                    <a:gd name="connsiteX156" fmla="*/ 222250 w 5200650"/>
                    <a:gd name="connsiteY156" fmla="*/ 3435350 h 4248150"/>
                    <a:gd name="connsiteX157" fmla="*/ 146050 w 5200650"/>
                    <a:gd name="connsiteY157" fmla="*/ 3448050 h 4248150"/>
                    <a:gd name="connsiteX158" fmla="*/ 152400 w 5200650"/>
                    <a:gd name="connsiteY158" fmla="*/ 3511550 h 4248150"/>
                    <a:gd name="connsiteX159" fmla="*/ 279400 w 5200650"/>
                    <a:gd name="connsiteY159" fmla="*/ 3530600 h 4248150"/>
                    <a:gd name="connsiteX160" fmla="*/ 298450 w 5200650"/>
                    <a:gd name="connsiteY160" fmla="*/ 3644900 h 4248150"/>
                    <a:gd name="connsiteX161" fmla="*/ 139700 w 5200650"/>
                    <a:gd name="connsiteY161" fmla="*/ 3765550 h 4248150"/>
                    <a:gd name="connsiteX162" fmla="*/ 158750 w 5200650"/>
                    <a:gd name="connsiteY162" fmla="*/ 3803650 h 4248150"/>
                    <a:gd name="connsiteX163" fmla="*/ 120650 w 5200650"/>
                    <a:gd name="connsiteY163" fmla="*/ 3892550 h 4248150"/>
                    <a:gd name="connsiteX164" fmla="*/ 120650 w 5200650"/>
                    <a:gd name="connsiteY164" fmla="*/ 3949700 h 4248150"/>
                    <a:gd name="connsiteX165" fmla="*/ 63500 w 5200650"/>
                    <a:gd name="connsiteY165" fmla="*/ 3981450 h 4248150"/>
                    <a:gd name="connsiteX166" fmla="*/ 69850 w 5200650"/>
                    <a:gd name="connsiteY166" fmla="*/ 4019550 h 4248150"/>
                    <a:gd name="connsiteX167" fmla="*/ 31750 w 5200650"/>
                    <a:gd name="connsiteY167" fmla="*/ 4089400 h 4248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</a:cxnLst>
                  <a:rect l="l" t="t" r="r" b="b"/>
                  <a:pathLst>
                    <a:path w="5200650" h="4248150">
                      <a:moveTo>
                        <a:pt x="31750" y="4089400"/>
                      </a:moveTo>
                      <a:lnTo>
                        <a:pt x="234950" y="4044950"/>
                      </a:lnTo>
                      <a:lnTo>
                        <a:pt x="298450" y="3987800"/>
                      </a:lnTo>
                      <a:lnTo>
                        <a:pt x="425450" y="4114800"/>
                      </a:lnTo>
                      <a:lnTo>
                        <a:pt x="609600" y="4152900"/>
                      </a:lnTo>
                      <a:lnTo>
                        <a:pt x="704850" y="4032250"/>
                      </a:lnTo>
                      <a:lnTo>
                        <a:pt x="920750" y="4013200"/>
                      </a:lnTo>
                      <a:lnTo>
                        <a:pt x="984250" y="4051300"/>
                      </a:lnTo>
                      <a:lnTo>
                        <a:pt x="1079500" y="4171950"/>
                      </a:lnTo>
                      <a:lnTo>
                        <a:pt x="1085850" y="4216400"/>
                      </a:lnTo>
                      <a:lnTo>
                        <a:pt x="1231900" y="4248150"/>
                      </a:lnTo>
                      <a:lnTo>
                        <a:pt x="1257300" y="4133850"/>
                      </a:lnTo>
                      <a:lnTo>
                        <a:pt x="1187450" y="4032250"/>
                      </a:lnTo>
                      <a:lnTo>
                        <a:pt x="1028700" y="3943350"/>
                      </a:lnTo>
                      <a:lnTo>
                        <a:pt x="1041400" y="3892550"/>
                      </a:lnTo>
                      <a:lnTo>
                        <a:pt x="1022350" y="3752850"/>
                      </a:lnTo>
                      <a:lnTo>
                        <a:pt x="1130300" y="3740150"/>
                      </a:lnTo>
                      <a:lnTo>
                        <a:pt x="1193800" y="3676650"/>
                      </a:lnTo>
                      <a:lnTo>
                        <a:pt x="1193800" y="3524250"/>
                      </a:lnTo>
                      <a:lnTo>
                        <a:pt x="1187450" y="3409950"/>
                      </a:lnTo>
                      <a:lnTo>
                        <a:pt x="1187450" y="3333750"/>
                      </a:lnTo>
                      <a:lnTo>
                        <a:pt x="1238250" y="3117850"/>
                      </a:lnTo>
                      <a:lnTo>
                        <a:pt x="1377950" y="3092450"/>
                      </a:lnTo>
                      <a:lnTo>
                        <a:pt x="1447800" y="3155950"/>
                      </a:lnTo>
                      <a:lnTo>
                        <a:pt x="1485900" y="3098800"/>
                      </a:lnTo>
                      <a:lnTo>
                        <a:pt x="1568450" y="2908300"/>
                      </a:lnTo>
                      <a:lnTo>
                        <a:pt x="1612900" y="2889250"/>
                      </a:lnTo>
                      <a:lnTo>
                        <a:pt x="1701800" y="2692400"/>
                      </a:lnTo>
                      <a:lnTo>
                        <a:pt x="1784350" y="2654300"/>
                      </a:lnTo>
                      <a:lnTo>
                        <a:pt x="1854200" y="2698750"/>
                      </a:lnTo>
                      <a:lnTo>
                        <a:pt x="1873250" y="2603500"/>
                      </a:lnTo>
                      <a:lnTo>
                        <a:pt x="1854200" y="2559050"/>
                      </a:lnTo>
                      <a:lnTo>
                        <a:pt x="1917700" y="2514600"/>
                      </a:lnTo>
                      <a:lnTo>
                        <a:pt x="1962150" y="2406650"/>
                      </a:lnTo>
                      <a:lnTo>
                        <a:pt x="1962150" y="2330450"/>
                      </a:lnTo>
                      <a:lnTo>
                        <a:pt x="1987550" y="2247900"/>
                      </a:lnTo>
                      <a:lnTo>
                        <a:pt x="1962150" y="2222500"/>
                      </a:lnTo>
                      <a:lnTo>
                        <a:pt x="1955800" y="2051050"/>
                      </a:lnTo>
                      <a:lnTo>
                        <a:pt x="1949450" y="2000250"/>
                      </a:lnTo>
                      <a:lnTo>
                        <a:pt x="1981200" y="1955800"/>
                      </a:lnTo>
                      <a:lnTo>
                        <a:pt x="2000250" y="1892300"/>
                      </a:lnTo>
                      <a:lnTo>
                        <a:pt x="2057400" y="1828800"/>
                      </a:lnTo>
                      <a:lnTo>
                        <a:pt x="2133600" y="1854200"/>
                      </a:lnTo>
                      <a:lnTo>
                        <a:pt x="2178050" y="1866900"/>
                      </a:lnTo>
                      <a:lnTo>
                        <a:pt x="2241550" y="1765300"/>
                      </a:lnTo>
                      <a:lnTo>
                        <a:pt x="2279650" y="1720850"/>
                      </a:lnTo>
                      <a:lnTo>
                        <a:pt x="2476500" y="1644650"/>
                      </a:lnTo>
                      <a:lnTo>
                        <a:pt x="2559050" y="1625600"/>
                      </a:lnTo>
                      <a:lnTo>
                        <a:pt x="2952750" y="1416050"/>
                      </a:lnTo>
                      <a:lnTo>
                        <a:pt x="3073400" y="1327150"/>
                      </a:lnTo>
                      <a:lnTo>
                        <a:pt x="3441700" y="1263650"/>
                      </a:lnTo>
                      <a:lnTo>
                        <a:pt x="3492500" y="1320800"/>
                      </a:lnTo>
                      <a:lnTo>
                        <a:pt x="3765550" y="1390650"/>
                      </a:lnTo>
                      <a:lnTo>
                        <a:pt x="4025900" y="1441450"/>
                      </a:lnTo>
                      <a:lnTo>
                        <a:pt x="4057650" y="1485900"/>
                      </a:lnTo>
                      <a:lnTo>
                        <a:pt x="4095750" y="1606550"/>
                      </a:lnTo>
                      <a:lnTo>
                        <a:pt x="4337050" y="1746250"/>
                      </a:lnTo>
                      <a:lnTo>
                        <a:pt x="4337050" y="1854200"/>
                      </a:lnTo>
                      <a:lnTo>
                        <a:pt x="4362450" y="1892300"/>
                      </a:lnTo>
                      <a:lnTo>
                        <a:pt x="4565650" y="2063750"/>
                      </a:lnTo>
                      <a:lnTo>
                        <a:pt x="4565650" y="2133600"/>
                      </a:lnTo>
                      <a:lnTo>
                        <a:pt x="4654550" y="2159000"/>
                      </a:lnTo>
                      <a:lnTo>
                        <a:pt x="4794250" y="2343150"/>
                      </a:lnTo>
                      <a:lnTo>
                        <a:pt x="4832350" y="2051050"/>
                      </a:lnTo>
                      <a:lnTo>
                        <a:pt x="4914900" y="1746250"/>
                      </a:lnTo>
                      <a:lnTo>
                        <a:pt x="5080000" y="1346200"/>
                      </a:lnTo>
                      <a:lnTo>
                        <a:pt x="5162550" y="1257300"/>
                      </a:lnTo>
                      <a:lnTo>
                        <a:pt x="5200650" y="1206500"/>
                      </a:lnTo>
                      <a:lnTo>
                        <a:pt x="4997450" y="1219200"/>
                      </a:lnTo>
                      <a:lnTo>
                        <a:pt x="4927600" y="1162050"/>
                      </a:lnTo>
                      <a:lnTo>
                        <a:pt x="4857750" y="1162050"/>
                      </a:lnTo>
                      <a:lnTo>
                        <a:pt x="4775200" y="1009650"/>
                      </a:lnTo>
                      <a:lnTo>
                        <a:pt x="4730750" y="996950"/>
                      </a:lnTo>
                      <a:lnTo>
                        <a:pt x="4718050" y="946150"/>
                      </a:lnTo>
                      <a:lnTo>
                        <a:pt x="4806950" y="876300"/>
                      </a:lnTo>
                      <a:lnTo>
                        <a:pt x="4762500" y="825500"/>
                      </a:lnTo>
                      <a:lnTo>
                        <a:pt x="4762500" y="755650"/>
                      </a:lnTo>
                      <a:lnTo>
                        <a:pt x="4629150" y="704850"/>
                      </a:lnTo>
                      <a:lnTo>
                        <a:pt x="4419600" y="704850"/>
                      </a:lnTo>
                      <a:lnTo>
                        <a:pt x="4445000" y="615950"/>
                      </a:lnTo>
                      <a:lnTo>
                        <a:pt x="4406900" y="349250"/>
                      </a:lnTo>
                      <a:lnTo>
                        <a:pt x="4349750" y="304800"/>
                      </a:lnTo>
                      <a:lnTo>
                        <a:pt x="4349750" y="209550"/>
                      </a:lnTo>
                      <a:lnTo>
                        <a:pt x="4279900" y="222250"/>
                      </a:lnTo>
                      <a:lnTo>
                        <a:pt x="4235450" y="228600"/>
                      </a:lnTo>
                      <a:lnTo>
                        <a:pt x="4203700" y="165100"/>
                      </a:lnTo>
                      <a:lnTo>
                        <a:pt x="4127500" y="190500"/>
                      </a:lnTo>
                      <a:lnTo>
                        <a:pt x="4121150" y="247650"/>
                      </a:lnTo>
                      <a:lnTo>
                        <a:pt x="4044950" y="323850"/>
                      </a:lnTo>
                      <a:lnTo>
                        <a:pt x="3873500" y="292100"/>
                      </a:lnTo>
                      <a:lnTo>
                        <a:pt x="3740150" y="165100"/>
                      </a:lnTo>
                      <a:lnTo>
                        <a:pt x="3663950" y="177800"/>
                      </a:lnTo>
                      <a:lnTo>
                        <a:pt x="3606800" y="171450"/>
                      </a:lnTo>
                      <a:lnTo>
                        <a:pt x="3524250" y="171450"/>
                      </a:lnTo>
                      <a:lnTo>
                        <a:pt x="3409950" y="133350"/>
                      </a:lnTo>
                      <a:lnTo>
                        <a:pt x="3308350" y="120650"/>
                      </a:lnTo>
                      <a:lnTo>
                        <a:pt x="3257550" y="63500"/>
                      </a:lnTo>
                      <a:lnTo>
                        <a:pt x="3213100" y="0"/>
                      </a:lnTo>
                      <a:lnTo>
                        <a:pt x="3136900" y="31750"/>
                      </a:lnTo>
                      <a:lnTo>
                        <a:pt x="3048000" y="12700"/>
                      </a:lnTo>
                      <a:lnTo>
                        <a:pt x="2971800" y="57150"/>
                      </a:lnTo>
                      <a:lnTo>
                        <a:pt x="2857500" y="6350"/>
                      </a:lnTo>
                      <a:lnTo>
                        <a:pt x="2724150" y="190500"/>
                      </a:lnTo>
                      <a:lnTo>
                        <a:pt x="2527300" y="177800"/>
                      </a:lnTo>
                      <a:lnTo>
                        <a:pt x="2438400" y="146050"/>
                      </a:lnTo>
                      <a:lnTo>
                        <a:pt x="2400300" y="190500"/>
                      </a:lnTo>
                      <a:lnTo>
                        <a:pt x="2305050" y="165100"/>
                      </a:lnTo>
                      <a:lnTo>
                        <a:pt x="2203450" y="241300"/>
                      </a:lnTo>
                      <a:lnTo>
                        <a:pt x="2057400" y="203200"/>
                      </a:lnTo>
                      <a:lnTo>
                        <a:pt x="1968500" y="336550"/>
                      </a:lnTo>
                      <a:lnTo>
                        <a:pt x="1873250" y="374650"/>
                      </a:lnTo>
                      <a:lnTo>
                        <a:pt x="1797050" y="336550"/>
                      </a:lnTo>
                      <a:lnTo>
                        <a:pt x="1695450" y="488950"/>
                      </a:lnTo>
                      <a:lnTo>
                        <a:pt x="1682750" y="539750"/>
                      </a:lnTo>
                      <a:lnTo>
                        <a:pt x="1638300" y="596900"/>
                      </a:lnTo>
                      <a:lnTo>
                        <a:pt x="1638300" y="666750"/>
                      </a:lnTo>
                      <a:lnTo>
                        <a:pt x="1574800" y="692150"/>
                      </a:lnTo>
                      <a:lnTo>
                        <a:pt x="1568450" y="774700"/>
                      </a:lnTo>
                      <a:lnTo>
                        <a:pt x="1524000" y="838200"/>
                      </a:lnTo>
                      <a:lnTo>
                        <a:pt x="1492250" y="838200"/>
                      </a:lnTo>
                      <a:lnTo>
                        <a:pt x="1390650" y="946150"/>
                      </a:lnTo>
                      <a:lnTo>
                        <a:pt x="1422400" y="1003300"/>
                      </a:lnTo>
                      <a:lnTo>
                        <a:pt x="1377950" y="1066800"/>
                      </a:lnTo>
                      <a:lnTo>
                        <a:pt x="1352550" y="1136650"/>
                      </a:lnTo>
                      <a:lnTo>
                        <a:pt x="1384300" y="1193800"/>
                      </a:lnTo>
                      <a:lnTo>
                        <a:pt x="1384300" y="1250950"/>
                      </a:lnTo>
                      <a:lnTo>
                        <a:pt x="1181100" y="1492250"/>
                      </a:lnTo>
                      <a:lnTo>
                        <a:pt x="1041400" y="1543050"/>
                      </a:lnTo>
                      <a:lnTo>
                        <a:pt x="901700" y="1511300"/>
                      </a:lnTo>
                      <a:lnTo>
                        <a:pt x="812800" y="1504950"/>
                      </a:lnTo>
                      <a:lnTo>
                        <a:pt x="736600" y="1485900"/>
                      </a:lnTo>
                      <a:lnTo>
                        <a:pt x="609600" y="1555750"/>
                      </a:lnTo>
                      <a:lnTo>
                        <a:pt x="654050" y="1619250"/>
                      </a:lnTo>
                      <a:lnTo>
                        <a:pt x="692150" y="1790700"/>
                      </a:lnTo>
                      <a:lnTo>
                        <a:pt x="736600" y="1809750"/>
                      </a:lnTo>
                      <a:lnTo>
                        <a:pt x="749300" y="1905000"/>
                      </a:lnTo>
                      <a:lnTo>
                        <a:pt x="831850" y="1930400"/>
                      </a:lnTo>
                      <a:lnTo>
                        <a:pt x="895350" y="1993900"/>
                      </a:lnTo>
                      <a:lnTo>
                        <a:pt x="889000" y="2076450"/>
                      </a:lnTo>
                      <a:lnTo>
                        <a:pt x="704850" y="2184400"/>
                      </a:lnTo>
                      <a:lnTo>
                        <a:pt x="590550" y="2216150"/>
                      </a:lnTo>
                      <a:lnTo>
                        <a:pt x="527050" y="2273300"/>
                      </a:lnTo>
                      <a:lnTo>
                        <a:pt x="514350" y="2362200"/>
                      </a:lnTo>
                      <a:lnTo>
                        <a:pt x="495300" y="2508250"/>
                      </a:lnTo>
                      <a:lnTo>
                        <a:pt x="381000" y="2495550"/>
                      </a:lnTo>
                      <a:lnTo>
                        <a:pt x="381000" y="2552700"/>
                      </a:lnTo>
                      <a:lnTo>
                        <a:pt x="234950" y="2717800"/>
                      </a:lnTo>
                      <a:lnTo>
                        <a:pt x="88900" y="2590800"/>
                      </a:lnTo>
                      <a:lnTo>
                        <a:pt x="57150" y="2571750"/>
                      </a:lnTo>
                      <a:lnTo>
                        <a:pt x="0" y="2603500"/>
                      </a:lnTo>
                      <a:lnTo>
                        <a:pt x="50800" y="2705100"/>
                      </a:lnTo>
                      <a:lnTo>
                        <a:pt x="44450" y="2724150"/>
                      </a:lnTo>
                      <a:lnTo>
                        <a:pt x="139700" y="2851150"/>
                      </a:lnTo>
                      <a:lnTo>
                        <a:pt x="184150" y="2914650"/>
                      </a:lnTo>
                      <a:lnTo>
                        <a:pt x="158750" y="3028950"/>
                      </a:lnTo>
                      <a:lnTo>
                        <a:pt x="190500" y="3092450"/>
                      </a:lnTo>
                      <a:lnTo>
                        <a:pt x="222250" y="3435350"/>
                      </a:lnTo>
                      <a:lnTo>
                        <a:pt x="146050" y="3448050"/>
                      </a:lnTo>
                      <a:lnTo>
                        <a:pt x="152400" y="3511550"/>
                      </a:lnTo>
                      <a:lnTo>
                        <a:pt x="279400" y="3530600"/>
                      </a:lnTo>
                      <a:lnTo>
                        <a:pt x="298450" y="3644900"/>
                      </a:lnTo>
                      <a:lnTo>
                        <a:pt x="139700" y="3765550"/>
                      </a:lnTo>
                      <a:lnTo>
                        <a:pt x="158750" y="3803650"/>
                      </a:lnTo>
                      <a:lnTo>
                        <a:pt x="120650" y="3892550"/>
                      </a:lnTo>
                      <a:lnTo>
                        <a:pt x="120650" y="3949700"/>
                      </a:lnTo>
                      <a:lnTo>
                        <a:pt x="63500" y="3981450"/>
                      </a:lnTo>
                      <a:lnTo>
                        <a:pt x="69850" y="4019550"/>
                      </a:lnTo>
                      <a:lnTo>
                        <a:pt x="31750" y="40894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5459DB6B-B6A4-E06B-2474-C8F3872A3023}"/>
                    </a:ext>
                  </a:extLst>
                </p:cNvPr>
                <p:cNvSpPr/>
                <p:nvPr/>
              </p:nvSpPr>
              <p:spPr>
                <a:xfrm>
                  <a:off x="2642035" y="1886772"/>
                  <a:ext cx="154497" cy="128747"/>
                </a:xfrm>
                <a:custGeom>
                  <a:avLst/>
                  <a:gdLst>
                    <a:gd name="connsiteX0" fmla="*/ 342900 w 666750"/>
                    <a:gd name="connsiteY0" fmla="*/ 38100 h 555625"/>
                    <a:gd name="connsiteX1" fmla="*/ 279400 w 666750"/>
                    <a:gd name="connsiteY1" fmla="*/ 130175 h 555625"/>
                    <a:gd name="connsiteX2" fmla="*/ 190500 w 666750"/>
                    <a:gd name="connsiteY2" fmla="*/ 158750 h 555625"/>
                    <a:gd name="connsiteX3" fmla="*/ 114300 w 666750"/>
                    <a:gd name="connsiteY3" fmla="*/ 180975 h 555625"/>
                    <a:gd name="connsiteX4" fmla="*/ 82550 w 666750"/>
                    <a:gd name="connsiteY4" fmla="*/ 158750 h 555625"/>
                    <a:gd name="connsiteX5" fmla="*/ 57150 w 666750"/>
                    <a:gd name="connsiteY5" fmla="*/ 200025 h 555625"/>
                    <a:gd name="connsiteX6" fmla="*/ 66675 w 666750"/>
                    <a:gd name="connsiteY6" fmla="*/ 269875 h 555625"/>
                    <a:gd name="connsiteX7" fmla="*/ 0 w 666750"/>
                    <a:gd name="connsiteY7" fmla="*/ 282575 h 555625"/>
                    <a:gd name="connsiteX8" fmla="*/ 3175 w 666750"/>
                    <a:gd name="connsiteY8" fmla="*/ 330200 h 555625"/>
                    <a:gd name="connsiteX9" fmla="*/ 25400 w 666750"/>
                    <a:gd name="connsiteY9" fmla="*/ 381000 h 555625"/>
                    <a:gd name="connsiteX10" fmla="*/ 161925 w 666750"/>
                    <a:gd name="connsiteY10" fmla="*/ 304800 h 555625"/>
                    <a:gd name="connsiteX11" fmla="*/ 231775 w 666750"/>
                    <a:gd name="connsiteY11" fmla="*/ 314325 h 555625"/>
                    <a:gd name="connsiteX12" fmla="*/ 266700 w 666750"/>
                    <a:gd name="connsiteY12" fmla="*/ 317500 h 555625"/>
                    <a:gd name="connsiteX13" fmla="*/ 288925 w 666750"/>
                    <a:gd name="connsiteY13" fmla="*/ 371475 h 555625"/>
                    <a:gd name="connsiteX14" fmla="*/ 254000 w 666750"/>
                    <a:gd name="connsiteY14" fmla="*/ 444500 h 555625"/>
                    <a:gd name="connsiteX15" fmla="*/ 254000 w 666750"/>
                    <a:gd name="connsiteY15" fmla="*/ 473075 h 555625"/>
                    <a:gd name="connsiteX16" fmla="*/ 266700 w 666750"/>
                    <a:gd name="connsiteY16" fmla="*/ 501650 h 555625"/>
                    <a:gd name="connsiteX17" fmla="*/ 254000 w 666750"/>
                    <a:gd name="connsiteY17" fmla="*/ 523875 h 555625"/>
                    <a:gd name="connsiteX18" fmla="*/ 298450 w 666750"/>
                    <a:gd name="connsiteY18" fmla="*/ 555625 h 555625"/>
                    <a:gd name="connsiteX19" fmla="*/ 317500 w 666750"/>
                    <a:gd name="connsiteY19" fmla="*/ 523875 h 555625"/>
                    <a:gd name="connsiteX20" fmla="*/ 317500 w 666750"/>
                    <a:gd name="connsiteY20" fmla="*/ 485775 h 555625"/>
                    <a:gd name="connsiteX21" fmla="*/ 352425 w 666750"/>
                    <a:gd name="connsiteY21" fmla="*/ 400050 h 555625"/>
                    <a:gd name="connsiteX22" fmla="*/ 371475 w 666750"/>
                    <a:gd name="connsiteY22" fmla="*/ 368300 h 555625"/>
                    <a:gd name="connsiteX23" fmla="*/ 485775 w 666750"/>
                    <a:gd name="connsiteY23" fmla="*/ 330200 h 555625"/>
                    <a:gd name="connsiteX24" fmla="*/ 511175 w 666750"/>
                    <a:gd name="connsiteY24" fmla="*/ 342900 h 555625"/>
                    <a:gd name="connsiteX25" fmla="*/ 514350 w 666750"/>
                    <a:gd name="connsiteY25" fmla="*/ 403225 h 555625"/>
                    <a:gd name="connsiteX26" fmla="*/ 584200 w 666750"/>
                    <a:gd name="connsiteY26" fmla="*/ 460375 h 555625"/>
                    <a:gd name="connsiteX27" fmla="*/ 635000 w 666750"/>
                    <a:gd name="connsiteY27" fmla="*/ 374650 h 555625"/>
                    <a:gd name="connsiteX28" fmla="*/ 635000 w 666750"/>
                    <a:gd name="connsiteY28" fmla="*/ 307975 h 555625"/>
                    <a:gd name="connsiteX29" fmla="*/ 619125 w 666750"/>
                    <a:gd name="connsiteY29" fmla="*/ 260350 h 555625"/>
                    <a:gd name="connsiteX30" fmla="*/ 647700 w 666750"/>
                    <a:gd name="connsiteY30" fmla="*/ 187325 h 555625"/>
                    <a:gd name="connsiteX31" fmla="*/ 666750 w 666750"/>
                    <a:gd name="connsiteY31" fmla="*/ 117475 h 555625"/>
                    <a:gd name="connsiteX32" fmla="*/ 631825 w 666750"/>
                    <a:gd name="connsiteY32" fmla="*/ 95250 h 555625"/>
                    <a:gd name="connsiteX33" fmla="*/ 635000 w 666750"/>
                    <a:gd name="connsiteY33" fmla="*/ 9525 h 555625"/>
                    <a:gd name="connsiteX34" fmla="*/ 558800 w 666750"/>
                    <a:gd name="connsiteY34" fmla="*/ 0 h 555625"/>
                    <a:gd name="connsiteX35" fmla="*/ 431800 w 666750"/>
                    <a:gd name="connsiteY35" fmla="*/ 76200 h 555625"/>
                    <a:gd name="connsiteX36" fmla="*/ 342900 w 666750"/>
                    <a:gd name="connsiteY36" fmla="*/ 38100 h 555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66750" h="555625">
                      <a:moveTo>
                        <a:pt x="342900" y="38100"/>
                      </a:moveTo>
                      <a:lnTo>
                        <a:pt x="279400" y="130175"/>
                      </a:lnTo>
                      <a:lnTo>
                        <a:pt x="190500" y="158750"/>
                      </a:lnTo>
                      <a:lnTo>
                        <a:pt x="114300" y="180975"/>
                      </a:lnTo>
                      <a:lnTo>
                        <a:pt x="82550" y="158750"/>
                      </a:lnTo>
                      <a:lnTo>
                        <a:pt x="57150" y="200025"/>
                      </a:lnTo>
                      <a:lnTo>
                        <a:pt x="66675" y="269875"/>
                      </a:lnTo>
                      <a:lnTo>
                        <a:pt x="0" y="282575"/>
                      </a:lnTo>
                      <a:lnTo>
                        <a:pt x="3175" y="330200"/>
                      </a:lnTo>
                      <a:lnTo>
                        <a:pt x="25400" y="381000"/>
                      </a:lnTo>
                      <a:lnTo>
                        <a:pt x="161925" y="304800"/>
                      </a:lnTo>
                      <a:lnTo>
                        <a:pt x="231775" y="314325"/>
                      </a:lnTo>
                      <a:lnTo>
                        <a:pt x="266700" y="317500"/>
                      </a:lnTo>
                      <a:lnTo>
                        <a:pt x="288925" y="371475"/>
                      </a:lnTo>
                      <a:lnTo>
                        <a:pt x="254000" y="444500"/>
                      </a:lnTo>
                      <a:lnTo>
                        <a:pt x="254000" y="473075"/>
                      </a:lnTo>
                      <a:lnTo>
                        <a:pt x="266700" y="501650"/>
                      </a:lnTo>
                      <a:lnTo>
                        <a:pt x="254000" y="523875"/>
                      </a:lnTo>
                      <a:lnTo>
                        <a:pt x="298450" y="555625"/>
                      </a:lnTo>
                      <a:lnTo>
                        <a:pt x="317500" y="523875"/>
                      </a:lnTo>
                      <a:lnTo>
                        <a:pt x="317500" y="485775"/>
                      </a:lnTo>
                      <a:lnTo>
                        <a:pt x="352425" y="400050"/>
                      </a:lnTo>
                      <a:lnTo>
                        <a:pt x="371475" y="368300"/>
                      </a:lnTo>
                      <a:lnTo>
                        <a:pt x="485775" y="330200"/>
                      </a:lnTo>
                      <a:lnTo>
                        <a:pt x="511175" y="342900"/>
                      </a:lnTo>
                      <a:lnTo>
                        <a:pt x="514350" y="403225"/>
                      </a:lnTo>
                      <a:lnTo>
                        <a:pt x="584200" y="460375"/>
                      </a:lnTo>
                      <a:lnTo>
                        <a:pt x="635000" y="374650"/>
                      </a:lnTo>
                      <a:lnTo>
                        <a:pt x="635000" y="307975"/>
                      </a:lnTo>
                      <a:lnTo>
                        <a:pt x="619125" y="260350"/>
                      </a:lnTo>
                      <a:lnTo>
                        <a:pt x="647700" y="187325"/>
                      </a:lnTo>
                      <a:lnTo>
                        <a:pt x="666750" y="117475"/>
                      </a:lnTo>
                      <a:lnTo>
                        <a:pt x="631825" y="95250"/>
                      </a:lnTo>
                      <a:lnTo>
                        <a:pt x="635000" y="9525"/>
                      </a:lnTo>
                      <a:lnTo>
                        <a:pt x="558800" y="0"/>
                      </a:lnTo>
                      <a:lnTo>
                        <a:pt x="431800" y="76200"/>
                      </a:lnTo>
                      <a:lnTo>
                        <a:pt x="342900" y="381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B4DCB4AE-234D-726F-439D-2E9D223A6EFA}"/>
                    </a:ext>
                  </a:extLst>
                </p:cNvPr>
                <p:cNvSpPr/>
                <p:nvPr/>
              </p:nvSpPr>
              <p:spPr>
                <a:xfrm>
                  <a:off x="2304257" y="2160454"/>
                  <a:ext cx="759336" cy="591506"/>
                </a:xfrm>
                <a:custGeom>
                  <a:avLst/>
                  <a:gdLst>
                    <a:gd name="connsiteX0" fmla="*/ 2832482 w 3276982"/>
                    <a:gd name="connsiteY0" fmla="*/ 0 h 2552700"/>
                    <a:gd name="connsiteX1" fmla="*/ 2845182 w 3276982"/>
                    <a:gd name="connsiteY1" fmla="*/ 50800 h 2552700"/>
                    <a:gd name="connsiteX2" fmla="*/ 2832482 w 3276982"/>
                    <a:gd name="connsiteY2" fmla="*/ 120652 h 2552700"/>
                    <a:gd name="connsiteX3" fmla="*/ 2826132 w 3276982"/>
                    <a:gd name="connsiteY3" fmla="*/ 158748 h 2552700"/>
                    <a:gd name="connsiteX4" fmla="*/ 2857882 w 3276982"/>
                    <a:gd name="connsiteY4" fmla="*/ 209548 h 2552700"/>
                    <a:gd name="connsiteX5" fmla="*/ 2953132 w 3276982"/>
                    <a:gd name="connsiteY5" fmla="*/ 241300 h 2552700"/>
                    <a:gd name="connsiteX6" fmla="*/ 2953132 w 3276982"/>
                    <a:gd name="connsiteY6" fmla="*/ 323852 h 2552700"/>
                    <a:gd name="connsiteX7" fmla="*/ 2915032 w 3276982"/>
                    <a:gd name="connsiteY7" fmla="*/ 361948 h 2552700"/>
                    <a:gd name="connsiteX8" fmla="*/ 2921382 w 3276982"/>
                    <a:gd name="connsiteY8" fmla="*/ 393700 h 2552700"/>
                    <a:gd name="connsiteX9" fmla="*/ 2864232 w 3276982"/>
                    <a:gd name="connsiteY9" fmla="*/ 482600 h 2552700"/>
                    <a:gd name="connsiteX10" fmla="*/ 2826132 w 3276982"/>
                    <a:gd name="connsiteY10" fmla="*/ 736600 h 2552700"/>
                    <a:gd name="connsiteX11" fmla="*/ 2832482 w 3276982"/>
                    <a:gd name="connsiteY11" fmla="*/ 838200 h 2552700"/>
                    <a:gd name="connsiteX12" fmla="*/ 2832482 w 3276982"/>
                    <a:gd name="connsiteY12" fmla="*/ 882652 h 2552700"/>
                    <a:gd name="connsiteX13" fmla="*/ 2883282 w 3276982"/>
                    <a:gd name="connsiteY13" fmla="*/ 914400 h 2552700"/>
                    <a:gd name="connsiteX14" fmla="*/ 2927732 w 3276982"/>
                    <a:gd name="connsiteY14" fmla="*/ 914400 h 2552700"/>
                    <a:gd name="connsiteX15" fmla="*/ 2972182 w 3276982"/>
                    <a:gd name="connsiteY15" fmla="*/ 869948 h 2552700"/>
                    <a:gd name="connsiteX16" fmla="*/ 3035682 w 3276982"/>
                    <a:gd name="connsiteY16" fmla="*/ 1035052 h 2552700"/>
                    <a:gd name="connsiteX17" fmla="*/ 3162682 w 3276982"/>
                    <a:gd name="connsiteY17" fmla="*/ 1098548 h 2552700"/>
                    <a:gd name="connsiteX18" fmla="*/ 3175382 w 3276982"/>
                    <a:gd name="connsiteY18" fmla="*/ 1200148 h 2552700"/>
                    <a:gd name="connsiteX19" fmla="*/ 3143632 w 3276982"/>
                    <a:gd name="connsiteY19" fmla="*/ 1250948 h 2552700"/>
                    <a:gd name="connsiteX20" fmla="*/ 3061082 w 3276982"/>
                    <a:gd name="connsiteY20" fmla="*/ 1327148 h 2552700"/>
                    <a:gd name="connsiteX21" fmla="*/ 3048382 w 3276982"/>
                    <a:gd name="connsiteY21" fmla="*/ 1346200 h 2552700"/>
                    <a:gd name="connsiteX22" fmla="*/ 3048382 w 3276982"/>
                    <a:gd name="connsiteY22" fmla="*/ 1390652 h 2552700"/>
                    <a:gd name="connsiteX23" fmla="*/ 3067432 w 3276982"/>
                    <a:gd name="connsiteY23" fmla="*/ 1416052 h 2552700"/>
                    <a:gd name="connsiteX24" fmla="*/ 3029332 w 3276982"/>
                    <a:gd name="connsiteY24" fmla="*/ 1485900 h 2552700"/>
                    <a:gd name="connsiteX25" fmla="*/ 3162682 w 3276982"/>
                    <a:gd name="connsiteY25" fmla="*/ 1492252 h 2552700"/>
                    <a:gd name="connsiteX26" fmla="*/ 3156332 w 3276982"/>
                    <a:gd name="connsiteY26" fmla="*/ 1530348 h 2552700"/>
                    <a:gd name="connsiteX27" fmla="*/ 3276982 w 3276982"/>
                    <a:gd name="connsiteY27" fmla="*/ 1517652 h 2552700"/>
                    <a:gd name="connsiteX28" fmla="*/ 3276982 w 3276982"/>
                    <a:gd name="connsiteY28" fmla="*/ 1568452 h 2552700"/>
                    <a:gd name="connsiteX29" fmla="*/ 2972182 w 3276982"/>
                    <a:gd name="connsiteY29" fmla="*/ 1714500 h 2552700"/>
                    <a:gd name="connsiteX30" fmla="*/ 2895982 w 3276982"/>
                    <a:gd name="connsiteY30" fmla="*/ 1714500 h 2552700"/>
                    <a:gd name="connsiteX31" fmla="*/ 2851532 w 3276982"/>
                    <a:gd name="connsiteY31" fmla="*/ 1784348 h 2552700"/>
                    <a:gd name="connsiteX32" fmla="*/ 2794382 w 3276982"/>
                    <a:gd name="connsiteY32" fmla="*/ 1758948 h 2552700"/>
                    <a:gd name="connsiteX33" fmla="*/ 2788032 w 3276982"/>
                    <a:gd name="connsiteY33" fmla="*/ 1835148 h 2552700"/>
                    <a:gd name="connsiteX34" fmla="*/ 2762632 w 3276982"/>
                    <a:gd name="connsiteY34" fmla="*/ 1866900 h 2552700"/>
                    <a:gd name="connsiteX35" fmla="*/ 2705482 w 3276982"/>
                    <a:gd name="connsiteY35" fmla="*/ 1854200 h 2552700"/>
                    <a:gd name="connsiteX36" fmla="*/ 2699132 w 3276982"/>
                    <a:gd name="connsiteY36" fmla="*/ 1917700 h 2552700"/>
                    <a:gd name="connsiteX37" fmla="*/ 2591182 w 3276982"/>
                    <a:gd name="connsiteY37" fmla="*/ 2019300 h 2552700"/>
                    <a:gd name="connsiteX38" fmla="*/ 2457832 w 3276982"/>
                    <a:gd name="connsiteY38" fmla="*/ 2082800 h 2552700"/>
                    <a:gd name="connsiteX39" fmla="*/ 2318132 w 3276982"/>
                    <a:gd name="connsiteY39" fmla="*/ 2171700 h 2552700"/>
                    <a:gd name="connsiteX40" fmla="*/ 2210182 w 3276982"/>
                    <a:gd name="connsiteY40" fmla="*/ 2190748 h 2552700"/>
                    <a:gd name="connsiteX41" fmla="*/ 2121282 w 3276982"/>
                    <a:gd name="connsiteY41" fmla="*/ 2266948 h 2552700"/>
                    <a:gd name="connsiteX42" fmla="*/ 2203832 w 3276982"/>
                    <a:gd name="connsiteY42" fmla="*/ 2292348 h 2552700"/>
                    <a:gd name="connsiteX43" fmla="*/ 2140332 w 3276982"/>
                    <a:gd name="connsiteY43" fmla="*/ 2368548 h 2552700"/>
                    <a:gd name="connsiteX44" fmla="*/ 2133982 w 3276982"/>
                    <a:gd name="connsiteY44" fmla="*/ 2451100 h 2552700"/>
                    <a:gd name="connsiteX45" fmla="*/ 2026032 w 3276982"/>
                    <a:gd name="connsiteY45" fmla="*/ 2457452 h 2552700"/>
                    <a:gd name="connsiteX46" fmla="*/ 1981582 w 3276982"/>
                    <a:gd name="connsiteY46" fmla="*/ 2463800 h 2552700"/>
                    <a:gd name="connsiteX47" fmla="*/ 1975692 w 3276982"/>
                    <a:gd name="connsiteY47" fmla="*/ 2540368 h 2552700"/>
                    <a:gd name="connsiteX48" fmla="*/ 1778382 w 3276982"/>
                    <a:gd name="connsiteY48" fmla="*/ 2552700 h 2552700"/>
                    <a:gd name="connsiteX49" fmla="*/ 1708532 w 3276982"/>
                    <a:gd name="connsiteY49" fmla="*/ 2495548 h 2552700"/>
                    <a:gd name="connsiteX50" fmla="*/ 1638682 w 3276982"/>
                    <a:gd name="connsiteY50" fmla="*/ 2495548 h 2552700"/>
                    <a:gd name="connsiteX51" fmla="*/ 1556132 w 3276982"/>
                    <a:gd name="connsiteY51" fmla="*/ 2343148 h 2552700"/>
                    <a:gd name="connsiteX52" fmla="*/ 1511682 w 3276982"/>
                    <a:gd name="connsiteY52" fmla="*/ 2330452 h 2552700"/>
                    <a:gd name="connsiteX53" fmla="*/ 1498982 w 3276982"/>
                    <a:gd name="connsiteY53" fmla="*/ 2279652 h 2552700"/>
                    <a:gd name="connsiteX54" fmla="*/ 1587882 w 3276982"/>
                    <a:gd name="connsiteY54" fmla="*/ 2209800 h 2552700"/>
                    <a:gd name="connsiteX55" fmla="*/ 1543432 w 3276982"/>
                    <a:gd name="connsiteY55" fmla="*/ 2159000 h 2552700"/>
                    <a:gd name="connsiteX56" fmla="*/ 1543432 w 3276982"/>
                    <a:gd name="connsiteY56" fmla="*/ 2089148 h 2552700"/>
                    <a:gd name="connsiteX57" fmla="*/ 1410082 w 3276982"/>
                    <a:gd name="connsiteY57" fmla="*/ 2038348 h 2552700"/>
                    <a:gd name="connsiteX58" fmla="*/ 1200532 w 3276982"/>
                    <a:gd name="connsiteY58" fmla="*/ 2038348 h 2552700"/>
                    <a:gd name="connsiteX59" fmla="*/ 1225932 w 3276982"/>
                    <a:gd name="connsiteY59" fmla="*/ 1949452 h 2552700"/>
                    <a:gd name="connsiteX60" fmla="*/ 1187832 w 3276982"/>
                    <a:gd name="connsiteY60" fmla="*/ 1682748 h 2552700"/>
                    <a:gd name="connsiteX61" fmla="*/ 1130682 w 3276982"/>
                    <a:gd name="connsiteY61" fmla="*/ 1638300 h 2552700"/>
                    <a:gd name="connsiteX62" fmla="*/ 1130682 w 3276982"/>
                    <a:gd name="connsiteY62" fmla="*/ 1543052 h 2552700"/>
                    <a:gd name="connsiteX63" fmla="*/ 1060832 w 3276982"/>
                    <a:gd name="connsiteY63" fmla="*/ 1555748 h 2552700"/>
                    <a:gd name="connsiteX64" fmla="*/ 1016382 w 3276982"/>
                    <a:gd name="connsiteY64" fmla="*/ 1562100 h 2552700"/>
                    <a:gd name="connsiteX65" fmla="*/ 984632 w 3276982"/>
                    <a:gd name="connsiteY65" fmla="*/ 1498600 h 2552700"/>
                    <a:gd name="connsiteX66" fmla="*/ 908432 w 3276982"/>
                    <a:gd name="connsiteY66" fmla="*/ 1524000 h 2552700"/>
                    <a:gd name="connsiteX67" fmla="*/ 902082 w 3276982"/>
                    <a:gd name="connsiteY67" fmla="*/ 1581148 h 2552700"/>
                    <a:gd name="connsiteX68" fmla="*/ 825882 w 3276982"/>
                    <a:gd name="connsiteY68" fmla="*/ 1657348 h 2552700"/>
                    <a:gd name="connsiteX69" fmla="*/ 654432 w 3276982"/>
                    <a:gd name="connsiteY69" fmla="*/ 1625600 h 2552700"/>
                    <a:gd name="connsiteX70" fmla="*/ 521082 w 3276982"/>
                    <a:gd name="connsiteY70" fmla="*/ 1498600 h 2552700"/>
                    <a:gd name="connsiteX71" fmla="*/ 444882 w 3276982"/>
                    <a:gd name="connsiteY71" fmla="*/ 1511300 h 2552700"/>
                    <a:gd name="connsiteX72" fmla="*/ 387732 w 3276982"/>
                    <a:gd name="connsiteY72" fmla="*/ 1504948 h 2552700"/>
                    <a:gd name="connsiteX73" fmla="*/ 305182 w 3276982"/>
                    <a:gd name="connsiteY73" fmla="*/ 1504948 h 2552700"/>
                    <a:gd name="connsiteX74" fmla="*/ 190882 w 3276982"/>
                    <a:gd name="connsiteY74" fmla="*/ 1466852 h 2552700"/>
                    <a:gd name="connsiteX75" fmla="*/ 89282 w 3276982"/>
                    <a:gd name="connsiteY75" fmla="*/ 1454148 h 2552700"/>
                    <a:gd name="connsiteX76" fmla="*/ 38482 w 3276982"/>
                    <a:gd name="connsiteY76" fmla="*/ 1397000 h 2552700"/>
                    <a:gd name="connsiteX77" fmla="*/ 0 w 3276982"/>
                    <a:gd name="connsiteY77" fmla="*/ 1342028 h 2552700"/>
                    <a:gd name="connsiteX78" fmla="*/ 382 w 3276982"/>
                    <a:gd name="connsiteY78" fmla="*/ 1339852 h 2552700"/>
                    <a:gd name="connsiteX79" fmla="*/ 19432 w 3276982"/>
                    <a:gd name="connsiteY79" fmla="*/ 1295400 h 2552700"/>
                    <a:gd name="connsiteX80" fmla="*/ 82932 w 3276982"/>
                    <a:gd name="connsiteY80" fmla="*/ 1244600 h 2552700"/>
                    <a:gd name="connsiteX81" fmla="*/ 57532 w 3276982"/>
                    <a:gd name="connsiteY81" fmla="*/ 1200148 h 2552700"/>
                    <a:gd name="connsiteX82" fmla="*/ 82932 w 3276982"/>
                    <a:gd name="connsiteY82" fmla="*/ 1117600 h 2552700"/>
                    <a:gd name="connsiteX83" fmla="*/ 57532 w 3276982"/>
                    <a:gd name="connsiteY83" fmla="*/ 1054100 h 2552700"/>
                    <a:gd name="connsiteX84" fmla="*/ 32132 w 3276982"/>
                    <a:gd name="connsiteY84" fmla="*/ 965200 h 2552700"/>
                    <a:gd name="connsiteX85" fmla="*/ 82932 w 3276982"/>
                    <a:gd name="connsiteY85" fmla="*/ 857252 h 2552700"/>
                    <a:gd name="connsiteX86" fmla="*/ 165482 w 3276982"/>
                    <a:gd name="connsiteY86" fmla="*/ 838200 h 2552700"/>
                    <a:gd name="connsiteX87" fmla="*/ 165482 w 3276982"/>
                    <a:gd name="connsiteY87" fmla="*/ 762000 h 2552700"/>
                    <a:gd name="connsiteX88" fmla="*/ 222632 w 3276982"/>
                    <a:gd name="connsiteY88" fmla="*/ 698500 h 2552700"/>
                    <a:gd name="connsiteX89" fmla="*/ 324232 w 3276982"/>
                    <a:gd name="connsiteY89" fmla="*/ 628652 h 2552700"/>
                    <a:gd name="connsiteX90" fmla="*/ 400432 w 3276982"/>
                    <a:gd name="connsiteY90" fmla="*/ 660400 h 2552700"/>
                    <a:gd name="connsiteX91" fmla="*/ 457582 w 3276982"/>
                    <a:gd name="connsiteY91" fmla="*/ 641348 h 2552700"/>
                    <a:gd name="connsiteX92" fmla="*/ 470282 w 3276982"/>
                    <a:gd name="connsiteY92" fmla="*/ 596900 h 2552700"/>
                    <a:gd name="connsiteX93" fmla="*/ 495682 w 3276982"/>
                    <a:gd name="connsiteY93" fmla="*/ 552452 h 2552700"/>
                    <a:gd name="connsiteX94" fmla="*/ 571882 w 3276982"/>
                    <a:gd name="connsiteY94" fmla="*/ 533400 h 2552700"/>
                    <a:gd name="connsiteX95" fmla="*/ 660782 w 3276982"/>
                    <a:gd name="connsiteY95" fmla="*/ 514348 h 2552700"/>
                    <a:gd name="connsiteX96" fmla="*/ 705232 w 3276982"/>
                    <a:gd name="connsiteY96" fmla="*/ 520700 h 2552700"/>
                    <a:gd name="connsiteX97" fmla="*/ 825882 w 3276982"/>
                    <a:gd name="connsiteY97" fmla="*/ 482600 h 2552700"/>
                    <a:gd name="connsiteX98" fmla="*/ 870332 w 3276982"/>
                    <a:gd name="connsiteY98" fmla="*/ 596900 h 2552700"/>
                    <a:gd name="connsiteX99" fmla="*/ 959232 w 3276982"/>
                    <a:gd name="connsiteY99" fmla="*/ 628652 h 2552700"/>
                    <a:gd name="connsiteX100" fmla="*/ 1048132 w 3276982"/>
                    <a:gd name="connsiteY100" fmla="*/ 628652 h 2552700"/>
                    <a:gd name="connsiteX101" fmla="*/ 1092582 w 3276982"/>
                    <a:gd name="connsiteY101" fmla="*/ 596900 h 2552700"/>
                    <a:gd name="connsiteX102" fmla="*/ 1168782 w 3276982"/>
                    <a:gd name="connsiteY102" fmla="*/ 482600 h 2552700"/>
                    <a:gd name="connsiteX103" fmla="*/ 1264032 w 3276982"/>
                    <a:gd name="connsiteY103" fmla="*/ 482600 h 2552700"/>
                    <a:gd name="connsiteX104" fmla="*/ 1371982 w 3276982"/>
                    <a:gd name="connsiteY104" fmla="*/ 469900 h 2552700"/>
                    <a:gd name="connsiteX105" fmla="*/ 1422782 w 3276982"/>
                    <a:gd name="connsiteY105" fmla="*/ 450852 h 2552700"/>
                    <a:gd name="connsiteX106" fmla="*/ 1454532 w 3276982"/>
                    <a:gd name="connsiteY106" fmla="*/ 381000 h 2552700"/>
                    <a:gd name="connsiteX107" fmla="*/ 1486282 w 3276982"/>
                    <a:gd name="connsiteY107" fmla="*/ 279400 h 2552700"/>
                    <a:gd name="connsiteX108" fmla="*/ 1638682 w 3276982"/>
                    <a:gd name="connsiteY108" fmla="*/ 266700 h 2552700"/>
                    <a:gd name="connsiteX109" fmla="*/ 1708532 w 3276982"/>
                    <a:gd name="connsiteY109" fmla="*/ 247652 h 2552700"/>
                    <a:gd name="connsiteX110" fmla="*/ 1841882 w 3276982"/>
                    <a:gd name="connsiteY110" fmla="*/ 228600 h 2552700"/>
                    <a:gd name="connsiteX111" fmla="*/ 1930782 w 3276982"/>
                    <a:gd name="connsiteY111" fmla="*/ 254000 h 2552700"/>
                    <a:gd name="connsiteX112" fmla="*/ 1975232 w 3276982"/>
                    <a:gd name="connsiteY112" fmla="*/ 266700 h 2552700"/>
                    <a:gd name="connsiteX113" fmla="*/ 2026032 w 3276982"/>
                    <a:gd name="connsiteY113" fmla="*/ 254000 h 2552700"/>
                    <a:gd name="connsiteX114" fmla="*/ 2070482 w 3276982"/>
                    <a:gd name="connsiteY114" fmla="*/ 273052 h 2552700"/>
                    <a:gd name="connsiteX115" fmla="*/ 2089532 w 3276982"/>
                    <a:gd name="connsiteY115" fmla="*/ 228600 h 2552700"/>
                    <a:gd name="connsiteX116" fmla="*/ 2248282 w 3276982"/>
                    <a:gd name="connsiteY116" fmla="*/ 304800 h 2552700"/>
                    <a:gd name="connsiteX117" fmla="*/ 2305432 w 3276982"/>
                    <a:gd name="connsiteY117" fmla="*/ 317500 h 2552700"/>
                    <a:gd name="connsiteX118" fmla="*/ 2349882 w 3276982"/>
                    <a:gd name="connsiteY118" fmla="*/ 273052 h 2552700"/>
                    <a:gd name="connsiteX119" fmla="*/ 2343532 w 3276982"/>
                    <a:gd name="connsiteY119" fmla="*/ 228600 h 2552700"/>
                    <a:gd name="connsiteX120" fmla="*/ 2375282 w 3276982"/>
                    <a:gd name="connsiteY120" fmla="*/ 146052 h 2552700"/>
                    <a:gd name="connsiteX121" fmla="*/ 2502282 w 3276982"/>
                    <a:gd name="connsiteY121" fmla="*/ 120652 h 2552700"/>
                    <a:gd name="connsiteX122" fmla="*/ 2546732 w 3276982"/>
                    <a:gd name="connsiteY122" fmla="*/ 76200 h 2552700"/>
                    <a:gd name="connsiteX123" fmla="*/ 2635632 w 3276982"/>
                    <a:gd name="connsiteY123" fmla="*/ 63500 h 2552700"/>
                    <a:gd name="connsiteX124" fmla="*/ 2705482 w 3276982"/>
                    <a:gd name="connsiteY124" fmla="*/ 63500 h 2552700"/>
                    <a:gd name="connsiteX125" fmla="*/ 2756282 w 3276982"/>
                    <a:gd name="connsiteY125" fmla="*/ 107948 h 2552700"/>
                    <a:gd name="connsiteX126" fmla="*/ 2781682 w 3276982"/>
                    <a:gd name="connsiteY126" fmla="*/ 63500 h 2552700"/>
                    <a:gd name="connsiteX127" fmla="*/ 2781682 w 3276982"/>
                    <a:gd name="connsiteY127" fmla="*/ 12700 h 2552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3276982" h="2552700">
                      <a:moveTo>
                        <a:pt x="2832482" y="0"/>
                      </a:moveTo>
                      <a:lnTo>
                        <a:pt x="2845182" y="50800"/>
                      </a:lnTo>
                      <a:lnTo>
                        <a:pt x="2832482" y="120652"/>
                      </a:lnTo>
                      <a:lnTo>
                        <a:pt x="2826132" y="158748"/>
                      </a:lnTo>
                      <a:lnTo>
                        <a:pt x="2857882" y="209548"/>
                      </a:lnTo>
                      <a:lnTo>
                        <a:pt x="2953132" y="241300"/>
                      </a:lnTo>
                      <a:lnTo>
                        <a:pt x="2953132" y="323852"/>
                      </a:lnTo>
                      <a:lnTo>
                        <a:pt x="2915032" y="361948"/>
                      </a:lnTo>
                      <a:lnTo>
                        <a:pt x="2921382" y="393700"/>
                      </a:lnTo>
                      <a:lnTo>
                        <a:pt x="2864232" y="482600"/>
                      </a:lnTo>
                      <a:lnTo>
                        <a:pt x="2826132" y="736600"/>
                      </a:lnTo>
                      <a:lnTo>
                        <a:pt x="2832482" y="838200"/>
                      </a:lnTo>
                      <a:lnTo>
                        <a:pt x="2832482" y="882652"/>
                      </a:lnTo>
                      <a:lnTo>
                        <a:pt x="2883282" y="914400"/>
                      </a:lnTo>
                      <a:lnTo>
                        <a:pt x="2927732" y="914400"/>
                      </a:lnTo>
                      <a:lnTo>
                        <a:pt x="2972182" y="869948"/>
                      </a:lnTo>
                      <a:lnTo>
                        <a:pt x="3035682" y="1035052"/>
                      </a:lnTo>
                      <a:lnTo>
                        <a:pt x="3162682" y="1098548"/>
                      </a:lnTo>
                      <a:lnTo>
                        <a:pt x="3175382" y="1200148"/>
                      </a:lnTo>
                      <a:lnTo>
                        <a:pt x="3143632" y="1250948"/>
                      </a:lnTo>
                      <a:lnTo>
                        <a:pt x="3061082" y="1327148"/>
                      </a:lnTo>
                      <a:lnTo>
                        <a:pt x="3048382" y="1346200"/>
                      </a:lnTo>
                      <a:lnTo>
                        <a:pt x="3048382" y="1390652"/>
                      </a:lnTo>
                      <a:lnTo>
                        <a:pt x="3067432" y="1416052"/>
                      </a:lnTo>
                      <a:lnTo>
                        <a:pt x="3029332" y="1485900"/>
                      </a:lnTo>
                      <a:lnTo>
                        <a:pt x="3162682" y="1492252"/>
                      </a:lnTo>
                      <a:lnTo>
                        <a:pt x="3156332" y="1530348"/>
                      </a:lnTo>
                      <a:lnTo>
                        <a:pt x="3276982" y="1517652"/>
                      </a:lnTo>
                      <a:lnTo>
                        <a:pt x="3276982" y="1568452"/>
                      </a:lnTo>
                      <a:lnTo>
                        <a:pt x="2972182" y="1714500"/>
                      </a:lnTo>
                      <a:lnTo>
                        <a:pt x="2895982" y="1714500"/>
                      </a:lnTo>
                      <a:lnTo>
                        <a:pt x="2851532" y="1784348"/>
                      </a:lnTo>
                      <a:lnTo>
                        <a:pt x="2794382" y="1758948"/>
                      </a:lnTo>
                      <a:lnTo>
                        <a:pt x="2788032" y="1835148"/>
                      </a:lnTo>
                      <a:lnTo>
                        <a:pt x="2762632" y="1866900"/>
                      </a:lnTo>
                      <a:lnTo>
                        <a:pt x="2705482" y="1854200"/>
                      </a:lnTo>
                      <a:lnTo>
                        <a:pt x="2699132" y="1917700"/>
                      </a:lnTo>
                      <a:lnTo>
                        <a:pt x="2591182" y="2019300"/>
                      </a:lnTo>
                      <a:lnTo>
                        <a:pt x="2457832" y="2082800"/>
                      </a:lnTo>
                      <a:lnTo>
                        <a:pt x="2318132" y="2171700"/>
                      </a:lnTo>
                      <a:lnTo>
                        <a:pt x="2210182" y="2190748"/>
                      </a:lnTo>
                      <a:lnTo>
                        <a:pt x="2121282" y="2266948"/>
                      </a:lnTo>
                      <a:lnTo>
                        <a:pt x="2203832" y="2292348"/>
                      </a:lnTo>
                      <a:lnTo>
                        <a:pt x="2140332" y="2368548"/>
                      </a:lnTo>
                      <a:lnTo>
                        <a:pt x="2133982" y="2451100"/>
                      </a:lnTo>
                      <a:lnTo>
                        <a:pt x="2026032" y="2457452"/>
                      </a:lnTo>
                      <a:lnTo>
                        <a:pt x="1981582" y="2463800"/>
                      </a:lnTo>
                      <a:lnTo>
                        <a:pt x="1975692" y="2540368"/>
                      </a:lnTo>
                      <a:lnTo>
                        <a:pt x="1778382" y="2552700"/>
                      </a:lnTo>
                      <a:lnTo>
                        <a:pt x="1708532" y="2495548"/>
                      </a:lnTo>
                      <a:lnTo>
                        <a:pt x="1638682" y="2495548"/>
                      </a:lnTo>
                      <a:lnTo>
                        <a:pt x="1556132" y="2343148"/>
                      </a:lnTo>
                      <a:lnTo>
                        <a:pt x="1511682" y="2330452"/>
                      </a:lnTo>
                      <a:lnTo>
                        <a:pt x="1498982" y="2279652"/>
                      </a:lnTo>
                      <a:lnTo>
                        <a:pt x="1587882" y="2209800"/>
                      </a:lnTo>
                      <a:lnTo>
                        <a:pt x="1543432" y="2159000"/>
                      </a:lnTo>
                      <a:lnTo>
                        <a:pt x="1543432" y="2089148"/>
                      </a:lnTo>
                      <a:lnTo>
                        <a:pt x="1410082" y="2038348"/>
                      </a:lnTo>
                      <a:lnTo>
                        <a:pt x="1200532" y="2038348"/>
                      </a:lnTo>
                      <a:lnTo>
                        <a:pt x="1225932" y="1949452"/>
                      </a:lnTo>
                      <a:lnTo>
                        <a:pt x="1187832" y="1682748"/>
                      </a:lnTo>
                      <a:lnTo>
                        <a:pt x="1130682" y="1638300"/>
                      </a:lnTo>
                      <a:lnTo>
                        <a:pt x="1130682" y="1543052"/>
                      </a:lnTo>
                      <a:lnTo>
                        <a:pt x="1060832" y="1555748"/>
                      </a:lnTo>
                      <a:lnTo>
                        <a:pt x="1016382" y="1562100"/>
                      </a:lnTo>
                      <a:lnTo>
                        <a:pt x="984632" y="1498600"/>
                      </a:lnTo>
                      <a:lnTo>
                        <a:pt x="908432" y="1524000"/>
                      </a:lnTo>
                      <a:lnTo>
                        <a:pt x="902082" y="1581148"/>
                      </a:lnTo>
                      <a:lnTo>
                        <a:pt x="825882" y="1657348"/>
                      </a:lnTo>
                      <a:lnTo>
                        <a:pt x="654432" y="1625600"/>
                      </a:lnTo>
                      <a:lnTo>
                        <a:pt x="521082" y="1498600"/>
                      </a:lnTo>
                      <a:lnTo>
                        <a:pt x="444882" y="1511300"/>
                      </a:lnTo>
                      <a:lnTo>
                        <a:pt x="387732" y="1504948"/>
                      </a:lnTo>
                      <a:lnTo>
                        <a:pt x="305182" y="1504948"/>
                      </a:lnTo>
                      <a:lnTo>
                        <a:pt x="190882" y="1466852"/>
                      </a:lnTo>
                      <a:lnTo>
                        <a:pt x="89282" y="1454148"/>
                      </a:lnTo>
                      <a:lnTo>
                        <a:pt x="38482" y="1397000"/>
                      </a:lnTo>
                      <a:lnTo>
                        <a:pt x="0" y="1342028"/>
                      </a:lnTo>
                      <a:lnTo>
                        <a:pt x="382" y="1339852"/>
                      </a:lnTo>
                      <a:lnTo>
                        <a:pt x="19432" y="1295400"/>
                      </a:lnTo>
                      <a:lnTo>
                        <a:pt x="82932" y="1244600"/>
                      </a:lnTo>
                      <a:lnTo>
                        <a:pt x="57532" y="1200148"/>
                      </a:lnTo>
                      <a:lnTo>
                        <a:pt x="82932" y="1117600"/>
                      </a:lnTo>
                      <a:lnTo>
                        <a:pt x="57532" y="1054100"/>
                      </a:lnTo>
                      <a:lnTo>
                        <a:pt x="32132" y="965200"/>
                      </a:lnTo>
                      <a:lnTo>
                        <a:pt x="82932" y="857252"/>
                      </a:lnTo>
                      <a:lnTo>
                        <a:pt x="165482" y="838200"/>
                      </a:lnTo>
                      <a:lnTo>
                        <a:pt x="165482" y="762000"/>
                      </a:lnTo>
                      <a:lnTo>
                        <a:pt x="222632" y="698500"/>
                      </a:lnTo>
                      <a:lnTo>
                        <a:pt x="324232" y="628652"/>
                      </a:lnTo>
                      <a:lnTo>
                        <a:pt x="400432" y="660400"/>
                      </a:lnTo>
                      <a:lnTo>
                        <a:pt x="457582" y="641348"/>
                      </a:lnTo>
                      <a:lnTo>
                        <a:pt x="470282" y="596900"/>
                      </a:lnTo>
                      <a:lnTo>
                        <a:pt x="495682" y="552452"/>
                      </a:lnTo>
                      <a:lnTo>
                        <a:pt x="571882" y="533400"/>
                      </a:lnTo>
                      <a:lnTo>
                        <a:pt x="660782" y="514348"/>
                      </a:lnTo>
                      <a:lnTo>
                        <a:pt x="705232" y="520700"/>
                      </a:lnTo>
                      <a:lnTo>
                        <a:pt x="825882" y="482600"/>
                      </a:lnTo>
                      <a:lnTo>
                        <a:pt x="870332" y="596900"/>
                      </a:lnTo>
                      <a:lnTo>
                        <a:pt x="959232" y="628652"/>
                      </a:lnTo>
                      <a:lnTo>
                        <a:pt x="1048132" y="628652"/>
                      </a:lnTo>
                      <a:lnTo>
                        <a:pt x="1092582" y="596900"/>
                      </a:lnTo>
                      <a:lnTo>
                        <a:pt x="1168782" y="482600"/>
                      </a:lnTo>
                      <a:lnTo>
                        <a:pt x="1264032" y="482600"/>
                      </a:lnTo>
                      <a:lnTo>
                        <a:pt x="1371982" y="469900"/>
                      </a:lnTo>
                      <a:lnTo>
                        <a:pt x="1422782" y="450852"/>
                      </a:lnTo>
                      <a:lnTo>
                        <a:pt x="1454532" y="381000"/>
                      </a:lnTo>
                      <a:lnTo>
                        <a:pt x="1486282" y="279400"/>
                      </a:lnTo>
                      <a:lnTo>
                        <a:pt x="1638682" y="266700"/>
                      </a:lnTo>
                      <a:lnTo>
                        <a:pt x="1708532" y="247652"/>
                      </a:lnTo>
                      <a:lnTo>
                        <a:pt x="1841882" y="228600"/>
                      </a:lnTo>
                      <a:lnTo>
                        <a:pt x="1930782" y="254000"/>
                      </a:lnTo>
                      <a:lnTo>
                        <a:pt x="1975232" y="266700"/>
                      </a:lnTo>
                      <a:lnTo>
                        <a:pt x="2026032" y="254000"/>
                      </a:lnTo>
                      <a:lnTo>
                        <a:pt x="2070482" y="273052"/>
                      </a:lnTo>
                      <a:lnTo>
                        <a:pt x="2089532" y="228600"/>
                      </a:lnTo>
                      <a:lnTo>
                        <a:pt x="2248282" y="304800"/>
                      </a:lnTo>
                      <a:lnTo>
                        <a:pt x="2305432" y="317500"/>
                      </a:lnTo>
                      <a:lnTo>
                        <a:pt x="2349882" y="273052"/>
                      </a:lnTo>
                      <a:lnTo>
                        <a:pt x="2343532" y="228600"/>
                      </a:lnTo>
                      <a:lnTo>
                        <a:pt x="2375282" y="146052"/>
                      </a:lnTo>
                      <a:lnTo>
                        <a:pt x="2502282" y="120652"/>
                      </a:lnTo>
                      <a:lnTo>
                        <a:pt x="2546732" y="76200"/>
                      </a:lnTo>
                      <a:lnTo>
                        <a:pt x="2635632" y="63500"/>
                      </a:lnTo>
                      <a:lnTo>
                        <a:pt x="2705482" y="63500"/>
                      </a:lnTo>
                      <a:lnTo>
                        <a:pt x="2756282" y="107948"/>
                      </a:lnTo>
                      <a:lnTo>
                        <a:pt x="2781682" y="63500"/>
                      </a:lnTo>
                      <a:lnTo>
                        <a:pt x="2781682" y="1270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D4209700-644B-B948-9466-16CA94315168}"/>
                    </a:ext>
                  </a:extLst>
                </p:cNvPr>
                <p:cNvSpPr/>
                <p:nvPr/>
              </p:nvSpPr>
              <p:spPr>
                <a:xfrm>
                  <a:off x="2233719" y="2026556"/>
                  <a:ext cx="620292" cy="335179"/>
                </a:xfrm>
                <a:custGeom>
                  <a:avLst/>
                  <a:gdLst>
                    <a:gd name="connsiteX0" fmla="*/ 1714500 w 2676928"/>
                    <a:gd name="connsiteY0" fmla="*/ 0 h 1446502"/>
                    <a:gd name="connsiteX1" fmla="*/ 1828800 w 2676928"/>
                    <a:gd name="connsiteY1" fmla="*/ 82550 h 1446502"/>
                    <a:gd name="connsiteX2" fmla="*/ 1809750 w 2676928"/>
                    <a:gd name="connsiteY2" fmla="*/ 158750 h 1446502"/>
                    <a:gd name="connsiteX3" fmla="*/ 1790700 w 2676928"/>
                    <a:gd name="connsiteY3" fmla="*/ 203200 h 1446502"/>
                    <a:gd name="connsiteX4" fmla="*/ 1803400 w 2676928"/>
                    <a:gd name="connsiteY4" fmla="*/ 260350 h 1446502"/>
                    <a:gd name="connsiteX5" fmla="*/ 1835150 w 2676928"/>
                    <a:gd name="connsiteY5" fmla="*/ 279400 h 1446502"/>
                    <a:gd name="connsiteX6" fmla="*/ 1898650 w 2676928"/>
                    <a:gd name="connsiteY6" fmla="*/ 279400 h 1446502"/>
                    <a:gd name="connsiteX7" fmla="*/ 1924050 w 2676928"/>
                    <a:gd name="connsiteY7" fmla="*/ 209550 h 1446502"/>
                    <a:gd name="connsiteX8" fmla="*/ 1962150 w 2676928"/>
                    <a:gd name="connsiteY8" fmla="*/ 209550 h 1446502"/>
                    <a:gd name="connsiteX9" fmla="*/ 2025650 w 2676928"/>
                    <a:gd name="connsiteY9" fmla="*/ 241300 h 1446502"/>
                    <a:gd name="connsiteX10" fmla="*/ 2089150 w 2676928"/>
                    <a:gd name="connsiteY10" fmla="*/ 203200 h 1446502"/>
                    <a:gd name="connsiteX11" fmla="*/ 2127250 w 2676928"/>
                    <a:gd name="connsiteY11" fmla="*/ 228600 h 1446502"/>
                    <a:gd name="connsiteX12" fmla="*/ 2120900 w 2676928"/>
                    <a:gd name="connsiteY12" fmla="*/ 330198 h 1446502"/>
                    <a:gd name="connsiteX13" fmla="*/ 2082800 w 2676928"/>
                    <a:gd name="connsiteY13" fmla="*/ 361950 h 1446502"/>
                    <a:gd name="connsiteX14" fmla="*/ 2114550 w 2676928"/>
                    <a:gd name="connsiteY14" fmla="*/ 419102 h 1446502"/>
                    <a:gd name="connsiteX15" fmla="*/ 2152650 w 2676928"/>
                    <a:gd name="connsiteY15" fmla="*/ 431798 h 1446502"/>
                    <a:gd name="connsiteX16" fmla="*/ 2184400 w 2676928"/>
                    <a:gd name="connsiteY16" fmla="*/ 457198 h 1446502"/>
                    <a:gd name="connsiteX17" fmla="*/ 2266950 w 2676928"/>
                    <a:gd name="connsiteY17" fmla="*/ 469902 h 1446502"/>
                    <a:gd name="connsiteX18" fmla="*/ 2374900 w 2676928"/>
                    <a:gd name="connsiteY18" fmla="*/ 571502 h 1446502"/>
                    <a:gd name="connsiteX19" fmla="*/ 2438400 w 2676928"/>
                    <a:gd name="connsiteY19" fmla="*/ 565150 h 1446502"/>
                    <a:gd name="connsiteX20" fmla="*/ 2501900 w 2676928"/>
                    <a:gd name="connsiteY20" fmla="*/ 533398 h 1446502"/>
                    <a:gd name="connsiteX21" fmla="*/ 2533650 w 2676928"/>
                    <a:gd name="connsiteY21" fmla="*/ 641350 h 1446502"/>
                    <a:gd name="connsiteX22" fmla="*/ 2565400 w 2676928"/>
                    <a:gd name="connsiteY22" fmla="*/ 685798 h 1446502"/>
                    <a:gd name="connsiteX23" fmla="*/ 2676928 w 2676928"/>
                    <a:gd name="connsiteY23" fmla="*/ 731106 h 1446502"/>
                    <a:gd name="connsiteX24" fmla="*/ 2647950 w 2676928"/>
                    <a:gd name="connsiteY24" fmla="*/ 806450 h 1446502"/>
                    <a:gd name="connsiteX25" fmla="*/ 2654300 w 2676928"/>
                    <a:gd name="connsiteY25" fmla="*/ 850902 h 1446502"/>
                    <a:gd name="connsiteX26" fmla="*/ 2609850 w 2676928"/>
                    <a:gd name="connsiteY26" fmla="*/ 895350 h 1446502"/>
                    <a:gd name="connsiteX27" fmla="*/ 2552700 w 2676928"/>
                    <a:gd name="connsiteY27" fmla="*/ 882650 h 1446502"/>
                    <a:gd name="connsiteX28" fmla="*/ 2393950 w 2676928"/>
                    <a:gd name="connsiteY28" fmla="*/ 806450 h 1446502"/>
                    <a:gd name="connsiteX29" fmla="*/ 2374900 w 2676928"/>
                    <a:gd name="connsiteY29" fmla="*/ 850902 h 1446502"/>
                    <a:gd name="connsiteX30" fmla="*/ 2330450 w 2676928"/>
                    <a:gd name="connsiteY30" fmla="*/ 831850 h 1446502"/>
                    <a:gd name="connsiteX31" fmla="*/ 2279650 w 2676928"/>
                    <a:gd name="connsiteY31" fmla="*/ 844550 h 1446502"/>
                    <a:gd name="connsiteX32" fmla="*/ 2235200 w 2676928"/>
                    <a:gd name="connsiteY32" fmla="*/ 831850 h 1446502"/>
                    <a:gd name="connsiteX33" fmla="*/ 2146300 w 2676928"/>
                    <a:gd name="connsiteY33" fmla="*/ 806450 h 1446502"/>
                    <a:gd name="connsiteX34" fmla="*/ 2012950 w 2676928"/>
                    <a:gd name="connsiteY34" fmla="*/ 825502 h 1446502"/>
                    <a:gd name="connsiteX35" fmla="*/ 1943100 w 2676928"/>
                    <a:gd name="connsiteY35" fmla="*/ 844550 h 1446502"/>
                    <a:gd name="connsiteX36" fmla="*/ 1790700 w 2676928"/>
                    <a:gd name="connsiteY36" fmla="*/ 857250 h 1446502"/>
                    <a:gd name="connsiteX37" fmla="*/ 1758950 w 2676928"/>
                    <a:gd name="connsiteY37" fmla="*/ 958850 h 1446502"/>
                    <a:gd name="connsiteX38" fmla="*/ 1727200 w 2676928"/>
                    <a:gd name="connsiteY38" fmla="*/ 1028702 h 1446502"/>
                    <a:gd name="connsiteX39" fmla="*/ 1676400 w 2676928"/>
                    <a:gd name="connsiteY39" fmla="*/ 1047750 h 1446502"/>
                    <a:gd name="connsiteX40" fmla="*/ 1568450 w 2676928"/>
                    <a:gd name="connsiteY40" fmla="*/ 1060450 h 1446502"/>
                    <a:gd name="connsiteX41" fmla="*/ 1473200 w 2676928"/>
                    <a:gd name="connsiteY41" fmla="*/ 1060450 h 1446502"/>
                    <a:gd name="connsiteX42" fmla="*/ 1397000 w 2676928"/>
                    <a:gd name="connsiteY42" fmla="*/ 1174750 h 1446502"/>
                    <a:gd name="connsiteX43" fmla="*/ 1352550 w 2676928"/>
                    <a:gd name="connsiteY43" fmla="*/ 1206502 h 1446502"/>
                    <a:gd name="connsiteX44" fmla="*/ 1263650 w 2676928"/>
                    <a:gd name="connsiteY44" fmla="*/ 1206502 h 1446502"/>
                    <a:gd name="connsiteX45" fmla="*/ 1174750 w 2676928"/>
                    <a:gd name="connsiteY45" fmla="*/ 1174750 h 1446502"/>
                    <a:gd name="connsiteX46" fmla="*/ 1130300 w 2676928"/>
                    <a:gd name="connsiteY46" fmla="*/ 1060450 h 1446502"/>
                    <a:gd name="connsiteX47" fmla="*/ 1009650 w 2676928"/>
                    <a:gd name="connsiteY47" fmla="*/ 1098550 h 1446502"/>
                    <a:gd name="connsiteX48" fmla="*/ 965200 w 2676928"/>
                    <a:gd name="connsiteY48" fmla="*/ 1092198 h 1446502"/>
                    <a:gd name="connsiteX49" fmla="*/ 876300 w 2676928"/>
                    <a:gd name="connsiteY49" fmla="*/ 1111250 h 1446502"/>
                    <a:gd name="connsiteX50" fmla="*/ 800100 w 2676928"/>
                    <a:gd name="connsiteY50" fmla="*/ 1130302 h 1446502"/>
                    <a:gd name="connsiteX51" fmla="*/ 774700 w 2676928"/>
                    <a:gd name="connsiteY51" fmla="*/ 1174750 h 1446502"/>
                    <a:gd name="connsiteX52" fmla="*/ 762000 w 2676928"/>
                    <a:gd name="connsiteY52" fmla="*/ 1219198 h 1446502"/>
                    <a:gd name="connsiteX53" fmla="*/ 704850 w 2676928"/>
                    <a:gd name="connsiteY53" fmla="*/ 1238250 h 1446502"/>
                    <a:gd name="connsiteX54" fmla="*/ 628650 w 2676928"/>
                    <a:gd name="connsiteY54" fmla="*/ 1206502 h 1446502"/>
                    <a:gd name="connsiteX55" fmla="*/ 527050 w 2676928"/>
                    <a:gd name="connsiteY55" fmla="*/ 1276350 h 1446502"/>
                    <a:gd name="connsiteX56" fmla="*/ 469900 w 2676928"/>
                    <a:gd name="connsiteY56" fmla="*/ 1339850 h 1446502"/>
                    <a:gd name="connsiteX57" fmla="*/ 469900 w 2676928"/>
                    <a:gd name="connsiteY57" fmla="*/ 1416050 h 1446502"/>
                    <a:gd name="connsiteX58" fmla="*/ 387350 w 2676928"/>
                    <a:gd name="connsiteY58" fmla="*/ 1435102 h 1446502"/>
                    <a:gd name="connsiteX59" fmla="*/ 381986 w 2676928"/>
                    <a:gd name="connsiteY59" fmla="*/ 1446502 h 1446502"/>
                    <a:gd name="connsiteX60" fmla="*/ 311150 w 2676928"/>
                    <a:gd name="connsiteY60" fmla="*/ 1377950 h 1446502"/>
                    <a:gd name="connsiteX61" fmla="*/ 234950 w 2676928"/>
                    <a:gd name="connsiteY61" fmla="*/ 1403350 h 1446502"/>
                    <a:gd name="connsiteX62" fmla="*/ 222250 w 2676928"/>
                    <a:gd name="connsiteY62" fmla="*/ 1377950 h 1446502"/>
                    <a:gd name="connsiteX63" fmla="*/ 171450 w 2676928"/>
                    <a:gd name="connsiteY63" fmla="*/ 1371598 h 1446502"/>
                    <a:gd name="connsiteX64" fmla="*/ 127000 w 2676928"/>
                    <a:gd name="connsiteY64" fmla="*/ 1339850 h 1446502"/>
                    <a:gd name="connsiteX65" fmla="*/ 190500 w 2676928"/>
                    <a:gd name="connsiteY65" fmla="*/ 1282702 h 1446502"/>
                    <a:gd name="connsiteX66" fmla="*/ 209550 w 2676928"/>
                    <a:gd name="connsiteY66" fmla="*/ 1073150 h 1446502"/>
                    <a:gd name="connsiteX67" fmla="*/ 190500 w 2676928"/>
                    <a:gd name="connsiteY67" fmla="*/ 1035050 h 1446502"/>
                    <a:gd name="connsiteX68" fmla="*/ 222250 w 2676928"/>
                    <a:gd name="connsiteY68" fmla="*/ 965198 h 1446502"/>
                    <a:gd name="connsiteX69" fmla="*/ 254000 w 2676928"/>
                    <a:gd name="connsiteY69" fmla="*/ 781050 h 1446502"/>
                    <a:gd name="connsiteX70" fmla="*/ 215900 w 2676928"/>
                    <a:gd name="connsiteY70" fmla="*/ 736598 h 1446502"/>
                    <a:gd name="connsiteX71" fmla="*/ 107950 w 2676928"/>
                    <a:gd name="connsiteY71" fmla="*/ 628650 h 1446502"/>
                    <a:gd name="connsiteX72" fmla="*/ 0 w 2676928"/>
                    <a:gd name="connsiteY72" fmla="*/ 533398 h 1446502"/>
                    <a:gd name="connsiteX73" fmla="*/ 82550 w 2676928"/>
                    <a:gd name="connsiteY73" fmla="*/ 539750 h 1446502"/>
                    <a:gd name="connsiteX74" fmla="*/ 139700 w 2676928"/>
                    <a:gd name="connsiteY74" fmla="*/ 571502 h 1446502"/>
                    <a:gd name="connsiteX75" fmla="*/ 222250 w 2676928"/>
                    <a:gd name="connsiteY75" fmla="*/ 609598 h 1446502"/>
                    <a:gd name="connsiteX76" fmla="*/ 298450 w 2676928"/>
                    <a:gd name="connsiteY76" fmla="*/ 603250 h 1446502"/>
                    <a:gd name="connsiteX77" fmla="*/ 406400 w 2676928"/>
                    <a:gd name="connsiteY77" fmla="*/ 615950 h 1446502"/>
                    <a:gd name="connsiteX78" fmla="*/ 431800 w 2676928"/>
                    <a:gd name="connsiteY78" fmla="*/ 615950 h 1446502"/>
                    <a:gd name="connsiteX79" fmla="*/ 571500 w 2676928"/>
                    <a:gd name="connsiteY79" fmla="*/ 457198 h 1446502"/>
                    <a:gd name="connsiteX80" fmla="*/ 666750 w 2676928"/>
                    <a:gd name="connsiteY80" fmla="*/ 393702 h 1446502"/>
                    <a:gd name="connsiteX81" fmla="*/ 774700 w 2676928"/>
                    <a:gd name="connsiteY81" fmla="*/ 304798 h 1446502"/>
                    <a:gd name="connsiteX82" fmla="*/ 863600 w 2676928"/>
                    <a:gd name="connsiteY82" fmla="*/ 285750 h 1446502"/>
                    <a:gd name="connsiteX83" fmla="*/ 990600 w 2676928"/>
                    <a:gd name="connsiteY83" fmla="*/ 184150 h 1446502"/>
                    <a:gd name="connsiteX84" fmla="*/ 1009650 w 2676928"/>
                    <a:gd name="connsiteY84" fmla="*/ 146050 h 1446502"/>
                    <a:gd name="connsiteX85" fmla="*/ 984250 w 2676928"/>
                    <a:gd name="connsiteY85" fmla="*/ 88900 h 1446502"/>
                    <a:gd name="connsiteX86" fmla="*/ 1079500 w 2676928"/>
                    <a:gd name="connsiteY86" fmla="*/ 88900 h 1446502"/>
                    <a:gd name="connsiteX87" fmla="*/ 1149350 w 2676928"/>
                    <a:gd name="connsiteY87" fmla="*/ 76200 h 1446502"/>
                    <a:gd name="connsiteX88" fmla="*/ 1276350 w 2676928"/>
                    <a:gd name="connsiteY88" fmla="*/ 146050 h 1446502"/>
                    <a:gd name="connsiteX89" fmla="*/ 1327150 w 2676928"/>
                    <a:gd name="connsiteY89" fmla="*/ 165100 h 1446502"/>
                    <a:gd name="connsiteX90" fmla="*/ 1492250 w 2676928"/>
                    <a:gd name="connsiteY90" fmla="*/ 184150 h 1446502"/>
                    <a:gd name="connsiteX91" fmla="*/ 1638300 w 2676928"/>
                    <a:gd name="connsiteY91" fmla="*/ 165100 h 1446502"/>
                    <a:gd name="connsiteX92" fmla="*/ 1606550 w 2676928"/>
                    <a:gd name="connsiteY92" fmla="*/ 120650 h 1446502"/>
                    <a:gd name="connsiteX93" fmla="*/ 1663700 w 2676928"/>
                    <a:gd name="connsiteY93" fmla="*/ 101600 h 1446502"/>
                    <a:gd name="connsiteX94" fmla="*/ 1695450 w 2676928"/>
                    <a:gd name="connsiteY94" fmla="*/ 82550 h 1446502"/>
                    <a:gd name="connsiteX95" fmla="*/ 1695450 w 2676928"/>
                    <a:gd name="connsiteY95" fmla="*/ 31750 h 1446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2676928" h="1446502">
                      <a:moveTo>
                        <a:pt x="1714500" y="0"/>
                      </a:moveTo>
                      <a:lnTo>
                        <a:pt x="1828800" y="82550"/>
                      </a:lnTo>
                      <a:lnTo>
                        <a:pt x="1809750" y="158750"/>
                      </a:lnTo>
                      <a:lnTo>
                        <a:pt x="1790700" y="203200"/>
                      </a:lnTo>
                      <a:lnTo>
                        <a:pt x="1803400" y="260350"/>
                      </a:lnTo>
                      <a:lnTo>
                        <a:pt x="1835150" y="279400"/>
                      </a:lnTo>
                      <a:lnTo>
                        <a:pt x="1898650" y="279400"/>
                      </a:lnTo>
                      <a:lnTo>
                        <a:pt x="1924050" y="209550"/>
                      </a:lnTo>
                      <a:lnTo>
                        <a:pt x="1962150" y="209550"/>
                      </a:lnTo>
                      <a:lnTo>
                        <a:pt x="2025650" y="241300"/>
                      </a:lnTo>
                      <a:lnTo>
                        <a:pt x="2089150" y="203200"/>
                      </a:lnTo>
                      <a:lnTo>
                        <a:pt x="2127250" y="228600"/>
                      </a:lnTo>
                      <a:lnTo>
                        <a:pt x="2120900" y="330198"/>
                      </a:lnTo>
                      <a:lnTo>
                        <a:pt x="2082800" y="361950"/>
                      </a:lnTo>
                      <a:lnTo>
                        <a:pt x="2114550" y="419102"/>
                      </a:lnTo>
                      <a:lnTo>
                        <a:pt x="2152650" y="431798"/>
                      </a:lnTo>
                      <a:lnTo>
                        <a:pt x="2184400" y="457198"/>
                      </a:lnTo>
                      <a:lnTo>
                        <a:pt x="2266950" y="469902"/>
                      </a:lnTo>
                      <a:lnTo>
                        <a:pt x="2374900" y="571502"/>
                      </a:lnTo>
                      <a:lnTo>
                        <a:pt x="2438400" y="565150"/>
                      </a:lnTo>
                      <a:lnTo>
                        <a:pt x="2501900" y="533398"/>
                      </a:lnTo>
                      <a:lnTo>
                        <a:pt x="2533650" y="641350"/>
                      </a:lnTo>
                      <a:lnTo>
                        <a:pt x="2565400" y="685798"/>
                      </a:lnTo>
                      <a:lnTo>
                        <a:pt x="2676928" y="731106"/>
                      </a:lnTo>
                      <a:lnTo>
                        <a:pt x="2647950" y="806450"/>
                      </a:lnTo>
                      <a:lnTo>
                        <a:pt x="2654300" y="850902"/>
                      </a:lnTo>
                      <a:lnTo>
                        <a:pt x="2609850" y="895350"/>
                      </a:lnTo>
                      <a:lnTo>
                        <a:pt x="2552700" y="882650"/>
                      </a:lnTo>
                      <a:lnTo>
                        <a:pt x="2393950" y="806450"/>
                      </a:lnTo>
                      <a:lnTo>
                        <a:pt x="2374900" y="850902"/>
                      </a:lnTo>
                      <a:lnTo>
                        <a:pt x="2330450" y="831850"/>
                      </a:lnTo>
                      <a:lnTo>
                        <a:pt x="2279650" y="844550"/>
                      </a:lnTo>
                      <a:lnTo>
                        <a:pt x="2235200" y="831850"/>
                      </a:lnTo>
                      <a:lnTo>
                        <a:pt x="2146300" y="806450"/>
                      </a:lnTo>
                      <a:lnTo>
                        <a:pt x="2012950" y="825502"/>
                      </a:lnTo>
                      <a:lnTo>
                        <a:pt x="1943100" y="844550"/>
                      </a:lnTo>
                      <a:lnTo>
                        <a:pt x="1790700" y="857250"/>
                      </a:lnTo>
                      <a:lnTo>
                        <a:pt x="1758950" y="958850"/>
                      </a:lnTo>
                      <a:lnTo>
                        <a:pt x="1727200" y="1028702"/>
                      </a:lnTo>
                      <a:lnTo>
                        <a:pt x="1676400" y="1047750"/>
                      </a:lnTo>
                      <a:lnTo>
                        <a:pt x="1568450" y="1060450"/>
                      </a:lnTo>
                      <a:lnTo>
                        <a:pt x="1473200" y="1060450"/>
                      </a:lnTo>
                      <a:lnTo>
                        <a:pt x="1397000" y="1174750"/>
                      </a:lnTo>
                      <a:lnTo>
                        <a:pt x="1352550" y="1206502"/>
                      </a:lnTo>
                      <a:lnTo>
                        <a:pt x="1263650" y="1206502"/>
                      </a:lnTo>
                      <a:lnTo>
                        <a:pt x="1174750" y="1174750"/>
                      </a:lnTo>
                      <a:lnTo>
                        <a:pt x="1130300" y="1060450"/>
                      </a:lnTo>
                      <a:lnTo>
                        <a:pt x="1009650" y="1098550"/>
                      </a:lnTo>
                      <a:lnTo>
                        <a:pt x="965200" y="1092198"/>
                      </a:lnTo>
                      <a:lnTo>
                        <a:pt x="876300" y="1111250"/>
                      </a:lnTo>
                      <a:lnTo>
                        <a:pt x="800100" y="1130302"/>
                      </a:lnTo>
                      <a:lnTo>
                        <a:pt x="774700" y="1174750"/>
                      </a:lnTo>
                      <a:lnTo>
                        <a:pt x="762000" y="1219198"/>
                      </a:lnTo>
                      <a:lnTo>
                        <a:pt x="704850" y="1238250"/>
                      </a:lnTo>
                      <a:lnTo>
                        <a:pt x="628650" y="1206502"/>
                      </a:lnTo>
                      <a:lnTo>
                        <a:pt x="527050" y="1276350"/>
                      </a:lnTo>
                      <a:lnTo>
                        <a:pt x="469900" y="1339850"/>
                      </a:lnTo>
                      <a:lnTo>
                        <a:pt x="469900" y="1416050"/>
                      </a:lnTo>
                      <a:lnTo>
                        <a:pt x="387350" y="1435102"/>
                      </a:lnTo>
                      <a:lnTo>
                        <a:pt x="381986" y="1446502"/>
                      </a:lnTo>
                      <a:lnTo>
                        <a:pt x="311150" y="1377950"/>
                      </a:lnTo>
                      <a:lnTo>
                        <a:pt x="234950" y="1403350"/>
                      </a:lnTo>
                      <a:lnTo>
                        <a:pt x="222250" y="1377950"/>
                      </a:lnTo>
                      <a:lnTo>
                        <a:pt x="171450" y="1371598"/>
                      </a:lnTo>
                      <a:lnTo>
                        <a:pt x="127000" y="1339850"/>
                      </a:lnTo>
                      <a:lnTo>
                        <a:pt x="190500" y="1282702"/>
                      </a:lnTo>
                      <a:lnTo>
                        <a:pt x="209550" y="1073150"/>
                      </a:lnTo>
                      <a:lnTo>
                        <a:pt x="190500" y="1035050"/>
                      </a:lnTo>
                      <a:lnTo>
                        <a:pt x="222250" y="965198"/>
                      </a:lnTo>
                      <a:lnTo>
                        <a:pt x="254000" y="781050"/>
                      </a:lnTo>
                      <a:lnTo>
                        <a:pt x="215900" y="736598"/>
                      </a:lnTo>
                      <a:lnTo>
                        <a:pt x="107950" y="628650"/>
                      </a:lnTo>
                      <a:lnTo>
                        <a:pt x="0" y="533398"/>
                      </a:lnTo>
                      <a:lnTo>
                        <a:pt x="82550" y="539750"/>
                      </a:lnTo>
                      <a:lnTo>
                        <a:pt x="139700" y="571502"/>
                      </a:lnTo>
                      <a:lnTo>
                        <a:pt x="222250" y="609598"/>
                      </a:lnTo>
                      <a:lnTo>
                        <a:pt x="298450" y="603250"/>
                      </a:lnTo>
                      <a:lnTo>
                        <a:pt x="406400" y="615950"/>
                      </a:lnTo>
                      <a:lnTo>
                        <a:pt x="431800" y="615950"/>
                      </a:lnTo>
                      <a:lnTo>
                        <a:pt x="571500" y="457198"/>
                      </a:lnTo>
                      <a:lnTo>
                        <a:pt x="666750" y="393702"/>
                      </a:lnTo>
                      <a:lnTo>
                        <a:pt x="774700" y="304798"/>
                      </a:lnTo>
                      <a:lnTo>
                        <a:pt x="863600" y="285750"/>
                      </a:lnTo>
                      <a:lnTo>
                        <a:pt x="990600" y="184150"/>
                      </a:lnTo>
                      <a:lnTo>
                        <a:pt x="1009650" y="146050"/>
                      </a:lnTo>
                      <a:lnTo>
                        <a:pt x="984250" y="88900"/>
                      </a:lnTo>
                      <a:lnTo>
                        <a:pt x="1079500" y="88900"/>
                      </a:lnTo>
                      <a:lnTo>
                        <a:pt x="1149350" y="76200"/>
                      </a:lnTo>
                      <a:lnTo>
                        <a:pt x="1276350" y="146050"/>
                      </a:lnTo>
                      <a:lnTo>
                        <a:pt x="1327150" y="165100"/>
                      </a:lnTo>
                      <a:lnTo>
                        <a:pt x="1492250" y="184150"/>
                      </a:lnTo>
                      <a:lnTo>
                        <a:pt x="1638300" y="165100"/>
                      </a:lnTo>
                      <a:lnTo>
                        <a:pt x="1606550" y="120650"/>
                      </a:lnTo>
                      <a:lnTo>
                        <a:pt x="1663700" y="101600"/>
                      </a:lnTo>
                      <a:lnTo>
                        <a:pt x="1695450" y="82550"/>
                      </a:lnTo>
                      <a:lnTo>
                        <a:pt x="1695450" y="317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41DC4B31-4CE8-B49F-9905-6F7AB039848F}"/>
                    </a:ext>
                  </a:extLst>
                </p:cNvPr>
                <p:cNvSpPr/>
                <p:nvPr/>
              </p:nvSpPr>
              <p:spPr>
                <a:xfrm>
                  <a:off x="1165476" y="2254624"/>
                  <a:ext cx="1257170" cy="1038814"/>
                </a:xfrm>
                <a:custGeom>
                  <a:avLst/>
                  <a:gdLst>
                    <a:gd name="connsiteX0" fmla="*/ 5425440 w 5425440"/>
                    <a:gd name="connsiteY0" fmla="*/ 1093892 h 4483100"/>
                    <a:gd name="connsiteX1" fmla="*/ 5425436 w 5425440"/>
                    <a:gd name="connsiteY1" fmla="*/ 1093896 h 4483100"/>
                    <a:gd name="connsiteX2" fmla="*/ 5359400 w 5425440"/>
                    <a:gd name="connsiteY2" fmla="*/ 1104900 h 4483100"/>
                    <a:gd name="connsiteX3" fmla="*/ 2724150 w 5425440"/>
                    <a:gd name="connsiteY3" fmla="*/ 0 h 4483100"/>
                    <a:gd name="connsiteX4" fmla="*/ 2813050 w 5425440"/>
                    <a:gd name="connsiteY4" fmla="*/ 69852 h 4483100"/>
                    <a:gd name="connsiteX5" fmla="*/ 2901950 w 5425440"/>
                    <a:gd name="connsiteY5" fmla="*/ 228600 h 4483100"/>
                    <a:gd name="connsiteX6" fmla="*/ 2984500 w 5425440"/>
                    <a:gd name="connsiteY6" fmla="*/ 311148 h 4483100"/>
                    <a:gd name="connsiteX7" fmla="*/ 3067050 w 5425440"/>
                    <a:gd name="connsiteY7" fmla="*/ 539748 h 4483100"/>
                    <a:gd name="connsiteX8" fmla="*/ 3067050 w 5425440"/>
                    <a:gd name="connsiteY8" fmla="*/ 590548 h 4483100"/>
                    <a:gd name="connsiteX9" fmla="*/ 3175000 w 5425440"/>
                    <a:gd name="connsiteY9" fmla="*/ 717548 h 4483100"/>
                    <a:gd name="connsiteX10" fmla="*/ 3238500 w 5425440"/>
                    <a:gd name="connsiteY10" fmla="*/ 717548 h 4483100"/>
                    <a:gd name="connsiteX11" fmla="*/ 3270250 w 5425440"/>
                    <a:gd name="connsiteY11" fmla="*/ 742948 h 4483100"/>
                    <a:gd name="connsiteX12" fmla="*/ 3321050 w 5425440"/>
                    <a:gd name="connsiteY12" fmla="*/ 755652 h 4483100"/>
                    <a:gd name="connsiteX13" fmla="*/ 3587750 w 5425440"/>
                    <a:gd name="connsiteY13" fmla="*/ 673100 h 4483100"/>
                    <a:gd name="connsiteX14" fmla="*/ 3708400 w 5425440"/>
                    <a:gd name="connsiteY14" fmla="*/ 590548 h 4483100"/>
                    <a:gd name="connsiteX15" fmla="*/ 3771900 w 5425440"/>
                    <a:gd name="connsiteY15" fmla="*/ 584200 h 4483100"/>
                    <a:gd name="connsiteX16" fmla="*/ 3886200 w 5425440"/>
                    <a:gd name="connsiteY16" fmla="*/ 571500 h 4483100"/>
                    <a:gd name="connsiteX17" fmla="*/ 4191000 w 5425440"/>
                    <a:gd name="connsiteY17" fmla="*/ 539748 h 4483100"/>
                    <a:gd name="connsiteX18" fmla="*/ 4432300 w 5425440"/>
                    <a:gd name="connsiteY18" fmla="*/ 609600 h 4483100"/>
                    <a:gd name="connsiteX19" fmla="*/ 4540250 w 5425440"/>
                    <a:gd name="connsiteY19" fmla="*/ 508000 h 4483100"/>
                    <a:gd name="connsiteX20" fmla="*/ 4616450 w 5425440"/>
                    <a:gd name="connsiteY20" fmla="*/ 412748 h 4483100"/>
                    <a:gd name="connsiteX21" fmla="*/ 4737100 w 5425440"/>
                    <a:gd name="connsiteY21" fmla="*/ 361948 h 4483100"/>
                    <a:gd name="connsiteX22" fmla="*/ 4743358 w 5425440"/>
                    <a:gd name="connsiteY22" fmla="*/ 360072 h 4483100"/>
                    <a:gd name="connsiteX23" fmla="*/ 4781550 w 5425440"/>
                    <a:gd name="connsiteY23" fmla="*/ 387348 h 4483100"/>
                    <a:gd name="connsiteX24" fmla="*/ 4832350 w 5425440"/>
                    <a:gd name="connsiteY24" fmla="*/ 393700 h 4483100"/>
                    <a:gd name="connsiteX25" fmla="*/ 4845050 w 5425440"/>
                    <a:gd name="connsiteY25" fmla="*/ 419100 h 4483100"/>
                    <a:gd name="connsiteX26" fmla="*/ 4921250 w 5425440"/>
                    <a:gd name="connsiteY26" fmla="*/ 393700 h 4483100"/>
                    <a:gd name="connsiteX27" fmla="*/ 4992086 w 5425440"/>
                    <a:gd name="connsiteY27" fmla="*/ 462252 h 4483100"/>
                    <a:gd name="connsiteX28" fmla="*/ 4946650 w 5425440"/>
                    <a:gd name="connsiteY28" fmla="*/ 558800 h 4483100"/>
                    <a:gd name="connsiteX29" fmla="*/ 4972050 w 5425440"/>
                    <a:gd name="connsiteY29" fmla="*/ 647700 h 4483100"/>
                    <a:gd name="connsiteX30" fmla="*/ 4997450 w 5425440"/>
                    <a:gd name="connsiteY30" fmla="*/ 711200 h 4483100"/>
                    <a:gd name="connsiteX31" fmla="*/ 4972050 w 5425440"/>
                    <a:gd name="connsiteY31" fmla="*/ 793748 h 4483100"/>
                    <a:gd name="connsiteX32" fmla="*/ 4997450 w 5425440"/>
                    <a:gd name="connsiteY32" fmla="*/ 838200 h 4483100"/>
                    <a:gd name="connsiteX33" fmla="*/ 4933950 w 5425440"/>
                    <a:gd name="connsiteY33" fmla="*/ 889000 h 4483100"/>
                    <a:gd name="connsiteX34" fmla="*/ 4914900 w 5425440"/>
                    <a:gd name="connsiteY34" fmla="*/ 933452 h 4483100"/>
                    <a:gd name="connsiteX35" fmla="*/ 4914518 w 5425440"/>
                    <a:gd name="connsiteY35" fmla="*/ 935628 h 4483100"/>
                    <a:gd name="connsiteX36" fmla="*/ 4908550 w 5425440"/>
                    <a:gd name="connsiteY36" fmla="*/ 927100 h 4483100"/>
                    <a:gd name="connsiteX37" fmla="*/ 4832350 w 5425440"/>
                    <a:gd name="connsiteY37" fmla="*/ 958852 h 4483100"/>
                    <a:gd name="connsiteX38" fmla="*/ 4743450 w 5425440"/>
                    <a:gd name="connsiteY38" fmla="*/ 939800 h 4483100"/>
                    <a:gd name="connsiteX39" fmla="*/ 4667250 w 5425440"/>
                    <a:gd name="connsiteY39" fmla="*/ 984252 h 4483100"/>
                    <a:gd name="connsiteX40" fmla="*/ 4552950 w 5425440"/>
                    <a:gd name="connsiteY40" fmla="*/ 933452 h 4483100"/>
                    <a:gd name="connsiteX41" fmla="*/ 4419600 w 5425440"/>
                    <a:gd name="connsiteY41" fmla="*/ 1117600 h 4483100"/>
                    <a:gd name="connsiteX42" fmla="*/ 4222750 w 5425440"/>
                    <a:gd name="connsiteY42" fmla="*/ 1104900 h 4483100"/>
                    <a:gd name="connsiteX43" fmla="*/ 4133850 w 5425440"/>
                    <a:gd name="connsiteY43" fmla="*/ 1073148 h 4483100"/>
                    <a:gd name="connsiteX44" fmla="*/ 4095750 w 5425440"/>
                    <a:gd name="connsiteY44" fmla="*/ 1117600 h 4483100"/>
                    <a:gd name="connsiteX45" fmla="*/ 4000500 w 5425440"/>
                    <a:gd name="connsiteY45" fmla="*/ 1092200 h 4483100"/>
                    <a:gd name="connsiteX46" fmla="*/ 3898900 w 5425440"/>
                    <a:gd name="connsiteY46" fmla="*/ 1168400 h 4483100"/>
                    <a:gd name="connsiteX47" fmla="*/ 3752850 w 5425440"/>
                    <a:gd name="connsiteY47" fmla="*/ 1130300 h 4483100"/>
                    <a:gd name="connsiteX48" fmla="*/ 3663950 w 5425440"/>
                    <a:gd name="connsiteY48" fmla="*/ 1263652 h 4483100"/>
                    <a:gd name="connsiteX49" fmla="*/ 3568700 w 5425440"/>
                    <a:gd name="connsiteY49" fmla="*/ 1301748 h 4483100"/>
                    <a:gd name="connsiteX50" fmla="*/ 3492500 w 5425440"/>
                    <a:gd name="connsiteY50" fmla="*/ 1263652 h 4483100"/>
                    <a:gd name="connsiteX51" fmla="*/ 3390900 w 5425440"/>
                    <a:gd name="connsiteY51" fmla="*/ 1416052 h 4483100"/>
                    <a:gd name="connsiteX52" fmla="*/ 3378200 w 5425440"/>
                    <a:gd name="connsiteY52" fmla="*/ 1466852 h 4483100"/>
                    <a:gd name="connsiteX53" fmla="*/ 3333750 w 5425440"/>
                    <a:gd name="connsiteY53" fmla="*/ 1524000 h 4483100"/>
                    <a:gd name="connsiteX54" fmla="*/ 3333750 w 5425440"/>
                    <a:gd name="connsiteY54" fmla="*/ 1593852 h 4483100"/>
                    <a:gd name="connsiteX55" fmla="*/ 3270250 w 5425440"/>
                    <a:gd name="connsiteY55" fmla="*/ 1619252 h 4483100"/>
                    <a:gd name="connsiteX56" fmla="*/ 3263900 w 5425440"/>
                    <a:gd name="connsiteY56" fmla="*/ 1701800 h 4483100"/>
                    <a:gd name="connsiteX57" fmla="*/ 3219450 w 5425440"/>
                    <a:gd name="connsiteY57" fmla="*/ 1765300 h 4483100"/>
                    <a:gd name="connsiteX58" fmla="*/ 3187700 w 5425440"/>
                    <a:gd name="connsiteY58" fmla="*/ 1765300 h 4483100"/>
                    <a:gd name="connsiteX59" fmla="*/ 3086100 w 5425440"/>
                    <a:gd name="connsiteY59" fmla="*/ 1873252 h 4483100"/>
                    <a:gd name="connsiteX60" fmla="*/ 3117850 w 5425440"/>
                    <a:gd name="connsiteY60" fmla="*/ 1930400 h 4483100"/>
                    <a:gd name="connsiteX61" fmla="*/ 3073400 w 5425440"/>
                    <a:gd name="connsiteY61" fmla="*/ 1993900 h 4483100"/>
                    <a:gd name="connsiteX62" fmla="*/ 3048000 w 5425440"/>
                    <a:gd name="connsiteY62" fmla="*/ 2063748 h 4483100"/>
                    <a:gd name="connsiteX63" fmla="*/ 3079750 w 5425440"/>
                    <a:gd name="connsiteY63" fmla="*/ 2120900 h 4483100"/>
                    <a:gd name="connsiteX64" fmla="*/ 3079750 w 5425440"/>
                    <a:gd name="connsiteY64" fmla="*/ 2178052 h 4483100"/>
                    <a:gd name="connsiteX65" fmla="*/ 2876550 w 5425440"/>
                    <a:gd name="connsiteY65" fmla="*/ 2419348 h 4483100"/>
                    <a:gd name="connsiteX66" fmla="*/ 2736850 w 5425440"/>
                    <a:gd name="connsiteY66" fmla="*/ 2470148 h 4483100"/>
                    <a:gd name="connsiteX67" fmla="*/ 2597150 w 5425440"/>
                    <a:gd name="connsiteY67" fmla="*/ 2438400 h 4483100"/>
                    <a:gd name="connsiteX68" fmla="*/ 2508250 w 5425440"/>
                    <a:gd name="connsiteY68" fmla="*/ 2432052 h 4483100"/>
                    <a:gd name="connsiteX69" fmla="*/ 2432050 w 5425440"/>
                    <a:gd name="connsiteY69" fmla="*/ 2413000 h 4483100"/>
                    <a:gd name="connsiteX70" fmla="*/ 2305050 w 5425440"/>
                    <a:gd name="connsiteY70" fmla="*/ 2482852 h 4483100"/>
                    <a:gd name="connsiteX71" fmla="*/ 2349500 w 5425440"/>
                    <a:gd name="connsiteY71" fmla="*/ 2546348 h 4483100"/>
                    <a:gd name="connsiteX72" fmla="*/ 2387600 w 5425440"/>
                    <a:gd name="connsiteY72" fmla="*/ 2717800 h 4483100"/>
                    <a:gd name="connsiteX73" fmla="*/ 2432050 w 5425440"/>
                    <a:gd name="connsiteY73" fmla="*/ 2736852 h 4483100"/>
                    <a:gd name="connsiteX74" fmla="*/ 2444750 w 5425440"/>
                    <a:gd name="connsiteY74" fmla="*/ 2832100 h 4483100"/>
                    <a:gd name="connsiteX75" fmla="*/ 2527300 w 5425440"/>
                    <a:gd name="connsiteY75" fmla="*/ 2857500 h 4483100"/>
                    <a:gd name="connsiteX76" fmla="*/ 2590800 w 5425440"/>
                    <a:gd name="connsiteY76" fmla="*/ 2921000 h 4483100"/>
                    <a:gd name="connsiteX77" fmla="*/ 2584450 w 5425440"/>
                    <a:gd name="connsiteY77" fmla="*/ 3003548 h 4483100"/>
                    <a:gd name="connsiteX78" fmla="*/ 2400300 w 5425440"/>
                    <a:gd name="connsiteY78" fmla="*/ 3111500 h 4483100"/>
                    <a:gd name="connsiteX79" fmla="*/ 2286000 w 5425440"/>
                    <a:gd name="connsiteY79" fmla="*/ 3143252 h 4483100"/>
                    <a:gd name="connsiteX80" fmla="*/ 2222500 w 5425440"/>
                    <a:gd name="connsiteY80" fmla="*/ 3200400 h 4483100"/>
                    <a:gd name="connsiteX81" fmla="*/ 2209800 w 5425440"/>
                    <a:gd name="connsiteY81" fmla="*/ 3289300 h 4483100"/>
                    <a:gd name="connsiteX82" fmla="*/ 2190750 w 5425440"/>
                    <a:gd name="connsiteY82" fmla="*/ 3435348 h 4483100"/>
                    <a:gd name="connsiteX83" fmla="*/ 2076450 w 5425440"/>
                    <a:gd name="connsiteY83" fmla="*/ 3422652 h 4483100"/>
                    <a:gd name="connsiteX84" fmla="*/ 2076450 w 5425440"/>
                    <a:gd name="connsiteY84" fmla="*/ 3479800 h 4483100"/>
                    <a:gd name="connsiteX85" fmla="*/ 1930400 w 5425440"/>
                    <a:gd name="connsiteY85" fmla="*/ 3644900 h 4483100"/>
                    <a:gd name="connsiteX86" fmla="*/ 1784350 w 5425440"/>
                    <a:gd name="connsiteY86" fmla="*/ 3517900 h 4483100"/>
                    <a:gd name="connsiteX87" fmla="*/ 1752600 w 5425440"/>
                    <a:gd name="connsiteY87" fmla="*/ 3498852 h 4483100"/>
                    <a:gd name="connsiteX88" fmla="*/ 1695450 w 5425440"/>
                    <a:gd name="connsiteY88" fmla="*/ 3530600 h 4483100"/>
                    <a:gd name="connsiteX89" fmla="*/ 1746250 w 5425440"/>
                    <a:gd name="connsiteY89" fmla="*/ 3632200 h 4483100"/>
                    <a:gd name="connsiteX90" fmla="*/ 1739900 w 5425440"/>
                    <a:gd name="connsiteY90" fmla="*/ 3651252 h 4483100"/>
                    <a:gd name="connsiteX91" fmla="*/ 1835150 w 5425440"/>
                    <a:gd name="connsiteY91" fmla="*/ 3778252 h 4483100"/>
                    <a:gd name="connsiteX92" fmla="*/ 1879600 w 5425440"/>
                    <a:gd name="connsiteY92" fmla="*/ 3841748 h 4483100"/>
                    <a:gd name="connsiteX93" fmla="*/ 1854200 w 5425440"/>
                    <a:gd name="connsiteY93" fmla="*/ 3956052 h 4483100"/>
                    <a:gd name="connsiteX94" fmla="*/ 1885950 w 5425440"/>
                    <a:gd name="connsiteY94" fmla="*/ 4019548 h 4483100"/>
                    <a:gd name="connsiteX95" fmla="*/ 1917700 w 5425440"/>
                    <a:gd name="connsiteY95" fmla="*/ 4362452 h 4483100"/>
                    <a:gd name="connsiteX96" fmla="*/ 1841500 w 5425440"/>
                    <a:gd name="connsiteY96" fmla="*/ 4375148 h 4483100"/>
                    <a:gd name="connsiteX97" fmla="*/ 1847066 w 5425440"/>
                    <a:gd name="connsiteY97" fmla="*/ 4430816 h 4483100"/>
                    <a:gd name="connsiteX98" fmla="*/ 1841500 w 5425440"/>
                    <a:gd name="connsiteY98" fmla="*/ 4432300 h 4483100"/>
                    <a:gd name="connsiteX99" fmla="*/ 1644650 w 5425440"/>
                    <a:gd name="connsiteY99" fmla="*/ 4483100 h 4483100"/>
                    <a:gd name="connsiteX100" fmla="*/ 1600200 w 5425440"/>
                    <a:gd name="connsiteY100" fmla="*/ 4394200 h 4483100"/>
                    <a:gd name="connsiteX101" fmla="*/ 1562100 w 5425440"/>
                    <a:gd name="connsiteY101" fmla="*/ 4394200 h 4483100"/>
                    <a:gd name="connsiteX102" fmla="*/ 1492250 w 5425440"/>
                    <a:gd name="connsiteY102" fmla="*/ 4375148 h 4483100"/>
                    <a:gd name="connsiteX103" fmla="*/ 1473200 w 5425440"/>
                    <a:gd name="connsiteY103" fmla="*/ 4318000 h 4483100"/>
                    <a:gd name="connsiteX104" fmla="*/ 1377950 w 5425440"/>
                    <a:gd name="connsiteY104" fmla="*/ 4292600 h 4483100"/>
                    <a:gd name="connsiteX105" fmla="*/ 1377950 w 5425440"/>
                    <a:gd name="connsiteY105" fmla="*/ 4184652 h 4483100"/>
                    <a:gd name="connsiteX106" fmla="*/ 1333500 w 5425440"/>
                    <a:gd name="connsiteY106" fmla="*/ 4146548 h 4483100"/>
                    <a:gd name="connsiteX107" fmla="*/ 1295400 w 5425440"/>
                    <a:gd name="connsiteY107" fmla="*/ 4089400 h 4483100"/>
                    <a:gd name="connsiteX108" fmla="*/ 1282700 w 5425440"/>
                    <a:gd name="connsiteY108" fmla="*/ 3886200 h 4483100"/>
                    <a:gd name="connsiteX109" fmla="*/ 1244600 w 5425440"/>
                    <a:gd name="connsiteY109" fmla="*/ 3841748 h 4483100"/>
                    <a:gd name="connsiteX110" fmla="*/ 1257300 w 5425440"/>
                    <a:gd name="connsiteY110" fmla="*/ 3822700 h 4483100"/>
                    <a:gd name="connsiteX111" fmla="*/ 1257300 w 5425440"/>
                    <a:gd name="connsiteY111" fmla="*/ 3740148 h 4483100"/>
                    <a:gd name="connsiteX112" fmla="*/ 1327150 w 5425440"/>
                    <a:gd name="connsiteY112" fmla="*/ 3714748 h 4483100"/>
                    <a:gd name="connsiteX113" fmla="*/ 1289050 w 5425440"/>
                    <a:gd name="connsiteY113" fmla="*/ 3657600 h 4483100"/>
                    <a:gd name="connsiteX114" fmla="*/ 1225550 w 5425440"/>
                    <a:gd name="connsiteY114" fmla="*/ 3638548 h 4483100"/>
                    <a:gd name="connsiteX115" fmla="*/ 1181100 w 5425440"/>
                    <a:gd name="connsiteY115" fmla="*/ 3625852 h 4483100"/>
                    <a:gd name="connsiteX116" fmla="*/ 1181100 w 5425440"/>
                    <a:gd name="connsiteY116" fmla="*/ 3575052 h 4483100"/>
                    <a:gd name="connsiteX117" fmla="*/ 1219200 w 5425440"/>
                    <a:gd name="connsiteY117" fmla="*/ 3530600 h 4483100"/>
                    <a:gd name="connsiteX118" fmla="*/ 1282700 w 5425440"/>
                    <a:gd name="connsiteY118" fmla="*/ 3536948 h 4483100"/>
                    <a:gd name="connsiteX119" fmla="*/ 1333500 w 5425440"/>
                    <a:gd name="connsiteY119" fmla="*/ 3524252 h 4483100"/>
                    <a:gd name="connsiteX120" fmla="*/ 1352550 w 5425440"/>
                    <a:gd name="connsiteY120" fmla="*/ 3473452 h 4483100"/>
                    <a:gd name="connsiteX121" fmla="*/ 1390650 w 5425440"/>
                    <a:gd name="connsiteY121" fmla="*/ 3378200 h 4483100"/>
                    <a:gd name="connsiteX122" fmla="*/ 1479550 w 5425440"/>
                    <a:gd name="connsiteY122" fmla="*/ 3359148 h 4483100"/>
                    <a:gd name="connsiteX123" fmla="*/ 1473200 w 5425440"/>
                    <a:gd name="connsiteY123" fmla="*/ 3321052 h 4483100"/>
                    <a:gd name="connsiteX124" fmla="*/ 1428750 w 5425440"/>
                    <a:gd name="connsiteY124" fmla="*/ 3289300 h 4483100"/>
                    <a:gd name="connsiteX125" fmla="*/ 1454150 w 5425440"/>
                    <a:gd name="connsiteY125" fmla="*/ 3238500 h 4483100"/>
                    <a:gd name="connsiteX126" fmla="*/ 1371600 w 5425440"/>
                    <a:gd name="connsiteY126" fmla="*/ 3200400 h 4483100"/>
                    <a:gd name="connsiteX127" fmla="*/ 1289050 w 5425440"/>
                    <a:gd name="connsiteY127" fmla="*/ 3175000 h 4483100"/>
                    <a:gd name="connsiteX128" fmla="*/ 1314450 w 5425440"/>
                    <a:gd name="connsiteY128" fmla="*/ 3105148 h 4483100"/>
                    <a:gd name="connsiteX129" fmla="*/ 1377950 w 5425440"/>
                    <a:gd name="connsiteY129" fmla="*/ 3086100 h 4483100"/>
                    <a:gd name="connsiteX130" fmla="*/ 1409700 w 5425440"/>
                    <a:gd name="connsiteY130" fmla="*/ 3035300 h 4483100"/>
                    <a:gd name="connsiteX131" fmla="*/ 1320800 w 5425440"/>
                    <a:gd name="connsiteY131" fmla="*/ 2990852 h 4483100"/>
                    <a:gd name="connsiteX132" fmla="*/ 1276350 w 5425440"/>
                    <a:gd name="connsiteY132" fmla="*/ 2997200 h 4483100"/>
                    <a:gd name="connsiteX133" fmla="*/ 1130300 w 5425440"/>
                    <a:gd name="connsiteY133" fmla="*/ 2997200 h 4483100"/>
                    <a:gd name="connsiteX134" fmla="*/ 1104900 w 5425440"/>
                    <a:gd name="connsiteY134" fmla="*/ 3035300 h 4483100"/>
                    <a:gd name="connsiteX135" fmla="*/ 1054100 w 5425440"/>
                    <a:gd name="connsiteY135" fmla="*/ 3028948 h 4483100"/>
                    <a:gd name="connsiteX136" fmla="*/ 996950 w 5425440"/>
                    <a:gd name="connsiteY136" fmla="*/ 2978148 h 4483100"/>
                    <a:gd name="connsiteX137" fmla="*/ 996950 w 5425440"/>
                    <a:gd name="connsiteY137" fmla="*/ 2927348 h 4483100"/>
                    <a:gd name="connsiteX138" fmla="*/ 1098550 w 5425440"/>
                    <a:gd name="connsiteY138" fmla="*/ 2901948 h 4483100"/>
                    <a:gd name="connsiteX139" fmla="*/ 1098550 w 5425440"/>
                    <a:gd name="connsiteY139" fmla="*/ 2819400 h 4483100"/>
                    <a:gd name="connsiteX140" fmla="*/ 1041400 w 5425440"/>
                    <a:gd name="connsiteY140" fmla="*/ 2806700 h 4483100"/>
                    <a:gd name="connsiteX141" fmla="*/ 1009650 w 5425440"/>
                    <a:gd name="connsiteY141" fmla="*/ 2794000 h 4483100"/>
                    <a:gd name="connsiteX142" fmla="*/ 1028700 w 5425440"/>
                    <a:gd name="connsiteY142" fmla="*/ 2743200 h 4483100"/>
                    <a:gd name="connsiteX143" fmla="*/ 1028700 w 5425440"/>
                    <a:gd name="connsiteY143" fmla="*/ 2635252 h 4483100"/>
                    <a:gd name="connsiteX144" fmla="*/ 1047750 w 5425440"/>
                    <a:gd name="connsiteY144" fmla="*/ 2603500 h 4483100"/>
                    <a:gd name="connsiteX145" fmla="*/ 1073150 w 5425440"/>
                    <a:gd name="connsiteY145" fmla="*/ 2501900 h 4483100"/>
                    <a:gd name="connsiteX146" fmla="*/ 1003300 w 5425440"/>
                    <a:gd name="connsiteY146" fmla="*/ 2489200 h 4483100"/>
                    <a:gd name="connsiteX147" fmla="*/ 895350 w 5425440"/>
                    <a:gd name="connsiteY147" fmla="*/ 2425700 h 4483100"/>
                    <a:gd name="connsiteX148" fmla="*/ 755650 w 5425440"/>
                    <a:gd name="connsiteY148" fmla="*/ 2457452 h 4483100"/>
                    <a:gd name="connsiteX149" fmla="*/ 609600 w 5425440"/>
                    <a:gd name="connsiteY149" fmla="*/ 2495548 h 4483100"/>
                    <a:gd name="connsiteX150" fmla="*/ 508000 w 5425440"/>
                    <a:gd name="connsiteY150" fmla="*/ 2597148 h 4483100"/>
                    <a:gd name="connsiteX151" fmla="*/ 412750 w 5425440"/>
                    <a:gd name="connsiteY151" fmla="*/ 2660652 h 4483100"/>
                    <a:gd name="connsiteX152" fmla="*/ 311150 w 5425440"/>
                    <a:gd name="connsiteY152" fmla="*/ 2724148 h 4483100"/>
                    <a:gd name="connsiteX153" fmla="*/ 273050 w 5425440"/>
                    <a:gd name="connsiteY153" fmla="*/ 2806700 h 4483100"/>
                    <a:gd name="connsiteX154" fmla="*/ 152400 w 5425440"/>
                    <a:gd name="connsiteY154" fmla="*/ 2800348 h 4483100"/>
                    <a:gd name="connsiteX155" fmla="*/ 133350 w 5425440"/>
                    <a:gd name="connsiteY155" fmla="*/ 2755900 h 4483100"/>
                    <a:gd name="connsiteX156" fmla="*/ 0 w 5425440"/>
                    <a:gd name="connsiteY156" fmla="*/ 2781300 h 4483100"/>
                    <a:gd name="connsiteX157" fmla="*/ 222250 w 5425440"/>
                    <a:gd name="connsiteY157" fmla="*/ 2635252 h 4483100"/>
                    <a:gd name="connsiteX158" fmla="*/ 330200 w 5425440"/>
                    <a:gd name="connsiteY158" fmla="*/ 2616200 h 4483100"/>
                    <a:gd name="connsiteX159" fmla="*/ 349250 w 5425440"/>
                    <a:gd name="connsiteY159" fmla="*/ 2540000 h 4483100"/>
                    <a:gd name="connsiteX160" fmla="*/ 419100 w 5425440"/>
                    <a:gd name="connsiteY160" fmla="*/ 2540000 h 4483100"/>
                    <a:gd name="connsiteX161" fmla="*/ 495300 w 5425440"/>
                    <a:gd name="connsiteY161" fmla="*/ 2495548 h 4483100"/>
                    <a:gd name="connsiteX162" fmla="*/ 806450 w 5425440"/>
                    <a:gd name="connsiteY162" fmla="*/ 2336800 h 4483100"/>
                    <a:gd name="connsiteX163" fmla="*/ 1104900 w 5425440"/>
                    <a:gd name="connsiteY163" fmla="*/ 2152652 h 4483100"/>
                    <a:gd name="connsiteX164" fmla="*/ 1301750 w 5425440"/>
                    <a:gd name="connsiteY164" fmla="*/ 1885948 h 4483100"/>
                    <a:gd name="connsiteX165" fmla="*/ 1644650 w 5425440"/>
                    <a:gd name="connsiteY165" fmla="*/ 1739900 h 4483100"/>
                    <a:gd name="connsiteX166" fmla="*/ 1847850 w 5425440"/>
                    <a:gd name="connsiteY166" fmla="*/ 1606548 h 4483100"/>
                    <a:gd name="connsiteX167" fmla="*/ 1924050 w 5425440"/>
                    <a:gd name="connsiteY167" fmla="*/ 1447800 h 4483100"/>
                    <a:gd name="connsiteX168" fmla="*/ 1968500 w 5425440"/>
                    <a:gd name="connsiteY168" fmla="*/ 1377948 h 4483100"/>
                    <a:gd name="connsiteX169" fmla="*/ 1930400 w 5425440"/>
                    <a:gd name="connsiteY169" fmla="*/ 1168400 h 4483100"/>
                    <a:gd name="connsiteX170" fmla="*/ 1974850 w 5425440"/>
                    <a:gd name="connsiteY170" fmla="*/ 1054100 h 4483100"/>
                    <a:gd name="connsiteX171" fmla="*/ 1955800 w 5425440"/>
                    <a:gd name="connsiteY171" fmla="*/ 984252 h 4483100"/>
                    <a:gd name="connsiteX172" fmla="*/ 2006600 w 5425440"/>
                    <a:gd name="connsiteY172" fmla="*/ 838200 h 4483100"/>
                    <a:gd name="connsiteX173" fmla="*/ 2076450 w 5425440"/>
                    <a:gd name="connsiteY173" fmla="*/ 850900 h 4483100"/>
                    <a:gd name="connsiteX174" fmla="*/ 2127250 w 5425440"/>
                    <a:gd name="connsiteY174" fmla="*/ 831852 h 4483100"/>
                    <a:gd name="connsiteX175" fmla="*/ 2165350 w 5425440"/>
                    <a:gd name="connsiteY175" fmla="*/ 723900 h 4483100"/>
                    <a:gd name="connsiteX176" fmla="*/ 2190750 w 5425440"/>
                    <a:gd name="connsiteY176" fmla="*/ 488948 h 4483100"/>
                    <a:gd name="connsiteX177" fmla="*/ 2336800 w 5425440"/>
                    <a:gd name="connsiteY177" fmla="*/ 387348 h 4483100"/>
                    <a:gd name="connsiteX178" fmla="*/ 2387600 w 5425440"/>
                    <a:gd name="connsiteY178" fmla="*/ 317500 h 4483100"/>
                    <a:gd name="connsiteX179" fmla="*/ 2571750 w 5425440"/>
                    <a:gd name="connsiteY179" fmla="*/ 273052 h 4483100"/>
                    <a:gd name="connsiteX180" fmla="*/ 2609850 w 5425440"/>
                    <a:gd name="connsiteY180" fmla="*/ 273052 h 4483100"/>
                    <a:gd name="connsiteX181" fmla="*/ 2635250 w 5425440"/>
                    <a:gd name="connsiteY181" fmla="*/ 260348 h 4483100"/>
                    <a:gd name="connsiteX182" fmla="*/ 2654300 w 5425440"/>
                    <a:gd name="connsiteY182" fmla="*/ 139700 h 4483100"/>
                    <a:gd name="connsiteX183" fmla="*/ 2641600 w 5425440"/>
                    <a:gd name="connsiteY183" fmla="*/ 57148 h 4483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</a:cxnLst>
                  <a:rect l="l" t="t" r="r" b="b"/>
                  <a:pathLst>
                    <a:path w="5425440" h="4483100">
                      <a:moveTo>
                        <a:pt x="5425440" y="1093892"/>
                      </a:moveTo>
                      <a:lnTo>
                        <a:pt x="5425436" y="1093896"/>
                      </a:lnTo>
                      <a:lnTo>
                        <a:pt x="5359400" y="1104900"/>
                      </a:lnTo>
                      <a:close/>
                      <a:moveTo>
                        <a:pt x="2724150" y="0"/>
                      </a:moveTo>
                      <a:lnTo>
                        <a:pt x="2813050" y="69852"/>
                      </a:lnTo>
                      <a:lnTo>
                        <a:pt x="2901950" y="228600"/>
                      </a:lnTo>
                      <a:lnTo>
                        <a:pt x="2984500" y="311148"/>
                      </a:lnTo>
                      <a:lnTo>
                        <a:pt x="3067050" y="539748"/>
                      </a:lnTo>
                      <a:lnTo>
                        <a:pt x="3067050" y="590548"/>
                      </a:lnTo>
                      <a:lnTo>
                        <a:pt x="3175000" y="717548"/>
                      </a:lnTo>
                      <a:lnTo>
                        <a:pt x="3238500" y="717548"/>
                      </a:lnTo>
                      <a:lnTo>
                        <a:pt x="3270250" y="742948"/>
                      </a:lnTo>
                      <a:lnTo>
                        <a:pt x="3321050" y="755652"/>
                      </a:lnTo>
                      <a:lnTo>
                        <a:pt x="3587750" y="673100"/>
                      </a:lnTo>
                      <a:lnTo>
                        <a:pt x="3708400" y="590548"/>
                      </a:lnTo>
                      <a:lnTo>
                        <a:pt x="3771900" y="584200"/>
                      </a:lnTo>
                      <a:lnTo>
                        <a:pt x="3886200" y="571500"/>
                      </a:lnTo>
                      <a:lnTo>
                        <a:pt x="4191000" y="539748"/>
                      </a:lnTo>
                      <a:lnTo>
                        <a:pt x="4432300" y="609600"/>
                      </a:lnTo>
                      <a:lnTo>
                        <a:pt x="4540250" y="508000"/>
                      </a:lnTo>
                      <a:lnTo>
                        <a:pt x="4616450" y="412748"/>
                      </a:lnTo>
                      <a:lnTo>
                        <a:pt x="4737100" y="361948"/>
                      </a:lnTo>
                      <a:lnTo>
                        <a:pt x="4743358" y="360072"/>
                      </a:lnTo>
                      <a:lnTo>
                        <a:pt x="4781550" y="387348"/>
                      </a:lnTo>
                      <a:lnTo>
                        <a:pt x="4832350" y="393700"/>
                      </a:lnTo>
                      <a:lnTo>
                        <a:pt x="4845050" y="419100"/>
                      </a:lnTo>
                      <a:lnTo>
                        <a:pt x="4921250" y="393700"/>
                      </a:lnTo>
                      <a:lnTo>
                        <a:pt x="4992086" y="462252"/>
                      </a:lnTo>
                      <a:lnTo>
                        <a:pt x="4946650" y="558800"/>
                      </a:lnTo>
                      <a:lnTo>
                        <a:pt x="4972050" y="647700"/>
                      </a:lnTo>
                      <a:lnTo>
                        <a:pt x="4997450" y="711200"/>
                      </a:lnTo>
                      <a:lnTo>
                        <a:pt x="4972050" y="793748"/>
                      </a:lnTo>
                      <a:lnTo>
                        <a:pt x="4997450" y="838200"/>
                      </a:lnTo>
                      <a:lnTo>
                        <a:pt x="4933950" y="889000"/>
                      </a:lnTo>
                      <a:lnTo>
                        <a:pt x="4914900" y="933452"/>
                      </a:lnTo>
                      <a:lnTo>
                        <a:pt x="4914518" y="935628"/>
                      </a:lnTo>
                      <a:lnTo>
                        <a:pt x="4908550" y="927100"/>
                      </a:lnTo>
                      <a:lnTo>
                        <a:pt x="4832350" y="958852"/>
                      </a:lnTo>
                      <a:lnTo>
                        <a:pt x="4743450" y="939800"/>
                      </a:lnTo>
                      <a:lnTo>
                        <a:pt x="4667250" y="984252"/>
                      </a:lnTo>
                      <a:lnTo>
                        <a:pt x="4552950" y="933452"/>
                      </a:lnTo>
                      <a:lnTo>
                        <a:pt x="4419600" y="1117600"/>
                      </a:lnTo>
                      <a:lnTo>
                        <a:pt x="4222750" y="1104900"/>
                      </a:lnTo>
                      <a:lnTo>
                        <a:pt x="4133850" y="1073148"/>
                      </a:lnTo>
                      <a:lnTo>
                        <a:pt x="4095750" y="1117600"/>
                      </a:lnTo>
                      <a:lnTo>
                        <a:pt x="4000500" y="1092200"/>
                      </a:lnTo>
                      <a:lnTo>
                        <a:pt x="3898900" y="1168400"/>
                      </a:lnTo>
                      <a:lnTo>
                        <a:pt x="3752850" y="1130300"/>
                      </a:lnTo>
                      <a:lnTo>
                        <a:pt x="3663950" y="1263652"/>
                      </a:lnTo>
                      <a:lnTo>
                        <a:pt x="3568700" y="1301748"/>
                      </a:lnTo>
                      <a:lnTo>
                        <a:pt x="3492500" y="1263652"/>
                      </a:lnTo>
                      <a:lnTo>
                        <a:pt x="3390900" y="1416052"/>
                      </a:lnTo>
                      <a:lnTo>
                        <a:pt x="3378200" y="1466852"/>
                      </a:lnTo>
                      <a:lnTo>
                        <a:pt x="3333750" y="1524000"/>
                      </a:lnTo>
                      <a:lnTo>
                        <a:pt x="3333750" y="1593852"/>
                      </a:lnTo>
                      <a:lnTo>
                        <a:pt x="3270250" y="1619252"/>
                      </a:lnTo>
                      <a:lnTo>
                        <a:pt x="3263900" y="1701800"/>
                      </a:lnTo>
                      <a:lnTo>
                        <a:pt x="3219450" y="1765300"/>
                      </a:lnTo>
                      <a:lnTo>
                        <a:pt x="3187700" y="1765300"/>
                      </a:lnTo>
                      <a:lnTo>
                        <a:pt x="3086100" y="1873252"/>
                      </a:lnTo>
                      <a:lnTo>
                        <a:pt x="3117850" y="1930400"/>
                      </a:lnTo>
                      <a:lnTo>
                        <a:pt x="3073400" y="1993900"/>
                      </a:lnTo>
                      <a:lnTo>
                        <a:pt x="3048000" y="2063748"/>
                      </a:lnTo>
                      <a:lnTo>
                        <a:pt x="3079750" y="2120900"/>
                      </a:lnTo>
                      <a:lnTo>
                        <a:pt x="3079750" y="2178052"/>
                      </a:lnTo>
                      <a:lnTo>
                        <a:pt x="2876550" y="2419348"/>
                      </a:lnTo>
                      <a:lnTo>
                        <a:pt x="2736850" y="2470148"/>
                      </a:lnTo>
                      <a:lnTo>
                        <a:pt x="2597150" y="2438400"/>
                      </a:lnTo>
                      <a:lnTo>
                        <a:pt x="2508250" y="2432052"/>
                      </a:lnTo>
                      <a:lnTo>
                        <a:pt x="2432050" y="2413000"/>
                      </a:lnTo>
                      <a:lnTo>
                        <a:pt x="2305050" y="2482852"/>
                      </a:lnTo>
                      <a:lnTo>
                        <a:pt x="2349500" y="2546348"/>
                      </a:lnTo>
                      <a:lnTo>
                        <a:pt x="2387600" y="2717800"/>
                      </a:lnTo>
                      <a:lnTo>
                        <a:pt x="2432050" y="2736852"/>
                      </a:lnTo>
                      <a:lnTo>
                        <a:pt x="2444750" y="2832100"/>
                      </a:lnTo>
                      <a:lnTo>
                        <a:pt x="2527300" y="2857500"/>
                      </a:lnTo>
                      <a:lnTo>
                        <a:pt x="2590800" y="2921000"/>
                      </a:lnTo>
                      <a:lnTo>
                        <a:pt x="2584450" y="3003548"/>
                      </a:lnTo>
                      <a:lnTo>
                        <a:pt x="2400300" y="3111500"/>
                      </a:lnTo>
                      <a:lnTo>
                        <a:pt x="2286000" y="3143252"/>
                      </a:lnTo>
                      <a:lnTo>
                        <a:pt x="2222500" y="3200400"/>
                      </a:lnTo>
                      <a:lnTo>
                        <a:pt x="2209800" y="3289300"/>
                      </a:lnTo>
                      <a:lnTo>
                        <a:pt x="2190750" y="3435348"/>
                      </a:lnTo>
                      <a:lnTo>
                        <a:pt x="2076450" y="3422652"/>
                      </a:lnTo>
                      <a:lnTo>
                        <a:pt x="2076450" y="3479800"/>
                      </a:lnTo>
                      <a:lnTo>
                        <a:pt x="1930400" y="3644900"/>
                      </a:lnTo>
                      <a:lnTo>
                        <a:pt x="1784350" y="3517900"/>
                      </a:lnTo>
                      <a:lnTo>
                        <a:pt x="1752600" y="3498852"/>
                      </a:lnTo>
                      <a:lnTo>
                        <a:pt x="1695450" y="3530600"/>
                      </a:lnTo>
                      <a:lnTo>
                        <a:pt x="1746250" y="3632200"/>
                      </a:lnTo>
                      <a:lnTo>
                        <a:pt x="1739900" y="3651252"/>
                      </a:lnTo>
                      <a:lnTo>
                        <a:pt x="1835150" y="3778252"/>
                      </a:lnTo>
                      <a:lnTo>
                        <a:pt x="1879600" y="3841748"/>
                      </a:lnTo>
                      <a:lnTo>
                        <a:pt x="1854200" y="3956052"/>
                      </a:lnTo>
                      <a:lnTo>
                        <a:pt x="1885950" y="4019548"/>
                      </a:lnTo>
                      <a:lnTo>
                        <a:pt x="1917700" y="4362452"/>
                      </a:lnTo>
                      <a:lnTo>
                        <a:pt x="1841500" y="4375148"/>
                      </a:lnTo>
                      <a:lnTo>
                        <a:pt x="1847066" y="4430816"/>
                      </a:lnTo>
                      <a:lnTo>
                        <a:pt x="1841500" y="4432300"/>
                      </a:lnTo>
                      <a:lnTo>
                        <a:pt x="1644650" y="4483100"/>
                      </a:lnTo>
                      <a:lnTo>
                        <a:pt x="1600200" y="4394200"/>
                      </a:lnTo>
                      <a:lnTo>
                        <a:pt x="1562100" y="4394200"/>
                      </a:lnTo>
                      <a:lnTo>
                        <a:pt x="1492250" y="4375148"/>
                      </a:lnTo>
                      <a:lnTo>
                        <a:pt x="1473200" y="4318000"/>
                      </a:lnTo>
                      <a:lnTo>
                        <a:pt x="1377950" y="4292600"/>
                      </a:lnTo>
                      <a:lnTo>
                        <a:pt x="1377950" y="4184652"/>
                      </a:lnTo>
                      <a:lnTo>
                        <a:pt x="1333500" y="4146548"/>
                      </a:lnTo>
                      <a:lnTo>
                        <a:pt x="1295400" y="4089400"/>
                      </a:lnTo>
                      <a:lnTo>
                        <a:pt x="1282700" y="3886200"/>
                      </a:lnTo>
                      <a:lnTo>
                        <a:pt x="1244600" y="3841748"/>
                      </a:lnTo>
                      <a:lnTo>
                        <a:pt x="1257300" y="3822700"/>
                      </a:lnTo>
                      <a:lnTo>
                        <a:pt x="1257300" y="3740148"/>
                      </a:lnTo>
                      <a:lnTo>
                        <a:pt x="1327150" y="3714748"/>
                      </a:lnTo>
                      <a:lnTo>
                        <a:pt x="1289050" y="3657600"/>
                      </a:lnTo>
                      <a:lnTo>
                        <a:pt x="1225550" y="3638548"/>
                      </a:lnTo>
                      <a:lnTo>
                        <a:pt x="1181100" y="3625852"/>
                      </a:lnTo>
                      <a:lnTo>
                        <a:pt x="1181100" y="3575052"/>
                      </a:lnTo>
                      <a:lnTo>
                        <a:pt x="1219200" y="3530600"/>
                      </a:lnTo>
                      <a:lnTo>
                        <a:pt x="1282700" y="3536948"/>
                      </a:lnTo>
                      <a:lnTo>
                        <a:pt x="1333500" y="3524252"/>
                      </a:lnTo>
                      <a:lnTo>
                        <a:pt x="1352550" y="3473452"/>
                      </a:lnTo>
                      <a:lnTo>
                        <a:pt x="1390650" y="3378200"/>
                      </a:lnTo>
                      <a:lnTo>
                        <a:pt x="1479550" y="3359148"/>
                      </a:lnTo>
                      <a:lnTo>
                        <a:pt x="1473200" y="3321052"/>
                      </a:lnTo>
                      <a:lnTo>
                        <a:pt x="1428750" y="3289300"/>
                      </a:lnTo>
                      <a:lnTo>
                        <a:pt x="1454150" y="3238500"/>
                      </a:lnTo>
                      <a:lnTo>
                        <a:pt x="1371600" y="3200400"/>
                      </a:lnTo>
                      <a:lnTo>
                        <a:pt x="1289050" y="3175000"/>
                      </a:lnTo>
                      <a:lnTo>
                        <a:pt x="1314450" y="3105148"/>
                      </a:lnTo>
                      <a:lnTo>
                        <a:pt x="1377950" y="3086100"/>
                      </a:lnTo>
                      <a:lnTo>
                        <a:pt x="1409700" y="3035300"/>
                      </a:lnTo>
                      <a:lnTo>
                        <a:pt x="1320800" y="2990852"/>
                      </a:lnTo>
                      <a:lnTo>
                        <a:pt x="1276350" y="2997200"/>
                      </a:lnTo>
                      <a:lnTo>
                        <a:pt x="1130300" y="2997200"/>
                      </a:lnTo>
                      <a:lnTo>
                        <a:pt x="1104900" y="3035300"/>
                      </a:lnTo>
                      <a:lnTo>
                        <a:pt x="1054100" y="3028948"/>
                      </a:lnTo>
                      <a:lnTo>
                        <a:pt x="996950" y="2978148"/>
                      </a:lnTo>
                      <a:lnTo>
                        <a:pt x="996950" y="2927348"/>
                      </a:lnTo>
                      <a:lnTo>
                        <a:pt x="1098550" y="2901948"/>
                      </a:lnTo>
                      <a:lnTo>
                        <a:pt x="1098550" y="2819400"/>
                      </a:lnTo>
                      <a:lnTo>
                        <a:pt x="1041400" y="2806700"/>
                      </a:lnTo>
                      <a:lnTo>
                        <a:pt x="1009650" y="2794000"/>
                      </a:lnTo>
                      <a:lnTo>
                        <a:pt x="1028700" y="2743200"/>
                      </a:lnTo>
                      <a:lnTo>
                        <a:pt x="1028700" y="2635252"/>
                      </a:lnTo>
                      <a:lnTo>
                        <a:pt x="1047750" y="2603500"/>
                      </a:lnTo>
                      <a:lnTo>
                        <a:pt x="1073150" y="2501900"/>
                      </a:lnTo>
                      <a:lnTo>
                        <a:pt x="1003300" y="2489200"/>
                      </a:lnTo>
                      <a:lnTo>
                        <a:pt x="895350" y="2425700"/>
                      </a:lnTo>
                      <a:lnTo>
                        <a:pt x="755650" y="2457452"/>
                      </a:lnTo>
                      <a:lnTo>
                        <a:pt x="609600" y="2495548"/>
                      </a:lnTo>
                      <a:lnTo>
                        <a:pt x="508000" y="2597148"/>
                      </a:lnTo>
                      <a:lnTo>
                        <a:pt x="412750" y="2660652"/>
                      </a:lnTo>
                      <a:lnTo>
                        <a:pt x="311150" y="2724148"/>
                      </a:lnTo>
                      <a:lnTo>
                        <a:pt x="273050" y="2806700"/>
                      </a:lnTo>
                      <a:lnTo>
                        <a:pt x="152400" y="2800348"/>
                      </a:lnTo>
                      <a:lnTo>
                        <a:pt x="133350" y="2755900"/>
                      </a:lnTo>
                      <a:lnTo>
                        <a:pt x="0" y="2781300"/>
                      </a:lnTo>
                      <a:lnTo>
                        <a:pt x="222250" y="2635252"/>
                      </a:lnTo>
                      <a:lnTo>
                        <a:pt x="330200" y="2616200"/>
                      </a:lnTo>
                      <a:lnTo>
                        <a:pt x="349250" y="2540000"/>
                      </a:lnTo>
                      <a:lnTo>
                        <a:pt x="419100" y="2540000"/>
                      </a:lnTo>
                      <a:lnTo>
                        <a:pt x="495300" y="2495548"/>
                      </a:lnTo>
                      <a:lnTo>
                        <a:pt x="806450" y="2336800"/>
                      </a:lnTo>
                      <a:lnTo>
                        <a:pt x="1104900" y="2152652"/>
                      </a:lnTo>
                      <a:lnTo>
                        <a:pt x="1301750" y="1885948"/>
                      </a:lnTo>
                      <a:lnTo>
                        <a:pt x="1644650" y="1739900"/>
                      </a:lnTo>
                      <a:lnTo>
                        <a:pt x="1847850" y="1606548"/>
                      </a:lnTo>
                      <a:lnTo>
                        <a:pt x="1924050" y="1447800"/>
                      </a:lnTo>
                      <a:lnTo>
                        <a:pt x="1968500" y="1377948"/>
                      </a:lnTo>
                      <a:lnTo>
                        <a:pt x="1930400" y="1168400"/>
                      </a:lnTo>
                      <a:lnTo>
                        <a:pt x="1974850" y="1054100"/>
                      </a:lnTo>
                      <a:lnTo>
                        <a:pt x="1955800" y="984252"/>
                      </a:lnTo>
                      <a:lnTo>
                        <a:pt x="2006600" y="838200"/>
                      </a:lnTo>
                      <a:lnTo>
                        <a:pt x="2076450" y="850900"/>
                      </a:lnTo>
                      <a:lnTo>
                        <a:pt x="2127250" y="831852"/>
                      </a:lnTo>
                      <a:lnTo>
                        <a:pt x="2165350" y="723900"/>
                      </a:lnTo>
                      <a:lnTo>
                        <a:pt x="2190750" y="488948"/>
                      </a:lnTo>
                      <a:lnTo>
                        <a:pt x="2336800" y="387348"/>
                      </a:lnTo>
                      <a:lnTo>
                        <a:pt x="2387600" y="317500"/>
                      </a:lnTo>
                      <a:lnTo>
                        <a:pt x="2571750" y="273052"/>
                      </a:lnTo>
                      <a:lnTo>
                        <a:pt x="2609850" y="273052"/>
                      </a:lnTo>
                      <a:lnTo>
                        <a:pt x="2635250" y="260348"/>
                      </a:lnTo>
                      <a:lnTo>
                        <a:pt x="2654300" y="139700"/>
                      </a:lnTo>
                      <a:lnTo>
                        <a:pt x="2641600" y="571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CC67BEDF-D454-258F-05CE-0806FD692810}"/>
                    </a:ext>
                  </a:extLst>
                </p:cNvPr>
                <p:cNvSpPr/>
                <p:nvPr/>
              </p:nvSpPr>
              <p:spPr>
                <a:xfrm>
                  <a:off x="1925312" y="981791"/>
                  <a:ext cx="980840" cy="474742"/>
                </a:xfrm>
                <a:custGeom>
                  <a:avLst/>
                  <a:gdLst>
                    <a:gd name="connsiteX0" fmla="*/ 3808038 w 4232910"/>
                    <a:gd name="connsiteY0" fmla="*/ 0 h 2048798"/>
                    <a:gd name="connsiteX1" fmla="*/ 3902710 w 4232910"/>
                    <a:gd name="connsiteY1" fmla="*/ 82838 h 2048798"/>
                    <a:gd name="connsiteX2" fmla="*/ 3890010 w 4232910"/>
                    <a:gd name="connsiteY2" fmla="*/ 159038 h 2048798"/>
                    <a:gd name="connsiteX3" fmla="*/ 3953510 w 4232910"/>
                    <a:gd name="connsiteY3" fmla="*/ 178088 h 2048798"/>
                    <a:gd name="connsiteX4" fmla="*/ 3959860 w 4232910"/>
                    <a:gd name="connsiteY4" fmla="*/ 292388 h 2048798"/>
                    <a:gd name="connsiteX5" fmla="*/ 3896360 w 4232910"/>
                    <a:gd name="connsiteY5" fmla="*/ 355888 h 2048798"/>
                    <a:gd name="connsiteX6" fmla="*/ 3966210 w 4232910"/>
                    <a:gd name="connsiteY6" fmla="*/ 393988 h 2048798"/>
                    <a:gd name="connsiteX7" fmla="*/ 4010660 w 4232910"/>
                    <a:gd name="connsiteY7" fmla="*/ 635288 h 2048798"/>
                    <a:gd name="connsiteX8" fmla="*/ 4118610 w 4232910"/>
                    <a:gd name="connsiteY8" fmla="*/ 698788 h 2048798"/>
                    <a:gd name="connsiteX9" fmla="*/ 4112260 w 4232910"/>
                    <a:gd name="connsiteY9" fmla="*/ 882938 h 2048798"/>
                    <a:gd name="connsiteX10" fmla="*/ 4220210 w 4232910"/>
                    <a:gd name="connsiteY10" fmla="*/ 946438 h 2048798"/>
                    <a:gd name="connsiteX11" fmla="*/ 4182110 w 4232910"/>
                    <a:gd name="connsiteY11" fmla="*/ 1092488 h 2048798"/>
                    <a:gd name="connsiteX12" fmla="*/ 4232910 w 4232910"/>
                    <a:gd name="connsiteY12" fmla="*/ 1124238 h 2048798"/>
                    <a:gd name="connsiteX13" fmla="*/ 4220210 w 4232910"/>
                    <a:gd name="connsiteY13" fmla="*/ 1251238 h 2048798"/>
                    <a:gd name="connsiteX14" fmla="*/ 4086860 w 4232910"/>
                    <a:gd name="connsiteY14" fmla="*/ 1371888 h 2048798"/>
                    <a:gd name="connsiteX15" fmla="*/ 3997960 w 4232910"/>
                    <a:gd name="connsiteY15" fmla="*/ 1422688 h 2048798"/>
                    <a:gd name="connsiteX16" fmla="*/ 3902936 w 4232910"/>
                    <a:gd name="connsiteY16" fmla="*/ 1397348 h 2048798"/>
                    <a:gd name="connsiteX17" fmla="*/ 3855720 w 4232910"/>
                    <a:gd name="connsiteY17" fmla="*/ 1355378 h 2048798"/>
                    <a:gd name="connsiteX18" fmla="*/ 3779520 w 4232910"/>
                    <a:gd name="connsiteY18" fmla="*/ 1408718 h 2048798"/>
                    <a:gd name="connsiteX19" fmla="*/ 3649980 w 4232910"/>
                    <a:gd name="connsiteY19" fmla="*/ 1454438 h 2048798"/>
                    <a:gd name="connsiteX20" fmla="*/ 3619500 w 4232910"/>
                    <a:gd name="connsiteY20" fmla="*/ 1530638 h 2048798"/>
                    <a:gd name="connsiteX21" fmla="*/ 3482340 w 4232910"/>
                    <a:gd name="connsiteY21" fmla="*/ 1553498 h 2048798"/>
                    <a:gd name="connsiteX22" fmla="*/ 3444240 w 4232910"/>
                    <a:gd name="connsiteY22" fmla="*/ 1507778 h 2048798"/>
                    <a:gd name="connsiteX23" fmla="*/ 3375660 w 4232910"/>
                    <a:gd name="connsiteY23" fmla="*/ 1553498 h 2048798"/>
                    <a:gd name="connsiteX24" fmla="*/ 3253740 w 4232910"/>
                    <a:gd name="connsiteY24" fmla="*/ 1576358 h 2048798"/>
                    <a:gd name="connsiteX25" fmla="*/ 3177540 w 4232910"/>
                    <a:gd name="connsiteY25" fmla="*/ 1652558 h 2048798"/>
                    <a:gd name="connsiteX26" fmla="*/ 3124200 w 4232910"/>
                    <a:gd name="connsiteY26" fmla="*/ 1515398 h 2048798"/>
                    <a:gd name="connsiteX27" fmla="*/ 3162300 w 4232910"/>
                    <a:gd name="connsiteY27" fmla="*/ 1408718 h 2048798"/>
                    <a:gd name="connsiteX28" fmla="*/ 3078480 w 4232910"/>
                    <a:gd name="connsiteY28" fmla="*/ 1393478 h 2048798"/>
                    <a:gd name="connsiteX29" fmla="*/ 3086100 w 4232910"/>
                    <a:gd name="connsiteY29" fmla="*/ 1309658 h 2048798"/>
                    <a:gd name="connsiteX30" fmla="*/ 3086100 w 4232910"/>
                    <a:gd name="connsiteY30" fmla="*/ 1248698 h 2048798"/>
                    <a:gd name="connsiteX31" fmla="*/ 3040380 w 4232910"/>
                    <a:gd name="connsiteY31" fmla="*/ 1225838 h 2048798"/>
                    <a:gd name="connsiteX32" fmla="*/ 2933700 w 4232910"/>
                    <a:gd name="connsiteY32" fmla="*/ 1142018 h 2048798"/>
                    <a:gd name="connsiteX33" fmla="*/ 2842260 w 4232910"/>
                    <a:gd name="connsiteY33" fmla="*/ 1157258 h 2048798"/>
                    <a:gd name="connsiteX34" fmla="*/ 2758440 w 4232910"/>
                    <a:gd name="connsiteY34" fmla="*/ 1157258 h 2048798"/>
                    <a:gd name="connsiteX35" fmla="*/ 2651760 w 4232910"/>
                    <a:gd name="connsiteY35" fmla="*/ 1119158 h 2048798"/>
                    <a:gd name="connsiteX36" fmla="*/ 2697480 w 4232910"/>
                    <a:gd name="connsiteY36" fmla="*/ 1020098 h 2048798"/>
                    <a:gd name="connsiteX37" fmla="*/ 2667000 w 4232910"/>
                    <a:gd name="connsiteY37" fmla="*/ 974378 h 2048798"/>
                    <a:gd name="connsiteX38" fmla="*/ 2590800 w 4232910"/>
                    <a:gd name="connsiteY38" fmla="*/ 981998 h 2048798"/>
                    <a:gd name="connsiteX39" fmla="*/ 2446020 w 4232910"/>
                    <a:gd name="connsiteY39" fmla="*/ 1058198 h 2048798"/>
                    <a:gd name="connsiteX40" fmla="*/ 2438400 w 4232910"/>
                    <a:gd name="connsiteY40" fmla="*/ 1134398 h 2048798"/>
                    <a:gd name="connsiteX41" fmla="*/ 2354580 w 4232910"/>
                    <a:gd name="connsiteY41" fmla="*/ 1134398 h 2048798"/>
                    <a:gd name="connsiteX42" fmla="*/ 2346960 w 4232910"/>
                    <a:gd name="connsiteY42" fmla="*/ 1187738 h 2048798"/>
                    <a:gd name="connsiteX43" fmla="*/ 2240280 w 4232910"/>
                    <a:gd name="connsiteY43" fmla="*/ 1202978 h 2048798"/>
                    <a:gd name="connsiteX44" fmla="*/ 2240280 w 4232910"/>
                    <a:gd name="connsiteY44" fmla="*/ 1263938 h 2048798"/>
                    <a:gd name="connsiteX45" fmla="*/ 2194560 w 4232910"/>
                    <a:gd name="connsiteY45" fmla="*/ 1340138 h 2048798"/>
                    <a:gd name="connsiteX46" fmla="*/ 2118360 w 4232910"/>
                    <a:gd name="connsiteY46" fmla="*/ 1347758 h 2048798"/>
                    <a:gd name="connsiteX47" fmla="*/ 2034540 w 4232910"/>
                    <a:gd name="connsiteY47" fmla="*/ 1172498 h 2048798"/>
                    <a:gd name="connsiteX48" fmla="*/ 1783080 w 4232910"/>
                    <a:gd name="connsiteY48" fmla="*/ 1073438 h 2048798"/>
                    <a:gd name="connsiteX49" fmla="*/ 1684020 w 4232910"/>
                    <a:gd name="connsiteY49" fmla="*/ 1081058 h 2048798"/>
                    <a:gd name="connsiteX50" fmla="*/ 1470660 w 4232910"/>
                    <a:gd name="connsiteY50" fmla="*/ 1012478 h 2048798"/>
                    <a:gd name="connsiteX51" fmla="*/ 1417320 w 4232910"/>
                    <a:gd name="connsiteY51" fmla="*/ 1020098 h 2048798"/>
                    <a:gd name="connsiteX52" fmla="*/ 1356360 w 4232910"/>
                    <a:gd name="connsiteY52" fmla="*/ 1142018 h 2048798"/>
                    <a:gd name="connsiteX53" fmla="*/ 1325880 w 4232910"/>
                    <a:gd name="connsiteY53" fmla="*/ 1286798 h 2048798"/>
                    <a:gd name="connsiteX54" fmla="*/ 1303020 w 4232910"/>
                    <a:gd name="connsiteY54" fmla="*/ 1370618 h 2048798"/>
                    <a:gd name="connsiteX55" fmla="*/ 1188720 w 4232910"/>
                    <a:gd name="connsiteY55" fmla="*/ 1393478 h 2048798"/>
                    <a:gd name="connsiteX56" fmla="*/ 1158240 w 4232910"/>
                    <a:gd name="connsiteY56" fmla="*/ 1454438 h 2048798"/>
                    <a:gd name="connsiteX57" fmla="*/ 1219200 w 4232910"/>
                    <a:gd name="connsiteY57" fmla="*/ 1576358 h 2048798"/>
                    <a:gd name="connsiteX58" fmla="*/ 960120 w 4232910"/>
                    <a:gd name="connsiteY58" fmla="*/ 1644938 h 2048798"/>
                    <a:gd name="connsiteX59" fmla="*/ 822960 w 4232910"/>
                    <a:gd name="connsiteY59" fmla="*/ 1599218 h 2048798"/>
                    <a:gd name="connsiteX60" fmla="*/ 845820 w 4232910"/>
                    <a:gd name="connsiteY60" fmla="*/ 1835438 h 2048798"/>
                    <a:gd name="connsiteX61" fmla="*/ 754380 w 4232910"/>
                    <a:gd name="connsiteY61" fmla="*/ 1904018 h 2048798"/>
                    <a:gd name="connsiteX62" fmla="*/ 624840 w 4232910"/>
                    <a:gd name="connsiteY62" fmla="*/ 1896398 h 2048798"/>
                    <a:gd name="connsiteX63" fmla="*/ 571500 w 4232910"/>
                    <a:gd name="connsiteY63" fmla="*/ 1934498 h 2048798"/>
                    <a:gd name="connsiteX64" fmla="*/ 525780 w 4232910"/>
                    <a:gd name="connsiteY64" fmla="*/ 1904018 h 2048798"/>
                    <a:gd name="connsiteX65" fmla="*/ 480060 w 4232910"/>
                    <a:gd name="connsiteY65" fmla="*/ 1919258 h 2048798"/>
                    <a:gd name="connsiteX66" fmla="*/ 495300 w 4232910"/>
                    <a:gd name="connsiteY66" fmla="*/ 2003078 h 2048798"/>
                    <a:gd name="connsiteX67" fmla="*/ 419100 w 4232910"/>
                    <a:gd name="connsiteY67" fmla="*/ 2048798 h 2048798"/>
                    <a:gd name="connsiteX68" fmla="*/ 342900 w 4232910"/>
                    <a:gd name="connsiteY68" fmla="*/ 2010698 h 2048798"/>
                    <a:gd name="connsiteX69" fmla="*/ 281940 w 4232910"/>
                    <a:gd name="connsiteY69" fmla="*/ 2033558 h 2048798"/>
                    <a:gd name="connsiteX70" fmla="*/ 266700 w 4232910"/>
                    <a:gd name="connsiteY70" fmla="*/ 2010698 h 2048798"/>
                    <a:gd name="connsiteX71" fmla="*/ 0 w 4232910"/>
                    <a:gd name="connsiteY71" fmla="*/ 2003078 h 2048798"/>
                    <a:gd name="connsiteX72" fmla="*/ 53340 w 4232910"/>
                    <a:gd name="connsiteY72" fmla="*/ 1743998 h 2048798"/>
                    <a:gd name="connsiteX73" fmla="*/ 175260 w 4232910"/>
                    <a:gd name="connsiteY73" fmla="*/ 1652558 h 2048798"/>
                    <a:gd name="connsiteX74" fmla="*/ 137160 w 4232910"/>
                    <a:gd name="connsiteY74" fmla="*/ 1507778 h 2048798"/>
                    <a:gd name="connsiteX75" fmla="*/ 83820 w 4232910"/>
                    <a:gd name="connsiteY75" fmla="*/ 1500158 h 2048798"/>
                    <a:gd name="connsiteX76" fmla="*/ 121920 w 4232910"/>
                    <a:gd name="connsiteY76" fmla="*/ 1439198 h 2048798"/>
                    <a:gd name="connsiteX77" fmla="*/ 297180 w 4232910"/>
                    <a:gd name="connsiteY77" fmla="*/ 1362998 h 2048798"/>
                    <a:gd name="connsiteX78" fmla="*/ 525780 w 4232910"/>
                    <a:gd name="connsiteY78" fmla="*/ 1279178 h 2048798"/>
                    <a:gd name="connsiteX79" fmla="*/ 525780 w 4232910"/>
                    <a:gd name="connsiteY79" fmla="*/ 959138 h 2048798"/>
                    <a:gd name="connsiteX80" fmla="*/ 586740 w 4232910"/>
                    <a:gd name="connsiteY80" fmla="*/ 882938 h 2048798"/>
                    <a:gd name="connsiteX81" fmla="*/ 571500 w 4232910"/>
                    <a:gd name="connsiteY81" fmla="*/ 844838 h 2048798"/>
                    <a:gd name="connsiteX82" fmla="*/ 586740 w 4232910"/>
                    <a:gd name="connsiteY82" fmla="*/ 783878 h 2048798"/>
                    <a:gd name="connsiteX83" fmla="*/ 518160 w 4232910"/>
                    <a:gd name="connsiteY83" fmla="*/ 677198 h 2048798"/>
                    <a:gd name="connsiteX84" fmla="*/ 304800 w 4232910"/>
                    <a:gd name="connsiteY84" fmla="*/ 517178 h 2048798"/>
                    <a:gd name="connsiteX85" fmla="*/ 198120 w 4232910"/>
                    <a:gd name="connsiteY85" fmla="*/ 288578 h 2048798"/>
                    <a:gd name="connsiteX86" fmla="*/ 281940 w 4232910"/>
                    <a:gd name="connsiteY86" fmla="*/ 227618 h 2048798"/>
                    <a:gd name="connsiteX87" fmla="*/ 396240 w 4232910"/>
                    <a:gd name="connsiteY87" fmla="*/ 227618 h 2048798"/>
                    <a:gd name="connsiteX88" fmla="*/ 381000 w 4232910"/>
                    <a:gd name="connsiteY88" fmla="*/ 387638 h 2048798"/>
                    <a:gd name="connsiteX89" fmla="*/ 434340 w 4232910"/>
                    <a:gd name="connsiteY89" fmla="*/ 440978 h 2048798"/>
                    <a:gd name="connsiteX90" fmla="*/ 670560 w 4232910"/>
                    <a:gd name="connsiteY90" fmla="*/ 562898 h 2048798"/>
                    <a:gd name="connsiteX91" fmla="*/ 899160 w 4232910"/>
                    <a:gd name="connsiteY91" fmla="*/ 570518 h 2048798"/>
                    <a:gd name="connsiteX92" fmla="*/ 937260 w 4232910"/>
                    <a:gd name="connsiteY92" fmla="*/ 448598 h 2048798"/>
                    <a:gd name="connsiteX93" fmla="*/ 1082040 w 4232910"/>
                    <a:gd name="connsiteY93" fmla="*/ 372398 h 2048798"/>
                    <a:gd name="connsiteX94" fmla="*/ 1409700 w 4232910"/>
                    <a:gd name="connsiteY94" fmla="*/ 280958 h 2048798"/>
                    <a:gd name="connsiteX95" fmla="*/ 1623060 w 4232910"/>
                    <a:gd name="connsiteY95" fmla="*/ 395258 h 2048798"/>
                    <a:gd name="connsiteX96" fmla="*/ 1844040 w 4232910"/>
                    <a:gd name="connsiteY96" fmla="*/ 410498 h 2048798"/>
                    <a:gd name="connsiteX97" fmla="*/ 2186940 w 4232910"/>
                    <a:gd name="connsiteY97" fmla="*/ 410498 h 2048798"/>
                    <a:gd name="connsiteX98" fmla="*/ 2651760 w 4232910"/>
                    <a:gd name="connsiteY98" fmla="*/ 334298 h 2048798"/>
                    <a:gd name="connsiteX99" fmla="*/ 2689860 w 4232910"/>
                    <a:gd name="connsiteY99" fmla="*/ 280958 h 2048798"/>
                    <a:gd name="connsiteX100" fmla="*/ 2781300 w 4232910"/>
                    <a:gd name="connsiteY100" fmla="*/ 341918 h 2048798"/>
                    <a:gd name="connsiteX101" fmla="*/ 3139440 w 4232910"/>
                    <a:gd name="connsiteY101" fmla="*/ 296198 h 2048798"/>
                    <a:gd name="connsiteX102" fmla="*/ 3200400 w 4232910"/>
                    <a:gd name="connsiteY102" fmla="*/ 219998 h 2048798"/>
                    <a:gd name="connsiteX103" fmla="*/ 3284220 w 4232910"/>
                    <a:gd name="connsiteY103" fmla="*/ 265718 h 2048798"/>
                    <a:gd name="connsiteX104" fmla="*/ 3497580 w 4232910"/>
                    <a:gd name="connsiteY104" fmla="*/ 204758 h 2048798"/>
                    <a:gd name="connsiteX105" fmla="*/ 3566160 w 4232910"/>
                    <a:gd name="connsiteY105" fmla="*/ 75218 h 2048798"/>
                    <a:gd name="connsiteX106" fmla="*/ 3672840 w 4232910"/>
                    <a:gd name="connsiteY106" fmla="*/ 67598 h 2048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4232910" h="2048798">
                      <a:moveTo>
                        <a:pt x="3808038" y="0"/>
                      </a:moveTo>
                      <a:lnTo>
                        <a:pt x="3902710" y="82838"/>
                      </a:lnTo>
                      <a:lnTo>
                        <a:pt x="3890010" y="159038"/>
                      </a:lnTo>
                      <a:lnTo>
                        <a:pt x="3953510" y="178088"/>
                      </a:lnTo>
                      <a:lnTo>
                        <a:pt x="3959860" y="292388"/>
                      </a:lnTo>
                      <a:lnTo>
                        <a:pt x="3896360" y="355888"/>
                      </a:lnTo>
                      <a:lnTo>
                        <a:pt x="3966210" y="393988"/>
                      </a:lnTo>
                      <a:lnTo>
                        <a:pt x="4010660" y="635288"/>
                      </a:lnTo>
                      <a:lnTo>
                        <a:pt x="4118610" y="698788"/>
                      </a:lnTo>
                      <a:lnTo>
                        <a:pt x="4112260" y="882938"/>
                      </a:lnTo>
                      <a:lnTo>
                        <a:pt x="4220210" y="946438"/>
                      </a:lnTo>
                      <a:lnTo>
                        <a:pt x="4182110" y="1092488"/>
                      </a:lnTo>
                      <a:lnTo>
                        <a:pt x="4232910" y="1124238"/>
                      </a:lnTo>
                      <a:lnTo>
                        <a:pt x="4220210" y="1251238"/>
                      </a:lnTo>
                      <a:lnTo>
                        <a:pt x="4086860" y="1371888"/>
                      </a:lnTo>
                      <a:lnTo>
                        <a:pt x="3997960" y="1422688"/>
                      </a:lnTo>
                      <a:lnTo>
                        <a:pt x="3902936" y="1397348"/>
                      </a:lnTo>
                      <a:lnTo>
                        <a:pt x="3855720" y="1355378"/>
                      </a:lnTo>
                      <a:lnTo>
                        <a:pt x="3779520" y="1408718"/>
                      </a:lnTo>
                      <a:lnTo>
                        <a:pt x="3649980" y="1454438"/>
                      </a:lnTo>
                      <a:lnTo>
                        <a:pt x="3619500" y="1530638"/>
                      </a:lnTo>
                      <a:lnTo>
                        <a:pt x="3482340" y="1553498"/>
                      </a:lnTo>
                      <a:lnTo>
                        <a:pt x="3444240" y="1507778"/>
                      </a:lnTo>
                      <a:lnTo>
                        <a:pt x="3375660" y="1553498"/>
                      </a:lnTo>
                      <a:lnTo>
                        <a:pt x="3253740" y="1576358"/>
                      </a:lnTo>
                      <a:lnTo>
                        <a:pt x="3177540" y="1652558"/>
                      </a:lnTo>
                      <a:lnTo>
                        <a:pt x="3124200" y="1515398"/>
                      </a:lnTo>
                      <a:lnTo>
                        <a:pt x="3162300" y="1408718"/>
                      </a:lnTo>
                      <a:lnTo>
                        <a:pt x="3078480" y="1393478"/>
                      </a:lnTo>
                      <a:lnTo>
                        <a:pt x="3086100" y="1309658"/>
                      </a:lnTo>
                      <a:lnTo>
                        <a:pt x="3086100" y="1248698"/>
                      </a:lnTo>
                      <a:lnTo>
                        <a:pt x="3040380" y="1225838"/>
                      </a:lnTo>
                      <a:lnTo>
                        <a:pt x="2933700" y="1142018"/>
                      </a:lnTo>
                      <a:lnTo>
                        <a:pt x="2842260" y="1157258"/>
                      </a:lnTo>
                      <a:lnTo>
                        <a:pt x="2758440" y="1157258"/>
                      </a:lnTo>
                      <a:lnTo>
                        <a:pt x="2651760" y="1119158"/>
                      </a:lnTo>
                      <a:lnTo>
                        <a:pt x="2697480" y="1020098"/>
                      </a:lnTo>
                      <a:lnTo>
                        <a:pt x="2667000" y="974378"/>
                      </a:lnTo>
                      <a:lnTo>
                        <a:pt x="2590800" y="981998"/>
                      </a:lnTo>
                      <a:lnTo>
                        <a:pt x="2446020" y="1058198"/>
                      </a:lnTo>
                      <a:lnTo>
                        <a:pt x="2438400" y="1134398"/>
                      </a:lnTo>
                      <a:lnTo>
                        <a:pt x="2354580" y="1134398"/>
                      </a:lnTo>
                      <a:lnTo>
                        <a:pt x="2346960" y="1187738"/>
                      </a:lnTo>
                      <a:lnTo>
                        <a:pt x="2240280" y="1202978"/>
                      </a:lnTo>
                      <a:lnTo>
                        <a:pt x="2240280" y="1263938"/>
                      </a:lnTo>
                      <a:lnTo>
                        <a:pt x="2194560" y="1340138"/>
                      </a:lnTo>
                      <a:lnTo>
                        <a:pt x="2118360" y="1347758"/>
                      </a:lnTo>
                      <a:lnTo>
                        <a:pt x="2034540" y="1172498"/>
                      </a:lnTo>
                      <a:lnTo>
                        <a:pt x="1783080" y="1073438"/>
                      </a:lnTo>
                      <a:lnTo>
                        <a:pt x="1684020" y="1081058"/>
                      </a:lnTo>
                      <a:lnTo>
                        <a:pt x="1470660" y="1012478"/>
                      </a:lnTo>
                      <a:lnTo>
                        <a:pt x="1417320" y="1020098"/>
                      </a:lnTo>
                      <a:lnTo>
                        <a:pt x="1356360" y="1142018"/>
                      </a:lnTo>
                      <a:lnTo>
                        <a:pt x="1325880" y="1286798"/>
                      </a:lnTo>
                      <a:lnTo>
                        <a:pt x="1303020" y="1370618"/>
                      </a:lnTo>
                      <a:lnTo>
                        <a:pt x="1188720" y="1393478"/>
                      </a:lnTo>
                      <a:lnTo>
                        <a:pt x="1158240" y="1454438"/>
                      </a:lnTo>
                      <a:lnTo>
                        <a:pt x="1219200" y="1576358"/>
                      </a:lnTo>
                      <a:lnTo>
                        <a:pt x="960120" y="1644938"/>
                      </a:lnTo>
                      <a:lnTo>
                        <a:pt x="822960" y="1599218"/>
                      </a:lnTo>
                      <a:lnTo>
                        <a:pt x="845820" y="1835438"/>
                      </a:lnTo>
                      <a:lnTo>
                        <a:pt x="754380" y="1904018"/>
                      </a:lnTo>
                      <a:lnTo>
                        <a:pt x="624840" y="1896398"/>
                      </a:lnTo>
                      <a:lnTo>
                        <a:pt x="571500" y="1934498"/>
                      </a:lnTo>
                      <a:lnTo>
                        <a:pt x="525780" y="1904018"/>
                      </a:lnTo>
                      <a:lnTo>
                        <a:pt x="480060" y="1919258"/>
                      </a:lnTo>
                      <a:lnTo>
                        <a:pt x="495300" y="2003078"/>
                      </a:lnTo>
                      <a:lnTo>
                        <a:pt x="419100" y="2048798"/>
                      </a:lnTo>
                      <a:lnTo>
                        <a:pt x="342900" y="2010698"/>
                      </a:lnTo>
                      <a:lnTo>
                        <a:pt x="281940" y="2033558"/>
                      </a:lnTo>
                      <a:lnTo>
                        <a:pt x="266700" y="2010698"/>
                      </a:lnTo>
                      <a:lnTo>
                        <a:pt x="0" y="2003078"/>
                      </a:lnTo>
                      <a:lnTo>
                        <a:pt x="53340" y="1743998"/>
                      </a:lnTo>
                      <a:lnTo>
                        <a:pt x="175260" y="1652558"/>
                      </a:lnTo>
                      <a:lnTo>
                        <a:pt x="137160" y="1507778"/>
                      </a:lnTo>
                      <a:lnTo>
                        <a:pt x="83820" y="1500158"/>
                      </a:lnTo>
                      <a:lnTo>
                        <a:pt x="121920" y="1439198"/>
                      </a:lnTo>
                      <a:lnTo>
                        <a:pt x="297180" y="1362998"/>
                      </a:lnTo>
                      <a:lnTo>
                        <a:pt x="525780" y="1279178"/>
                      </a:lnTo>
                      <a:lnTo>
                        <a:pt x="525780" y="959138"/>
                      </a:lnTo>
                      <a:lnTo>
                        <a:pt x="586740" y="882938"/>
                      </a:lnTo>
                      <a:lnTo>
                        <a:pt x="571500" y="844838"/>
                      </a:lnTo>
                      <a:lnTo>
                        <a:pt x="586740" y="783878"/>
                      </a:lnTo>
                      <a:lnTo>
                        <a:pt x="518160" y="677198"/>
                      </a:lnTo>
                      <a:lnTo>
                        <a:pt x="304800" y="517178"/>
                      </a:lnTo>
                      <a:lnTo>
                        <a:pt x="198120" y="288578"/>
                      </a:lnTo>
                      <a:lnTo>
                        <a:pt x="281940" y="227618"/>
                      </a:lnTo>
                      <a:lnTo>
                        <a:pt x="396240" y="227618"/>
                      </a:lnTo>
                      <a:lnTo>
                        <a:pt x="381000" y="387638"/>
                      </a:lnTo>
                      <a:lnTo>
                        <a:pt x="434340" y="440978"/>
                      </a:lnTo>
                      <a:lnTo>
                        <a:pt x="670560" y="562898"/>
                      </a:lnTo>
                      <a:lnTo>
                        <a:pt x="899160" y="570518"/>
                      </a:lnTo>
                      <a:lnTo>
                        <a:pt x="937260" y="448598"/>
                      </a:lnTo>
                      <a:lnTo>
                        <a:pt x="1082040" y="372398"/>
                      </a:lnTo>
                      <a:lnTo>
                        <a:pt x="1409700" y="280958"/>
                      </a:lnTo>
                      <a:lnTo>
                        <a:pt x="1623060" y="395258"/>
                      </a:lnTo>
                      <a:lnTo>
                        <a:pt x="1844040" y="410498"/>
                      </a:lnTo>
                      <a:lnTo>
                        <a:pt x="2186940" y="410498"/>
                      </a:lnTo>
                      <a:lnTo>
                        <a:pt x="2651760" y="334298"/>
                      </a:lnTo>
                      <a:lnTo>
                        <a:pt x="2689860" y="280958"/>
                      </a:lnTo>
                      <a:lnTo>
                        <a:pt x="2781300" y="341918"/>
                      </a:lnTo>
                      <a:lnTo>
                        <a:pt x="3139440" y="296198"/>
                      </a:lnTo>
                      <a:lnTo>
                        <a:pt x="3200400" y="219998"/>
                      </a:lnTo>
                      <a:lnTo>
                        <a:pt x="3284220" y="265718"/>
                      </a:lnTo>
                      <a:lnTo>
                        <a:pt x="3497580" y="204758"/>
                      </a:lnTo>
                      <a:lnTo>
                        <a:pt x="3566160" y="75218"/>
                      </a:lnTo>
                      <a:lnTo>
                        <a:pt x="3672840" y="67598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D4E6F93E-B554-AEE8-2B7A-215079251521}"/>
                    </a:ext>
                  </a:extLst>
                </p:cNvPr>
                <p:cNvSpPr/>
                <p:nvPr/>
              </p:nvSpPr>
              <p:spPr>
                <a:xfrm>
                  <a:off x="663981" y="1788484"/>
                  <a:ext cx="641575" cy="730995"/>
                </a:xfrm>
                <a:custGeom>
                  <a:avLst/>
                  <a:gdLst>
                    <a:gd name="connsiteX0" fmla="*/ 233700 w 641575"/>
                    <a:gd name="connsiteY0" fmla="*/ 0 h 730995"/>
                    <a:gd name="connsiteX1" fmla="*/ 246060 w 641575"/>
                    <a:gd name="connsiteY1" fmla="*/ 51205 h 730995"/>
                    <a:gd name="connsiteX2" fmla="*/ 260186 w 641575"/>
                    <a:gd name="connsiteY2" fmla="*/ 60034 h 730995"/>
                    <a:gd name="connsiteX3" fmla="*/ 265483 w 641575"/>
                    <a:gd name="connsiteY3" fmla="*/ 91816 h 730995"/>
                    <a:gd name="connsiteX4" fmla="*/ 249592 w 641575"/>
                    <a:gd name="connsiteY4" fmla="*/ 98879 h 730995"/>
                    <a:gd name="connsiteX5" fmla="*/ 251357 w 641575"/>
                    <a:gd name="connsiteY5" fmla="*/ 116536 h 730995"/>
                    <a:gd name="connsiteX6" fmla="*/ 230169 w 641575"/>
                    <a:gd name="connsiteY6" fmla="*/ 143021 h 730995"/>
                    <a:gd name="connsiteX7" fmla="*/ 237232 w 641575"/>
                    <a:gd name="connsiteY7" fmla="*/ 164209 h 730995"/>
                    <a:gd name="connsiteX8" fmla="*/ 246060 w 641575"/>
                    <a:gd name="connsiteY8" fmla="*/ 199523 h 730995"/>
                    <a:gd name="connsiteX9" fmla="*/ 260186 w 641575"/>
                    <a:gd name="connsiteY9" fmla="*/ 215414 h 730995"/>
                    <a:gd name="connsiteX10" fmla="*/ 274311 w 641575"/>
                    <a:gd name="connsiteY10" fmla="*/ 215414 h 730995"/>
                    <a:gd name="connsiteX11" fmla="*/ 281374 w 641575"/>
                    <a:gd name="connsiteY11" fmla="*/ 208351 h 730995"/>
                    <a:gd name="connsiteX12" fmla="*/ 314922 w 641575"/>
                    <a:gd name="connsiteY12" fmla="*/ 208351 h 730995"/>
                    <a:gd name="connsiteX13" fmla="*/ 314922 w 641575"/>
                    <a:gd name="connsiteY13" fmla="*/ 218945 h 730995"/>
                    <a:gd name="connsiteX14" fmla="*/ 295500 w 641575"/>
                    <a:gd name="connsiteY14" fmla="*/ 259556 h 730995"/>
                    <a:gd name="connsiteX15" fmla="*/ 293734 w 641575"/>
                    <a:gd name="connsiteY15" fmla="*/ 268385 h 730995"/>
                    <a:gd name="connsiteX16" fmla="*/ 300797 w 641575"/>
                    <a:gd name="connsiteY16" fmla="*/ 280745 h 730995"/>
                    <a:gd name="connsiteX17" fmla="*/ 304328 w 641575"/>
                    <a:gd name="connsiteY17" fmla="*/ 296636 h 730995"/>
                    <a:gd name="connsiteX18" fmla="*/ 329048 w 641575"/>
                    <a:gd name="connsiteY18" fmla="*/ 319590 h 730995"/>
                    <a:gd name="connsiteX19" fmla="*/ 380253 w 641575"/>
                    <a:gd name="connsiteY19" fmla="*/ 319590 h 730995"/>
                    <a:gd name="connsiteX20" fmla="*/ 378487 w 641575"/>
                    <a:gd name="connsiteY20" fmla="*/ 301933 h 730995"/>
                    <a:gd name="connsiteX21" fmla="*/ 403207 w 641575"/>
                    <a:gd name="connsiteY21" fmla="*/ 296636 h 730995"/>
                    <a:gd name="connsiteX22" fmla="*/ 431458 w 641575"/>
                    <a:gd name="connsiteY22" fmla="*/ 312527 h 730995"/>
                    <a:gd name="connsiteX23" fmla="*/ 456178 w 641575"/>
                    <a:gd name="connsiteY23" fmla="*/ 273682 h 730995"/>
                    <a:gd name="connsiteX24" fmla="*/ 468537 w 641575"/>
                    <a:gd name="connsiteY24" fmla="*/ 264853 h 730995"/>
                    <a:gd name="connsiteX25" fmla="*/ 473834 w 641575"/>
                    <a:gd name="connsiteY25" fmla="*/ 257791 h 730995"/>
                    <a:gd name="connsiteX26" fmla="*/ 452646 w 641575"/>
                    <a:gd name="connsiteY26" fmla="*/ 229540 h 730995"/>
                    <a:gd name="connsiteX27" fmla="*/ 459709 w 641575"/>
                    <a:gd name="connsiteY27" fmla="*/ 215414 h 730995"/>
                    <a:gd name="connsiteX28" fmla="*/ 475600 w 641575"/>
                    <a:gd name="connsiteY28" fmla="*/ 195991 h 730995"/>
                    <a:gd name="connsiteX29" fmla="*/ 482663 w 641575"/>
                    <a:gd name="connsiteY29" fmla="*/ 181866 h 730995"/>
                    <a:gd name="connsiteX30" fmla="*/ 510914 w 641575"/>
                    <a:gd name="connsiteY30" fmla="*/ 181866 h 730995"/>
                    <a:gd name="connsiteX31" fmla="*/ 512680 w 641575"/>
                    <a:gd name="connsiteY31" fmla="*/ 208351 h 730995"/>
                    <a:gd name="connsiteX32" fmla="*/ 512680 w 641575"/>
                    <a:gd name="connsiteY32" fmla="*/ 233071 h 730995"/>
                    <a:gd name="connsiteX33" fmla="*/ 512680 w 641575"/>
                    <a:gd name="connsiteY33" fmla="*/ 259556 h 730995"/>
                    <a:gd name="connsiteX34" fmla="*/ 512680 w 641575"/>
                    <a:gd name="connsiteY34" fmla="*/ 273682 h 730995"/>
                    <a:gd name="connsiteX35" fmla="*/ 532102 w 641575"/>
                    <a:gd name="connsiteY35" fmla="*/ 286042 h 730995"/>
                    <a:gd name="connsiteX36" fmla="*/ 533868 w 641575"/>
                    <a:gd name="connsiteY36" fmla="*/ 298402 h 730995"/>
                    <a:gd name="connsiteX37" fmla="*/ 551525 w 641575"/>
                    <a:gd name="connsiteY37" fmla="*/ 300167 h 730995"/>
                    <a:gd name="connsiteX38" fmla="*/ 546228 w 641575"/>
                    <a:gd name="connsiteY38" fmla="*/ 314293 h 730995"/>
                    <a:gd name="connsiteX39" fmla="*/ 558588 w 641575"/>
                    <a:gd name="connsiteY39" fmla="*/ 346075 h 730995"/>
                    <a:gd name="connsiteX40" fmla="*/ 558588 w 641575"/>
                    <a:gd name="connsiteY40" fmla="*/ 360201 h 730995"/>
                    <a:gd name="connsiteX41" fmla="*/ 563885 w 641575"/>
                    <a:gd name="connsiteY41" fmla="*/ 376092 h 730995"/>
                    <a:gd name="connsiteX42" fmla="*/ 565650 w 641575"/>
                    <a:gd name="connsiteY42" fmla="*/ 383155 h 730995"/>
                    <a:gd name="connsiteX43" fmla="*/ 579776 w 641575"/>
                    <a:gd name="connsiteY43" fmla="*/ 386686 h 730995"/>
                    <a:gd name="connsiteX44" fmla="*/ 600964 w 641575"/>
                    <a:gd name="connsiteY44" fmla="*/ 386686 h 730995"/>
                    <a:gd name="connsiteX45" fmla="*/ 600964 w 641575"/>
                    <a:gd name="connsiteY45" fmla="*/ 400811 h 730995"/>
                    <a:gd name="connsiteX46" fmla="*/ 632747 w 641575"/>
                    <a:gd name="connsiteY46" fmla="*/ 404343 h 730995"/>
                    <a:gd name="connsiteX47" fmla="*/ 625684 w 641575"/>
                    <a:gd name="connsiteY47" fmla="*/ 422000 h 730995"/>
                    <a:gd name="connsiteX48" fmla="*/ 634512 w 641575"/>
                    <a:gd name="connsiteY48" fmla="*/ 437891 h 730995"/>
                    <a:gd name="connsiteX49" fmla="*/ 641575 w 641575"/>
                    <a:gd name="connsiteY49" fmla="*/ 464376 h 730995"/>
                    <a:gd name="connsiteX50" fmla="*/ 606261 w 641575"/>
                    <a:gd name="connsiteY50" fmla="*/ 478502 h 730995"/>
                    <a:gd name="connsiteX51" fmla="*/ 613324 w 641575"/>
                    <a:gd name="connsiteY51" fmla="*/ 547364 h 730995"/>
                    <a:gd name="connsiteX52" fmla="*/ 608027 w 641575"/>
                    <a:gd name="connsiteY52" fmla="*/ 586209 h 730995"/>
                    <a:gd name="connsiteX53" fmla="*/ 593901 w 641575"/>
                    <a:gd name="connsiteY53" fmla="*/ 610928 h 730995"/>
                    <a:gd name="connsiteX54" fmla="*/ 553291 w 641575"/>
                    <a:gd name="connsiteY54" fmla="*/ 623288 h 730995"/>
                    <a:gd name="connsiteX55" fmla="*/ 560353 w 641575"/>
                    <a:gd name="connsiteY55" fmla="*/ 690384 h 730995"/>
                    <a:gd name="connsiteX56" fmla="*/ 565650 w 641575"/>
                    <a:gd name="connsiteY56" fmla="*/ 706276 h 730995"/>
                    <a:gd name="connsiteX57" fmla="*/ 565650 w 641575"/>
                    <a:gd name="connsiteY57" fmla="*/ 723932 h 730995"/>
                    <a:gd name="connsiteX58" fmla="*/ 555056 w 641575"/>
                    <a:gd name="connsiteY58" fmla="*/ 730995 h 730995"/>
                    <a:gd name="connsiteX59" fmla="*/ 539165 w 641575"/>
                    <a:gd name="connsiteY59" fmla="*/ 722167 h 730995"/>
                    <a:gd name="connsiteX60" fmla="*/ 540931 w 641575"/>
                    <a:gd name="connsiteY60" fmla="*/ 695681 h 730995"/>
                    <a:gd name="connsiteX61" fmla="*/ 503851 w 641575"/>
                    <a:gd name="connsiteY61" fmla="*/ 665665 h 730995"/>
                    <a:gd name="connsiteX62" fmla="*/ 487960 w 641575"/>
                    <a:gd name="connsiteY62" fmla="*/ 672727 h 730995"/>
                    <a:gd name="connsiteX63" fmla="*/ 452646 w 641575"/>
                    <a:gd name="connsiteY63" fmla="*/ 651539 h 730995"/>
                    <a:gd name="connsiteX64" fmla="*/ 442052 w 641575"/>
                    <a:gd name="connsiteY64" fmla="*/ 651539 h 730995"/>
                    <a:gd name="connsiteX65" fmla="*/ 434989 w 641575"/>
                    <a:gd name="connsiteY65" fmla="*/ 632117 h 730995"/>
                    <a:gd name="connsiteX66" fmla="*/ 422629 w 641575"/>
                    <a:gd name="connsiteY66" fmla="*/ 637414 h 730995"/>
                    <a:gd name="connsiteX67" fmla="*/ 382018 w 641575"/>
                    <a:gd name="connsiteY67" fmla="*/ 600334 h 730995"/>
                    <a:gd name="connsiteX68" fmla="*/ 362596 w 641575"/>
                    <a:gd name="connsiteY68" fmla="*/ 584443 h 730995"/>
                    <a:gd name="connsiteX69" fmla="*/ 343240 w 641575"/>
                    <a:gd name="connsiteY69" fmla="*/ 574120 h 730995"/>
                    <a:gd name="connsiteX70" fmla="*/ 328607 w 641575"/>
                    <a:gd name="connsiteY70" fmla="*/ 590844 h 730995"/>
                    <a:gd name="connsiteX71" fmla="*/ 308742 w 641575"/>
                    <a:gd name="connsiteY71" fmla="*/ 586429 h 730995"/>
                    <a:gd name="connsiteX72" fmla="*/ 328198 w 641575"/>
                    <a:gd name="connsiteY72" fmla="*/ 560207 h 730995"/>
                    <a:gd name="connsiteX73" fmla="*/ 304328 w 641575"/>
                    <a:gd name="connsiteY73" fmla="*/ 529707 h 730995"/>
                    <a:gd name="connsiteX74" fmla="*/ 295500 w 641575"/>
                    <a:gd name="connsiteY74" fmla="*/ 535004 h 730995"/>
                    <a:gd name="connsiteX75" fmla="*/ 279608 w 641575"/>
                    <a:gd name="connsiteY75" fmla="*/ 527941 h 730995"/>
                    <a:gd name="connsiteX76" fmla="*/ 253123 w 641575"/>
                    <a:gd name="connsiteY76" fmla="*/ 536769 h 730995"/>
                    <a:gd name="connsiteX77" fmla="*/ 214278 w 641575"/>
                    <a:gd name="connsiteY77" fmla="*/ 550895 h 730995"/>
                    <a:gd name="connsiteX78" fmla="*/ 191324 w 641575"/>
                    <a:gd name="connsiteY78" fmla="*/ 549129 h 730995"/>
                    <a:gd name="connsiteX79" fmla="*/ 147182 w 641575"/>
                    <a:gd name="connsiteY79" fmla="*/ 579146 h 730995"/>
                    <a:gd name="connsiteX80" fmla="*/ 115399 w 641575"/>
                    <a:gd name="connsiteY80" fmla="*/ 572083 h 730995"/>
                    <a:gd name="connsiteX81" fmla="*/ 85382 w 641575"/>
                    <a:gd name="connsiteY81" fmla="*/ 556192 h 730995"/>
                    <a:gd name="connsiteX82" fmla="*/ 85382 w 641575"/>
                    <a:gd name="connsiteY82" fmla="*/ 573849 h 730995"/>
                    <a:gd name="connsiteX83" fmla="*/ 80085 w 641575"/>
                    <a:gd name="connsiteY83" fmla="*/ 582677 h 730995"/>
                    <a:gd name="connsiteX84" fmla="*/ 57131 w 641575"/>
                    <a:gd name="connsiteY84" fmla="*/ 596803 h 730995"/>
                    <a:gd name="connsiteX85" fmla="*/ 50069 w 641575"/>
                    <a:gd name="connsiteY85" fmla="*/ 577380 h 730995"/>
                    <a:gd name="connsiteX86" fmla="*/ 41240 w 641575"/>
                    <a:gd name="connsiteY86" fmla="*/ 556192 h 730995"/>
                    <a:gd name="connsiteX87" fmla="*/ 32412 w 641575"/>
                    <a:gd name="connsiteY87" fmla="*/ 556192 h 730995"/>
                    <a:gd name="connsiteX88" fmla="*/ 18286 w 641575"/>
                    <a:gd name="connsiteY88" fmla="*/ 584443 h 730995"/>
                    <a:gd name="connsiteX89" fmla="*/ 2395 w 641575"/>
                    <a:gd name="connsiteY89" fmla="*/ 603866 h 730995"/>
                    <a:gd name="connsiteX90" fmla="*/ 0 w 641575"/>
                    <a:gd name="connsiteY90" fmla="*/ 609853 h 730995"/>
                    <a:gd name="connsiteX91" fmla="*/ 0 w 641575"/>
                    <a:gd name="connsiteY91" fmla="*/ 220082 h 730995"/>
                    <a:gd name="connsiteX92" fmla="*/ 9458 w 641575"/>
                    <a:gd name="connsiteY92" fmla="*/ 229540 h 730995"/>
                    <a:gd name="connsiteX93" fmla="*/ 30646 w 641575"/>
                    <a:gd name="connsiteY93" fmla="*/ 218945 h 730995"/>
                    <a:gd name="connsiteX94" fmla="*/ 50069 w 641575"/>
                    <a:gd name="connsiteY94" fmla="*/ 213648 h 730995"/>
                    <a:gd name="connsiteX95" fmla="*/ 53600 w 641575"/>
                    <a:gd name="connsiteY95" fmla="*/ 194226 h 730995"/>
                    <a:gd name="connsiteX96" fmla="*/ 62428 w 641575"/>
                    <a:gd name="connsiteY96" fmla="*/ 169506 h 730995"/>
                    <a:gd name="connsiteX97" fmla="*/ 76554 w 641575"/>
                    <a:gd name="connsiteY97" fmla="*/ 162443 h 730995"/>
                    <a:gd name="connsiteX98" fmla="*/ 71257 w 641575"/>
                    <a:gd name="connsiteY98" fmla="*/ 135958 h 730995"/>
                    <a:gd name="connsiteX99" fmla="*/ 83617 w 641575"/>
                    <a:gd name="connsiteY99" fmla="*/ 123598 h 730995"/>
                    <a:gd name="connsiteX100" fmla="*/ 111868 w 641575"/>
                    <a:gd name="connsiteY100" fmla="*/ 125364 h 730995"/>
                    <a:gd name="connsiteX101" fmla="*/ 117165 w 641575"/>
                    <a:gd name="connsiteY101" fmla="*/ 109473 h 730995"/>
                    <a:gd name="connsiteX102" fmla="*/ 133056 w 641575"/>
                    <a:gd name="connsiteY102" fmla="*/ 104176 h 730995"/>
                    <a:gd name="connsiteX103" fmla="*/ 138353 w 641575"/>
                    <a:gd name="connsiteY103" fmla="*/ 90050 h 730995"/>
                    <a:gd name="connsiteX104" fmla="*/ 147182 w 641575"/>
                    <a:gd name="connsiteY104" fmla="*/ 56502 h 730995"/>
                    <a:gd name="connsiteX105" fmla="*/ 154244 w 641575"/>
                    <a:gd name="connsiteY105" fmla="*/ 49439 h 730995"/>
                    <a:gd name="connsiteX106" fmla="*/ 173667 w 641575"/>
                    <a:gd name="connsiteY106" fmla="*/ 49439 h 730995"/>
                    <a:gd name="connsiteX107" fmla="*/ 173667 w 641575"/>
                    <a:gd name="connsiteY107" fmla="*/ 26486 h 730995"/>
                    <a:gd name="connsiteX108" fmla="*/ 187792 w 641575"/>
                    <a:gd name="connsiteY108" fmla="*/ 10594 h 730995"/>
                    <a:gd name="connsiteX109" fmla="*/ 201918 w 641575"/>
                    <a:gd name="connsiteY109" fmla="*/ 17657 h 730995"/>
                    <a:gd name="connsiteX110" fmla="*/ 208981 w 641575"/>
                    <a:gd name="connsiteY110" fmla="*/ 26486 h 730995"/>
                    <a:gd name="connsiteX111" fmla="*/ 221341 w 641575"/>
                    <a:gd name="connsiteY111" fmla="*/ 22954 h 730995"/>
                    <a:gd name="connsiteX0" fmla="*/ 707181 w 1115056"/>
                    <a:gd name="connsiteY0" fmla="*/ 0 h 730995"/>
                    <a:gd name="connsiteX1" fmla="*/ 719541 w 1115056"/>
                    <a:gd name="connsiteY1" fmla="*/ 51205 h 730995"/>
                    <a:gd name="connsiteX2" fmla="*/ 733667 w 1115056"/>
                    <a:gd name="connsiteY2" fmla="*/ 60034 h 730995"/>
                    <a:gd name="connsiteX3" fmla="*/ 738964 w 1115056"/>
                    <a:gd name="connsiteY3" fmla="*/ 91816 h 730995"/>
                    <a:gd name="connsiteX4" fmla="*/ 723073 w 1115056"/>
                    <a:gd name="connsiteY4" fmla="*/ 98879 h 730995"/>
                    <a:gd name="connsiteX5" fmla="*/ 724838 w 1115056"/>
                    <a:gd name="connsiteY5" fmla="*/ 116536 h 730995"/>
                    <a:gd name="connsiteX6" fmla="*/ 703650 w 1115056"/>
                    <a:gd name="connsiteY6" fmla="*/ 143021 h 730995"/>
                    <a:gd name="connsiteX7" fmla="*/ 710713 w 1115056"/>
                    <a:gd name="connsiteY7" fmla="*/ 164209 h 730995"/>
                    <a:gd name="connsiteX8" fmla="*/ 719541 w 1115056"/>
                    <a:gd name="connsiteY8" fmla="*/ 199523 h 730995"/>
                    <a:gd name="connsiteX9" fmla="*/ 733667 w 1115056"/>
                    <a:gd name="connsiteY9" fmla="*/ 215414 h 730995"/>
                    <a:gd name="connsiteX10" fmla="*/ 747792 w 1115056"/>
                    <a:gd name="connsiteY10" fmla="*/ 215414 h 730995"/>
                    <a:gd name="connsiteX11" fmla="*/ 754855 w 1115056"/>
                    <a:gd name="connsiteY11" fmla="*/ 208351 h 730995"/>
                    <a:gd name="connsiteX12" fmla="*/ 788403 w 1115056"/>
                    <a:gd name="connsiteY12" fmla="*/ 208351 h 730995"/>
                    <a:gd name="connsiteX13" fmla="*/ 788403 w 1115056"/>
                    <a:gd name="connsiteY13" fmla="*/ 218945 h 730995"/>
                    <a:gd name="connsiteX14" fmla="*/ 768981 w 1115056"/>
                    <a:gd name="connsiteY14" fmla="*/ 259556 h 730995"/>
                    <a:gd name="connsiteX15" fmla="*/ 767215 w 1115056"/>
                    <a:gd name="connsiteY15" fmla="*/ 268385 h 730995"/>
                    <a:gd name="connsiteX16" fmla="*/ 774278 w 1115056"/>
                    <a:gd name="connsiteY16" fmla="*/ 280745 h 730995"/>
                    <a:gd name="connsiteX17" fmla="*/ 777809 w 1115056"/>
                    <a:gd name="connsiteY17" fmla="*/ 296636 h 730995"/>
                    <a:gd name="connsiteX18" fmla="*/ 802529 w 1115056"/>
                    <a:gd name="connsiteY18" fmla="*/ 319590 h 730995"/>
                    <a:gd name="connsiteX19" fmla="*/ 853734 w 1115056"/>
                    <a:gd name="connsiteY19" fmla="*/ 319590 h 730995"/>
                    <a:gd name="connsiteX20" fmla="*/ 851968 w 1115056"/>
                    <a:gd name="connsiteY20" fmla="*/ 301933 h 730995"/>
                    <a:gd name="connsiteX21" fmla="*/ 876688 w 1115056"/>
                    <a:gd name="connsiteY21" fmla="*/ 296636 h 730995"/>
                    <a:gd name="connsiteX22" fmla="*/ 904939 w 1115056"/>
                    <a:gd name="connsiteY22" fmla="*/ 312527 h 730995"/>
                    <a:gd name="connsiteX23" fmla="*/ 929659 w 1115056"/>
                    <a:gd name="connsiteY23" fmla="*/ 273682 h 730995"/>
                    <a:gd name="connsiteX24" fmla="*/ 942018 w 1115056"/>
                    <a:gd name="connsiteY24" fmla="*/ 264853 h 730995"/>
                    <a:gd name="connsiteX25" fmla="*/ 947315 w 1115056"/>
                    <a:gd name="connsiteY25" fmla="*/ 257791 h 730995"/>
                    <a:gd name="connsiteX26" fmla="*/ 926127 w 1115056"/>
                    <a:gd name="connsiteY26" fmla="*/ 229540 h 730995"/>
                    <a:gd name="connsiteX27" fmla="*/ 933190 w 1115056"/>
                    <a:gd name="connsiteY27" fmla="*/ 215414 h 730995"/>
                    <a:gd name="connsiteX28" fmla="*/ 949081 w 1115056"/>
                    <a:gd name="connsiteY28" fmla="*/ 195991 h 730995"/>
                    <a:gd name="connsiteX29" fmla="*/ 956144 w 1115056"/>
                    <a:gd name="connsiteY29" fmla="*/ 181866 h 730995"/>
                    <a:gd name="connsiteX30" fmla="*/ 984395 w 1115056"/>
                    <a:gd name="connsiteY30" fmla="*/ 181866 h 730995"/>
                    <a:gd name="connsiteX31" fmla="*/ 986161 w 1115056"/>
                    <a:gd name="connsiteY31" fmla="*/ 208351 h 730995"/>
                    <a:gd name="connsiteX32" fmla="*/ 986161 w 1115056"/>
                    <a:gd name="connsiteY32" fmla="*/ 233071 h 730995"/>
                    <a:gd name="connsiteX33" fmla="*/ 986161 w 1115056"/>
                    <a:gd name="connsiteY33" fmla="*/ 259556 h 730995"/>
                    <a:gd name="connsiteX34" fmla="*/ 986161 w 1115056"/>
                    <a:gd name="connsiteY34" fmla="*/ 273682 h 730995"/>
                    <a:gd name="connsiteX35" fmla="*/ 1005583 w 1115056"/>
                    <a:gd name="connsiteY35" fmla="*/ 286042 h 730995"/>
                    <a:gd name="connsiteX36" fmla="*/ 1007349 w 1115056"/>
                    <a:gd name="connsiteY36" fmla="*/ 298402 h 730995"/>
                    <a:gd name="connsiteX37" fmla="*/ 1025006 w 1115056"/>
                    <a:gd name="connsiteY37" fmla="*/ 300167 h 730995"/>
                    <a:gd name="connsiteX38" fmla="*/ 1019709 w 1115056"/>
                    <a:gd name="connsiteY38" fmla="*/ 314293 h 730995"/>
                    <a:gd name="connsiteX39" fmla="*/ 1032069 w 1115056"/>
                    <a:gd name="connsiteY39" fmla="*/ 346075 h 730995"/>
                    <a:gd name="connsiteX40" fmla="*/ 1032069 w 1115056"/>
                    <a:gd name="connsiteY40" fmla="*/ 360201 h 730995"/>
                    <a:gd name="connsiteX41" fmla="*/ 1037366 w 1115056"/>
                    <a:gd name="connsiteY41" fmla="*/ 376092 h 730995"/>
                    <a:gd name="connsiteX42" fmla="*/ 1039131 w 1115056"/>
                    <a:gd name="connsiteY42" fmla="*/ 383155 h 730995"/>
                    <a:gd name="connsiteX43" fmla="*/ 1053257 w 1115056"/>
                    <a:gd name="connsiteY43" fmla="*/ 386686 h 730995"/>
                    <a:gd name="connsiteX44" fmla="*/ 1074445 w 1115056"/>
                    <a:gd name="connsiteY44" fmla="*/ 386686 h 730995"/>
                    <a:gd name="connsiteX45" fmla="*/ 1074445 w 1115056"/>
                    <a:gd name="connsiteY45" fmla="*/ 400811 h 730995"/>
                    <a:gd name="connsiteX46" fmla="*/ 1106228 w 1115056"/>
                    <a:gd name="connsiteY46" fmla="*/ 404343 h 730995"/>
                    <a:gd name="connsiteX47" fmla="*/ 1099165 w 1115056"/>
                    <a:gd name="connsiteY47" fmla="*/ 422000 h 730995"/>
                    <a:gd name="connsiteX48" fmla="*/ 1107993 w 1115056"/>
                    <a:gd name="connsiteY48" fmla="*/ 437891 h 730995"/>
                    <a:gd name="connsiteX49" fmla="*/ 1115056 w 1115056"/>
                    <a:gd name="connsiteY49" fmla="*/ 464376 h 730995"/>
                    <a:gd name="connsiteX50" fmla="*/ 1079742 w 1115056"/>
                    <a:gd name="connsiteY50" fmla="*/ 478502 h 730995"/>
                    <a:gd name="connsiteX51" fmla="*/ 1086805 w 1115056"/>
                    <a:gd name="connsiteY51" fmla="*/ 547364 h 730995"/>
                    <a:gd name="connsiteX52" fmla="*/ 1081508 w 1115056"/>
                    <a:gd name="connsiteY52" fmla="*/ 586209 h 730995"/>
                    <a:gd name="connsiteX53" fmla="*/ 1067382 w 1115056"/>
                    <a:gd name="connsiteY53" fmla="*/ 610928 h 730995"/>
                    <a:gd name="connsiteX54" fmla="*/ 1026772 w 1115056"/>
                    <a:gd name="connsiteY54" fmla="*/ 623288 h 730995"/>
                    <a:gd name="connsiteX55" fmla="*/ 1033834 w 1115056"/>
                    <a:gd name="connsiteY55" fmla="*/ 690384 h 730995"/>
                    <a:gd name="connsiteX56" fmla="*/ 1039131 w 1115056"/>
                    <a:gd name="connsiteY56" fmla="*/ 706276 h 730995"/>
                    <a:gd name="connsiteX57" fmla="*/ 1039131 w 1115056"/>
                    <a:gd name="connsiteY57" fmla="*/ 723932 h 730995"/>
                    <a:gd name="connsiteX58" fmla="*/ 1028537 w 1115056"/>
                    <a:gd name="connsiteY58" fmla="*/ 730995 h 730995"/>
                    <a:gd name="connsiteX59" fmla="*/ 1012646 w 1115056"/>
                    <a:gd name="connsiteY59" fmla="*/ 722167 h 730995"/>
                    <a:gd name="connsiteX60" fmla="*/ 1014412 w 1115056"/>
                    <a:gd name="connsiteY60" fmla="*/ 695681 h 730995"/>
                    <a:gd name="connsiteX61" fmla="*/ 977332 w 1115056"/>
                    <a:gd name="connsiteY61" fmla="*/ 665665 h 730995"/>
                    <a:gd name="connsiteX62" fmla="*/ 961441 w 1115056"/>
                    <a:gd name="connsiteY62" fmla="*/ 672727 h 730995"/>
                    <a:gd name="connsiteX63" fmla="*/ 926127 w 1115056"/>
                    <a:gd name="connsiteY63" fmla="*/ 651539 h 730995"/>
                    <a:gd name="connsiteX64" fmla="*/ 915533 w 1115056"/>
                    <a:gd name="connsiteY64" fmla="*/ 651539 h 730995"/>
                    <a:gd name="connsiteX65" fmla="*/ 908470 w 1115056"/>
                    <a:gd name="connsiteY65" fmla="*/ 632117 h 730995"/>
                    <a:gd name="connsiteX66" fmla="*/ 896110 w 1115056"/>
                    <a:gd name="connsiteY66" fmla="*/ 637414 h 730995"/>
                    <a:gd name="connsiteX67" fmla="*/ 855499 w 1115056"/>
                    <a:gd name="connsiteY67" fmla="*/ 600334 h 730995"/>
                    <a:gd name="connsiteX68" fmla="*/ 836077 w 1115056"/>
                    <a:gd name="connsiteY68" fmla="*/ 584443 h 730995"/>
                    <a:gd name="connsiteX69" fmla="*/ 816721 w 1115056"/>
                    <a:gd name="connsiteY69" fmla="*/ 574120 h 730995"/>
                    <a:gd name="connsiteX70" fmla="*/ 802088 w 1115056"/>
                    <a:gd name="connsiteY70" fmla="*/ 590844 h 730995"/>
                    <a:gd name="connsiteX71" fmla="*/ 782223 w 1115056"/>
                    <a:gd name="connsiteY71" fmla="*/ 586429 h 730995"/>
                    <a:gd name="connsiteX72" fmla="*/ 801679 w 1115056"/>
                    <a:gd name="connsiteY72" fmla="*/ 560207 h 730995"/>
                    <a:gd name="connsiteX73" fmla="*/ 777809 w 1115056"/>
                    <a:gd name="connsiteY73" fmla="*/ 529707 h 730995"/>
                    <a:gd name="connsiteX74" fmla="*/ 768981 w 1115056"/>
                    <a:gd name="connsiteY74" fmla="*/ 535004 h 730995"/>
                    <a:gd name="connsiteX75" fmla="*/ 753089 w 1115056"/>
                    <a:gd name="connsiteY75" fmla="*/ 527941 h 730995"/>
                    <a:gd name="connsiteX76" fmla="*/ 726604 w 1115056"/>
                    <a:gd name="connsiteY76" fmla="*/ 536769 h 730995"/>
                    <a:gd name="connsiteX77" fmla="*/ 687759 w 1115056"/>
                    <a:gd name="connsiteY77" fmla="*/ 550895 h 730995"/>
                    <a:gd name="connsiteX78" fmla="*/ 664805 w 1115056"/>
                    <a:gd name="connsiteY78" fmla="*/ 549129 h 730995"/>
                    <a:gd name="connsiteX79" fmla="*/ 620663 w 1115056"/>
                    <a:gd name="connsiteY79" fmla="*/ 579146 h 730995"/>
                    <a:gd name="connsiteX80" fmla="*/ 588880 w 1115056"/>
                    <a:gd name="connsiteY80" fmla="*/ 572083 h 730995"/>
                    <a:gd name="connsiteX81" fmla="*/ 558863 w 1115056"/>
                    <a:gd name="connsiteY81" fmla="*/ 556192 h 730995"/>
                    <a:gd name="connsiteX82" fmla="*/ 558863 w 1115056"/>
                    <a:gd name="connsiteY82" fmla="*/ 573849 h 730995"/>
                    <a:gd name="connsiteX83" fmla="*/ 553566 w 1115056"/>
                    <a:gd name="connsiteY83" fmla="*/ 582677 h 730995"/>
                    <a:gd name="connsiteX84" fmla="*/ 530612 w 1115056"/>
                    <a:gd name="connsiteY84" fmla="*/ 596803 h 730995"/>
                    <a:gd name="connsiteX85" fmla="*/ 523550 w 1115056"/>
                    <a:gd name="connsiteY85" fmla="*/ 577380 h 730995"/>
                    <a:gd name="connsiteX86" fmla="*/ 514721 w 1115056"/>
                    <a:gd name="connsiteY86" fmla="*/ 556192 h 730995"/>
                    <a:gd name="connsiteX87" fmla="*/ 505893 w 1115056"/>
                    <a:gd name="connsiteY87" fmla="*/ 556192 h 730995"/>
                    <a:gd name="connsiteX88" fmla="*/ 491767 w 1115056"/>
                    <a:gd name="connsiteY88" fmla="*/ 584443 h 730995"/>
                    <a:gd name="connsiteX89" fmla="*/ 475876 w 1115056"/>
                    <a:gd name="connsiteY89" fmla="*/ 603866 h 730995"/>
                    <a:gd name="connsiteX90" fmla="*/ 473481 w 1115056"/>
                    <a:gd name="connsiteY90" fmla="*/ 609853 h 730995"/>
                    <a:gd name="connsiteX91" fmla="*/ 0 w 1115056"/>
                    <a:gd name="connsiteY91" fmla="*/ 368929 h 730995"/>
                    <a:gd name="connsiteX92" fmla="*/ 473481 w 1115056"/>
                    <a:gd name="connsiteY92" fmla="*/ 220082 h 730995"/>
                    <a:gd name="connsiteX93" fmla="*/ 482939 w 1115056"/>
                    <a:gd name="connsiteY93" fmla="*/ 229540 h 730995"/>
                    <a:gd name="connsiteX94" fmla="*/ 504127 w 1115056"/>
                    <a:gd name="connsiteY94" fmla="*/ 218945 h 730995"/>
                    <a:gd name="connsiteX95" fmla="*/ 523550 w 1115056"/>
                    <a:gd name="connsiteY95" fmla="*/ 213648 h 730995"/>
                    <a:gd name="connsiteX96" fmla="*/ 527081 w 1115056"/>
                    <a:gd name="connsiteY96" fmla="*/ 194226 h 730995"/>
                    <a:gd name="connsiteX97" fmla="*/ 535909 w 1115056"/>
                    <a:gd name="connsiteY97" fmla="*/ 169506 h 730995"/>
                    <a:gd name="connsiteX98" fmla="*/ 550035 w 1115056"/>
                    <a:gd name="connsiteY98" fmla="*/ 162443 h 730995"/>
                    <a:gd name="connsiteX99" fmla="*/ 544738 w 1115056"/>
                    <a:gd name="connsiteY99" fmla="*/ 135958 h 730995"/>
                    <a:gd name="connsiteX100" fmla="*/ 557098 w 1115056"/>
                    <a:gd name="connsiteY100" fmla="*/ 123598 h 730995"/>
                    <a:gd name="connsiteX101" fmla="*/ 585349 w 1115056"/>
                    <a:gd name="connsiteY101" fmla="*/ 125364 h 730995"/>
                    <a:gd name="connsiteX102" fmla="*/ 590646 w 1115056"/>
                    <a:gd name="connsiteY102" fmla="*/ 109473 h 730995"/>
                    <a:gd name="connsiteX103" fmla="*/ 606537 w 1115056"/>
                    <a:gd name="connsiteY103" fmla="*/ 104176 h 730995"/>
                    <a:gd name="connsiteX104" fmla="*/ 611834 w 1115056"/>
                    <a:gd name="connsiteY104" fmla="*/ 90050 h 730995"/>
                    <a:gd name="connsiteX105" fmla="*/ 620663 w 1115056"/>
                    <a:gd name="connsiteY105" fmla="*/ 56502 h 730995"/>
                    <a:gd name="connsiteX106" fmla="*/ 627725 w 1115056"/>
                    <a:gd name="connsiteY106" fmla="*/ 49439 h 730995"/>
                    <a:gd name="connsiteX107" fmla="*/ 647148 w 1115056"/>
                    <a:gd name="connsiteY107" fmla="*/ 49439 h 730995"/>
                    <a:gd name="connsiteX108" fmla="*/ 647148 w 1115056"/>
                    <a:gd name="connsiteY108" fmla="*/ 26486 h 730995"/>
                    <a:gd name="connsiteX109" fmla="*/ 661273 w 1115056"/>
                    <a:gd name="connsiteY109" fmla="*/ 10594 h 730995"/>
                    <a:gd name="connsiteX110" fmla="*/ 675399 w 1115056"/>
                    <a:gd name="connsiteY110" fmla="*/ 17657 h 730995"/>
                    <a:gd name="connsiteX111" fmla="*/ 682462 w 1115056"/>
                    <a:gd name="connsiteY111" fmla="*/ 26486 h 730995"/>
                    <a:gd name="connsiteX112" fmla="*/ 694822 w 1115056"/>
                    <a:gd name="connsiteY112" fmla="*/ 22954 h 730995"/>
                    <a:gd name="connsiteX113" fmla="*/ 707181 w 1115056"/>
                    <a:gd name="connsiteY113" fmla="*/ 0 h 730995"/>
                    <a:gd name="connsiteX0" fmla="*/ 0 w 1115056"/>
                    <a:gd name="connsiteY0" fmla="*/ 368929 h 730995"/>
                    <a:gd name="connsiteX1" fmla="*/ 473481 w 1115056"/>
                    <a:gd name="connsiteY1" fmla="*/ 220082 h 730995"/>
                    <a:gd name="connsiteX2" fmla="*/ 482939 w 1115056"/>
                    <a:gd name="connsiteY2" fmla="*/ 229540 h 730995"/>
                    <a:gd name="connsiteX3" fmla="*/ 504127 w 1115056"/>
                    <a:gd name="connsiteY3" fmla="*/ 218945 h 730995"/>
                    <a:gd name="connsiteX4" fmla="*/ 523550 w 1115056"/>
                    <a:gd name="connsiteY4" fmla="*/ 213648 h 730995"/>
                    <a:gd name="connsiteX5" fmla="*/ 527081 w 1115056"/>
                    <a:gd name="connsiteY5" fmla="*/ 194226 h 730995"/>
                    <a:gd name="connsiteX6" fmla="*/ 535909 w 1115056"/>
                    <a:gd name="connsiteY6" fmla="*/ 169506 h 730995"/>
                    <a:gd name="connsiteX7" fmla="*/ 550035 w 1115056"/>
                    <a:gd name="connsiteY7" fmla="*/ 162443 h 730995"/>
                    <a:gd name="connsiteX8" fmla="*/ 544738 w 1115056"/>
                    <a:gd name="connsiteY8" fmla="*/ 135958 h 730995"/>
                    <a:gd name="connsiteX9" fmla="*/ 557098 w 1115056"/>
                    <a:gd name="connsiteY9" fmla="*/ 123598 h 730995"/>
                    <a:gd name="connsiteX10" fmla="*/ 585349 w 1115056"/>
                    <a:gd name="connsiteY10" fmla="*/ 125364 h 730995"/>
                    <a:gd name="connsiteX11" fmla="*/ 590646 w 1115056"/>
                    <a:gd name="connsiteY11" fmla="*/ 109473 h 730995"/>
                    <a:gd name="connsiteX12" fmla="*/ 606537 w 1115056"/>
                    <a:gd name="connsiteY12" fmla="*/ 104176 h 730995"/>
                    <a:gd name="connsiteX13" fmla="*/ 611834 w 1115056"/>
                    <a:gd name="connsiteY13" fmla="*/ 90050 h 730995"/>
                    <a:gd name="connsiteX14" fmla="*/ 620663 w 1115056"/>
                    <a:gd name="connsiteY14" fmla="*/ 56502 h 730995"/>
                    <a:gd name="connsiteX15" fmla="*/ 627725 w 1115056"/>
                    <a:gd name="connsiteY15" fmla="*/ 49439 h 730995"/>
                    <a:gd name="connsiteX16" fmla="*/ 647148 w 1115056"/>
                    <a:gd name="connsiteY16" fmla="*/ 49439 h 730995"/>
                    <a:gd name="connsiteX17" fmla="*/ 647148 w 1115056"/>
                    <a:gd name="connsiteY17" fmla="*/ 26486 h 730995"/>
                    <a:gd name="connsiteX18" fmla="*/ 661273 w 1115056"/>
                    <a:gd name="connsiteY18" fmla="*/ 10594 h 730995"/>
                    <a:gd name="connsiteX19" fmla="*/ 675399 w 1115056"/>
                    <a:gd name="connsiteY19" fmla="*/ 17657 h 730995"/>
                    <a:gd name="connsiteX20" fmla="*/ 682462 w 1115056"/>
                    <a:gd name="connsiteY20" fmla="*/ 26486 h 730995"/>
                    <a:gd name="connsiteX21" fmla="*/ 694822 w 1115056"/>
                    <a:gd name="connsiteY21" fmla="*/ 22954 h 730995"/>
                    <a:gd name="connsiteX22" fmla="*/ 707181 w 1115056"/>
                    <a:gd name="connsiteY22" fmla="*/ 0 h 730995"/>
                    <a:gd name="connsiteX23" fmla="*/ 719541 w 1115056"/>
                    <a:gd name="connsiteY23" fmla="*/ 51205 h 730995"/>
                    <a:gd name="connsiteX24" fmla="*/ 733667 w 1115056"/>
                    <a:gd name="connsiteY24" fmla="*/ 60034 h 730995"/>
                    <a:gd name="connsiteX25" fmla="*/ 738964 w 1115056"/>
                    <a:gd name="connsiteY25" fmla="*/ 91816 h 730995"/>
                    <a:gd name="connsiteX26" fmla="*/ 723073 w 1115056"/>
                    <a:gd name="connsiteY26" fmla="*/ 98879 h 730995"/>
                    <a:gd name="connsiteX27" fmla="*/ 724838 w 1115056"/>
                    <a:gd name="connsiteY27" fmla="*/ 116536 h 730995"/>
                    <a:gd name="connsiteX28" fmla="*/ 703650 w 1115056"/>
                    <a:gd name="connsiteY28" fmla="*/ 143021 h 730995"/>
                    <a:gd name="connsiteX29" fmla="*/ 710713 w 1115056"/>
                    <a:gd name="connsiteY29" fmla="*/ 164209 h 730995"/>
                    <a:gd name="connsiteX30" fmla="*/ 719541 w 1115056"/>
                    <a:gd name="connsiteY30" fmla="*/ 199523 h 730995"/>
                    <a:gd name="connsiteX31" fmla="*/ 733667 w 1115056"/>
                    <a:gd name="connsiteY31" fmla="*/ 215414 h 730995"/>
                    <a:gd name="connsiteX32" fmla="*/ 747792 w 1115056"/>
                    <a:gd name="connsiteY32" fmla="*/ 215414 h 730995"/>
                    <a:gd name="connsiteX33" fmla="*/ 754855 w 1115056"/>
                    <a:gd name="connsiteY33" fmla="*/ 208351 h 730995"/>
                    <a:gd name="connsiteX34" fmla="*/ 788403 w 1115056"/>
                    <a:gd name="connsiteY34" fmla="*/ 208351 h 730995"/>
                    <a:gd name="connsiteX35" fmla="*/ 788403 w 1115056"/>
                    <a:gd name="connsiteY35" fmla="*/ 218945 h 730995"/>
                    <a:gd name="connsiteX36" fmla="*/ 768981 w 1115056"/>
                    <a:gd name="connsiteY36" fmla="*/ 259556 h 730995"/>
                    <a:gd name="connsiteX37" fmla="*/ 767215 w 1115056"/>
                    <a:gd name="connsiteY37" fmla="*/ 268385 h 730995"/>
                    <a:gd name="connsiteX38" fmla="*/ 774278 w 1115056"/>
                    <a:gd name="connsiteY38" fmla="*/ 280745 h 730995"/>
                    <a:gd name="connsiteX39" fmla="*/ 777809 w 1115056"/>
                    <a:gd name="connsiteY39" fmla="*/ 296636 h 730995"/>
                    <a:gd name="connsiteX40" fmla="*/ 802529 w 1115056"/>
                    <a:gd name="connsiteY40" fmla="*/ 319590 h 730995"/>
                    <a:gd name="connsiteX41" fmla="*/ 853734 w 1115056"/>
                    <a:gd name="connsiteY41" fmla="*/ 319590 h 730995"/>
                    <a:gd name="connsiteX42" fmla="*/ 851968 w 1115056"/>
                    <a:gd name="connsiteY42" fmla="*/ 301933 h 730995"/>
                    <a:gd name="connsiteX43" fmla="*/ 876688 w 1115056"/>
                    <a:gd name="connsiteY43" fmla="*/ 296636 h 730995"/>
                    <a:gd name="connsiteX44" fmla="*/ 904939 w 1115056"/>
                    <a:gd name="connsiteY44" fmla="*/ 312527 h 730995"/>
                    <a:gd name="connsiteX45" fmla="*/ 929659 w 1115056"/>
                    <a:gd name="connsiteY45" fmla="*/ 273682 h 730995"/>
                    <a:gd name="connsiteX46" fmla="*/ 942018 w 1115056"/>
                    <a:gd name="connsiteY46" fmla="*/ 264853 h 730995"/>
                    <a:gd name="connsiteX47" fmla="*/ 947315 w 1115056"/>
                    <a:gd name="connsiteY47" fmla="*/ 257791 h 730995"/>
                    <a:gd name="connsiteX48" fmla="*/ 926127 w 1115056"/>
                    <a:gd name="connsiteY48" fmla="*/ 229540 h 730995"/>
                    <a:gd name="connsiteX49" fmla="*/ 933190 w 1115056"/>
                    <a:gd name="connsiteY49" fmla="*/ 215414 h 730995"/>
                    <a:gd name="connsiteX50" fmla="*/ 949081 w 1115056"/>
                    <a:gd name="connsiteY50" fmla="*/ 195991 h 730995"/>
                    <a:gd name="connsiteX51" fmla="*/ 956144 w 1115056"/>
                    <a:gd name="connsiteY51" fmla="*/ 181866 h 730995"/>
                    <a:gd name="connsiteX52" fmla="*/ 984395 w 1115056"/>
                    <a:gd name="connsiteY52" fmla="*/ 181866 h 730995"/>
                    <a:gd name="connsiteX53" fmla="*/ 986161 w 1115056"/>
                    <a:gd name="connsiteY53" fmla="*/ 208351 h 730995"/>
                    <a:gd name="connsiteX54" fmla="*/ 986161 w 1115056"/>
                    <a:gd name="connsiteY54" fmla="*/ 233071 h 730995"/>
                    <a:gd name="connsiteX55" fmla="*/ 986161 w 1115056"/>
                    <a:gd name="connsiteY55" fmla="*/ 259556 h 730995"/>
                    <a:gd name="connsiteX56" fmla="*/ 986161 w 1115056"/>
                    <a:gd name="connsiteY56" fmla="*/ 273682 h 730995"/>
                    <a:gd name="connsiteX57" fmla="*/ 1005583 w 1115056"/>
                    <a:gd name="connsiteY57" fmla="*/ 286042 h 730995"/>
                    <a:gd name="connsiteX58" fmla="*/ 1007349 w 1115056"/>
                    <a:gd name="connsiteY58" fmla="*/ 298402 h 730995"/>
                    <a:gd name="connsiteX59" fmla="*/ 1025006 w 1115056"/>
                    <a:gd name="connsiteY59" fmla="*/ 300167 h 730995"/>
                    <a:gd name="connsiteX60" fmla="*/ 1019709 w 1115056"/>
                    <a:gd name="connsiteY60" fmla="*/ 314293 h 730995"/>
                    <a:gd name="connsiteX61" fmla="*/ 1032069 w 1115056"/>
                    <a:gd name="connsiteY61" fmla="*/ 346075 h 730995"/>
                    <a:gd name="connsiteX62" fmla="*/ 1032069 w 1115056"/>
                    <a:gd name="connsiteY62" fmla="*/ 360201 h 730995"/>
                    <a:gd name="connsiteX63" fmla="*/ 1037366 w 1115056"/>
                    <a:gd name="connsiteY63" fmla="*/ 376092 h 730995"/>
                    <a:gd name="connsiteX64" fmla="*/ 1039131 w 1115056"/>
                    <a:gd name="connsiteY64" fmla="*/ 383155 h 730995"/>
                    <a:gd name="connsiteX65" fmla="*/ 1053257 w 1115056"/>
                    <a:gd name="connsiteY65" fmla="*/ 386686 h 730995"/>
                    <a:gd name="connsiteX66" fmla="*/ 1074445 w 1115056"/>
                    <a:gd name="connsiteY66" fmla="*/ 386686 h 730995"/>
                    <a:gd name="connsiteX67" fmla="*/ 1074445 w 1115056"/>
                    <a:gd name="connsiteY67" fmla="*/ 400811 h 730995"/>
                    <a:gd name="connsiteX68" fmla="*/ 1106228 w 1115056"/>
                    <a:gd name="connsiteY68" fmla="*/ 404343 h 730995"/>
                    <a:gd name="connsiteX69" fmla="*/ 1099165 w 1115056"/>
                    <a:gd name="connsiteY69" fmla="*/ 422000 h 730995"/>
                    <a:gd name="connsiteX70" fmla="*/ 1107993 w 1115056"/>
                    <a:gd name="connsiteY70" fmla="*/ 437891 h 730995"/>
                    <a:gd name="connsiteX71" fmla="*/ 1115056 w 1115056"/>
                    <a:gd name="connsiteY71" fmla="*/ 464376 h 730995"/>
                    <a:gd name="connsiteX72" fmla="*/ 1079742 w 1115056"/>
                    <a:gd name="connsiteY72" fmla="*/ 478502 h 730995"/>
                    <a:gd name="connsiteX73" fmla="*/ 1086805 w 1115056"/>
                    <a:gd name="connsiteY73" fmla="*/ 547364 h 730995"/>
                    <a:gd name="connsiteX74" fmla="*/ 1081508 w 1115056"/>
                    <a:gd name="connsiteY74" fmla="*/ 586209 h 730995"/>
                    <a:gd name="connsiteX75" fmla="*/ 1067382 w 1115056"/>
                    <a:gd name="connsiteY75" fmla="*/ 610928 h 730995"/>
                    <a:gd name="connsiteX76" fmla="*/ 1026772 w 1115056"/>
                    <a:gd name="connsiteY76" fmla="*/ 623288 h 730995"/>
                    <a:gd name="connsiteX77" fmla="*/ 1033834 w 1115056"/>
                    <a:gd name="connsiteY77" fmla="*/ 690384 h 730995"/>
                    <a:gd name="connsiteX78" fmla="*/ 1039131 w 1115056"/>
                    <a:gd name="connsiteY78" fmla="*/ 706276 h 730995"/>
                    <a:gd name="connsiteX79" fmla="*/ 1039131 w 1115056"/>
                    <a:gd name="connsiteY79" fmla="*/ 723932 h 730995"/>
                    <a:gd name="connsiteX80" fmla="*/ 1028537 w 1115056"/>
                    <a:gd name="connsiteY80" fmla="*/ 730995 h 730995"/>
                    <a:gd name="connsiteX81" fmla="*/ 1012646 w 1115056"/>
                    <a:gd name="connsiteY81" fmla="*/ 722167 h 730995"/>
                    <a:gd name="connsiteX82" fmla="*/ 1014412 w 1115056"/>
                    <a:gd name="connsiteY82" fmla="*/ 695681 h 730995"/>
                    <a:gd name="connsiteX83" fmla="*/ 977332 w 1115056"/>
                    <a:gd name="connsiteY83" fmla="*/ 665665 h 730995"/>
                    <a:gd name="connsiteX84" fmla="*/ 961441 w 1115056"/>
                    <a:gd name="connsiteY84" fmla="*/ 672727 h 730995"/>
                    <a:gd name="connsiteX85" fmla="*/ 926127 w 1115056"/>
                    <a:gd name="connsiteY85" fmla="*/ 651539 h 730995"/>
                    <a:gd name="connsiteX86" fmla="*/ 915533 w 1115056"/>
                    <a:gd name="connsiteY86" fmla="*/ 651539 h 730995"/>
                    <a:gd name="connsiteX87" fmla="*/ 908470 w 1115056"/>
                    <a:gd name="connsiteY87" fmla="*/ 632117 h 730995"/>
                    <a:gd name="connsiteX88" fmla="*/ 896110 w 1115056"/>
                    <a:gd name="connsiteY88" fmla="*/ 637414 h 730995"/>
                    <a:gd name="connsiteX89" fmla="*/ 855499 w 1115056"/>
                    <a:gd name="connsiteY89" fmla="*/ 600334 h 730995"/>
                    <a:gd name="connsiteX90" fmla="*/ 836077 w 1115056"/>
                    <a:gd name="connsiteY90" fmla="*/ 584443 h 730995"/>
                    <a:gd name="connsiteX91" fmla="*/ 816721 w 1115056"/>
                    <a:gd name="connsiteY91" fmla="*/ 574120 h 730995"/>
                    <a:gd name="connsiteX92" fmla="*/ 802088 w 1115056"/>
                    <a:gd name="connsiteY92" fmla="*/ 590844 h 730995"/>
                    <a:gd name="connsiteX93" fmla="*/ 782223 w 1115056"/>
                    <a:gd name="connsiteY93" fmla="*/ 586429 h 730995"/>
                    <a:gd name="connsiteX94" fmla="*/ 801679 w 1115056"/>
                    <a:gd name="connsiteY94" fmla="*/ 560207 h 730995"/>
                    <a:gd name="connsiteX95" fmla="*/ 777809 w 1115056"/>
                    <a:gd name="connsiteY95" fmla="*/ 529707 h 730995"/>
                    <a:gd name="connsiteX96" fmla="*/ 768981 w 1115056"/>
                    <a:gd name="connsiteY96" fmla="*/ 535004 h 730995"/>
                    <a:gd name="connsiteX97" fmla="*/ 753089 w 1115056"/>
                    <a:gd name="connsiteY97" fmla="*/ 527941 h 730995"/>
                    <a:gd name="connsiteX98" fmla="*/ 726604 w 1115056"/>
                    <a:gd name="connsiteY98" fmla="*/ 536769 h 730995"/>
                    <a:gd name="connsiteX99" fmla="*/ 687759 w 1115056"/>
                    <a:gd name="connsiteY99" fmla="*/ 550895 h 730995"/>
                    <a:gd name="connsiteX100" fmla="*/ 664805 w 1115056"/>
                    <a:gd name="connsiteY100" fmla="*/ 549129 h 730995"/>
                    <a:gd name="connsiteX101" fmla="*/ 620663 w 1115056"/>
                    <a:gd name="connsiteY101" fmla="*/ 579146 h 730995"/>
                    <a:gd name="connsiteX102" fmla="*/ 588880 w 1115056"/>
                    <a:gd name="connsiteY102" fmla="*/ 572083 h 730995"/>
                    <a:gd name="connsiteX103" fmla="*/ 558863 w 1115056"/>
                    <a:gd name="connsiteY103" fmla="*/ 556192 h 730995"/>
                    <a:gd name="connsiteX104" fmla="*/ 558863 w 1115056"/>
                    <a:gd name="connsiteY104" fmla="*/ 573849 h 730995"/>
                    <a:gd name="connsiteX105" fmla="*/ 553566 w 1115056"/>
                    <a:gd name="connsiteY105" fmla="*/ 582677 h 730995"/>
                    <a:gd name="connsiteX106" fmla="*/ 530612 w 1115056"/>
                    <a:gd name="connsiteY106" fmla="*/ 596803 h 730995"/>
                    <a:gd name="connsiteX107" fmla="*/ 523550 w 1115056"/>
                    <a:gd name="connsiteY107" fmla="*/ 577380 h 730995"/>
                    <a:gd name="connsiteX108" fmla="*/ 514721 w 1115056"/>
                    <a:gd name="connsiteY108" fmla="*/ 556192 h 730995"/>
                    <a:gd name="connsiteX109" fmla="*/ 505893 w 1115056"/>
                    <a:gd name="connsiteY109" fmla="*/ 556192 h 730995"/>
                    <a:gd name="connsiteX110" fmla="*/ 491767 w 1115056"/>
                    <a:gd name="connsiteY110" fmla="*/ 584443 h 730995"/>
                    <a:gd name="connsiteX111" fmla="*/ 475876 w 1115056"/>
                    <a:gd name="connsiteY111" fmla="*/ 603866 h 730995"/>
                    <a:gd name="connsiteX112" fmla="*/ 473481 w 1115056"/>
                    <a:gd name="connsiteY112" fmla="*/ 609853 h 730995"/>
                    <a:gd name="connsiteX113" fmla="*/ 91440 w 1115056"/>
                    <a:gd name="connsiteY113" fmla="*/ 460369 h 730995"/>
                    <a:gd name="connsiteX0" fmla="*/ 393009 w 1034584"/>
                    <a:gd name="connsiteY0" fmla="*/ 220082 h 730995"/>
                    <a:gd name="connsiteX1" fmla="*/ 402467 w 1034584"/>
                    <a:gd name="connsiteY1" fmla="*/ 229540 h 730995"/>
                    <a:gd name="connsiteX2" fmla="*/ 423655 w 1034584"/>
                    <a:gd name="connsiteY2" fmla="*/ 218945 h 730995"/>
                    <a:gd name="connsiteX3" fmla="*/ 443078 w 1034584"/>
                    <a:gd name="connsiteY3" fmla="*/ 213648 h 730995"/>
                    <a:gd name="connsiteX4" fmla="*/ 446609 w 1034584"/>
                    <a:gd name="connsiteY4" fmla="*/ 194226 h 730995"/>
                    <a:gd name="connsiteX5" fmla="*/ 455437 w 1034584"/>
                    <a:gd name="connsiteY5" fmla="*/ 169506 h 730995"/>
                    <a:gd name="connsiteX6" fmla="*/ 469563 w 1034584"/>
                    <a:gd name="connsiteY6" fmla="*/ 162443 h 730995"/>
                    <a:gd name="connsiteX7" fmla="*/ 464266 w 1034584"/>
                    <a:gd name="connsiteY7" fmla="*/ 135958 h 730995"/>
                    <a:gd name="connsiteX8" fmla="*/ 476626 w 1034584"/>
                    <a:gd name="connsiteY8" fmla="*/ 123598 h 730995"/>
                    <a:gd name="connsiteX9" fmla="*/ 504877 w 1034584"/>
                    <a:gd name="connsiteY9" fmla="*/ 125364 h 730995"/>
                    <a:gd name="connsiteX10" fmla="*/ 510174 w 1034584"/>
                    <a:gd name="connsiteY10" fmla="*/ 109473 h 730995"/>
                    <a:gd name="connsiteX11" fmla="*/ 526065 w 1034584"/>
                    <a:gd name="connsiteY11" fmla="*/ 104176 h 730995"/>
                    <a:gd name="connsiteX12" fmla="*/ 531362 w 1034584"/>
                    <a:gd name="connsiteY12" fmla="*/ 90050 h 730995"/>
                    <a:gd name="connsiteX13" fmla="*/ 540191 w 1034584"/>
                    <a:gd name="connsiteY13" fmla="*/ 56502 h 730995"/>
                    <a:gd name="connsiteX14" fmla="*/ 547253 w 1034584"/>
                    <a:gd name="connsiteY14" fmla="*/ 49439 h 730995"/>
                    <a:gd name="connsiteX15" fmla="*/ 566676 w 1034584"/>
                    <a:gd name="connsiteY15" fmla="*/ 49439 h 730995"/>
                    <a:gd name="connsiteX16" fmla="*/ 566676 w 1034584"/>
                    <a:gd name="connsiteY16" fmla="*/ 26486 h 730995"/>
                    <a:gd name="connsiteX17" fmla="*/ 580801 w 1034584"/>
                    <a:gd name="connsiteY17" fmla="*/ 10594 h 730995"/>
                    <a:gd name="connsiteX18" fmla="*/ 594927 w 1034584"/>
                    <a:gd name="connsiteY18" fmla="*/ 17657 h 730995"/>
                    <a:gd name="connsiteX19" fmla="*/ 601990 w 1034584"/>
                    <a:gd name="connsiteY19" fmla="*/ 26486 h 730995"/>
                    <a:gd name="connsiteX20" fmla="*/ 614350 w 1034584"/>
                    <a:gd name="connsiteY20" fmla="*/ 22954 h 730995"/>
                    <a:gd name="connsiteX21" fmla="*/ 626709 w 1034584"/>
                    <a:gd name="connsiteY21" fmla="*/ 0 h 730995"/>
                    <a:gd name="connsiteX22" fmla="*/ 639069 w 1034584"/>
                    <a:gd name="connsiteY22" fmla="*/ 51205 h 730995"/>
                    <a:gd name="connsiteX23" fmla="*/ 653195 w 1034584"/>
                    <a:gd name="connsiteY23" fmla="*/ 60034 h 730995"/>
                    <a:gd name="connsiteX24" fmla="*/ 658492 w 1034584"/>
                    <a:gd name="connsiteY24" fmla="*/ 91816 h 730995"/>
                    <a:gd name="connsiteX25" fmla="*/ 642601 w 1034584"/>
                    <a:gd name="connsiteY25" fmla="*/ 98879 h 730995"/>
                    <a:gd name="connsiteX26" fmla="*/ 644366 w 1034584"/>
                    <a:gd name="connsiteY26" fmla="*/ 116536 h 730995"/>
                    <a:gd name="connsiteX27" fmla="*/ 623178 w 1034584"/>
                    <a:gd name="connsiteY27" fmla="*/ 143021 h 730995"/>
                    <a:gd name="connsiteX28" fmla="*/ 630241 w 1034584"/>
                    <a:gd name="connsiteY28" fmla="*/ 164209 h 730995"/>
                    <a:gd name="connsiteX29" fmla="*/ 639069 w 1034584"/>
                    <a:gd name="connsiteY29" fmla="*/ 199523 h 730995"/>
                    <a:gd name="connsiteX30" fmla="*/ 653195 w 1034584"/>
                    <a:gd name="connsiteY30" fmla="*/ 215414 h 730995"/>
                    <a:gd name="connsiteX31" fmla="*/ 667320 w 1034584"/>
                    <a:gd name="connsiteY31" fmla="*/ 215414 h 730995"/>
                    <a:gd name="connsiteX32" fmla="*/ 674383 w 1034584"/>
                    <a:gd name="connsiteY32" fmla="*/ 208351 h 730995"/>
                    <a:gd name="connsiteX33" fmla="*/ 707931 w 1034584"/>
                    <a:gd name="connsiteY33" fmla="*/ 208351 h 730995"/>
                    <a:gd name="connsiteX34" fmla="*/ 707931 w 1034584"/>
                    <a:gd name="connsiteY34" fmla="*/ 218945 h 730995"/>
                    <a:gd name="connsiteX35" fmla="*/ 688509 w 1034584"/>
                    <a:gd name="connsiteY35" fmla="*/ 259556 h 730995"/>
                    <a:gd name="connsiteX36" fmla="*/ 686743 w 1034584"/>
                    <a:gd name="connsiteY36" fmla="*/ 268385 h 730995"/>
                    <a:gd name="connsiteX37" fmla="*/ 693806 w 1034584"/>
                    <a:gd name="connsiteY37" fmla="*/ 280745 h 730995"/>
                    <a:gd name="connsiteX38" fmla="*/ 697337 w 1034584"/>
                    <a:gd name="connsiteY38" fmla="*/ 296636 h 730995"/>
                    <a:gd name="connsiteX39" fmla="*/ 722057 w 1034584"/>
                    <a:gd name="connsiteY39" fmla="*/ 319590 h 730995"/>
                    <a:gd name="connsiteX40" fmla="*/ 773262 w 1034584"/>
                    <a:gd name="connsiteY40" fmla="*/ 319590 h 730995"/>
                    <a:gd name="connsiteX41" fmla="*/ 771496 w 1034584"/>
                    <a:gd name="connsiteY41" fmla="*/ 301933 h 730995"/>
                    <a:gd name="connsiteX42" fmla="*/ 796216 w 1034584"/>
                    <a:gd name="connsiteY42" fmla="*/ 296636 h 730995"/>
                    <a:gd name="connsiteX43" fmla="*/ 824467 w 1034584"/>
                    <a:gd name="connsiteY43" fmla="*/ 312527 h 730995"/>
                    <a:gd name="connsiteX44" fmla="*/ 849187 w 1034584"/>
                    <a:gd name="connsiteY44" fmla="*/ 273682 h 730995"/>
                    <a:gd name="connsiteX45" fmla="*/ 861546 w 1034584"/>
                    <a:gd name="connsiteY45" fmla="*/ 264853 h 730995"/>
                    <a:gd name="connsiteX46" fmla="*/ 866843 w 1034584"/>
                    <a:gd name="connsiteY46" fmla="*/ 257791 h 730995"/>
                    <a:gd name="connsiteX47" fmla="*/ 845655 w 1034584"/>
                    <a:gd name="connsiteY47" fmla="*/ 229540 h 730995"/>
                    <a:gd name="connsiteX48" fmla="*/ 852718 w 1034584"/>
                    <a:gd name="connsiteY48" fmla="*/ 215414 h 730995"/>
                    <a:gd name="connsiteX49" fmla="*/ 868609 w 1034584"/>
                    <a:gd name="connsiteY49" fmla="*/ 195991 h 730995"/>
                    <a:gd name="connsiteX50" fmla="*/ 875672 w 1034584"/>
                    <a:gd name="connsiteY50" fmla="*/ 181866 h 730995"/>
                    <a:gd name="connsiteX51" fmla="*/ 903923 w 1034584"/>
                    <a:gd name="connsiteY51" fmla="*/ 181866 h 730995"/>
                    <a:gd name="connsiteX52" fmla="*/ 905689 w 1034584"/>
                    <a:gd name="connsiteY52" fmla="*/ 208351 h 730995"/>
                    <a:gd name="connsiteX53" fmla="*/ 905689 w 1034584"/>
                    <a:gd name="connsiteY53" fmla="*/ 233071 h 730995"/>
                    <a:gd name="connsiteX54" fmla="*/ 905689 w 1034584"/>
                    <a:gd name="connsiteY54" fmla="*/ 259556 h 730995"/>
                    <a:gd name="connsiteX55" fmla="*/ 905689 w 1034584"/>
                    <a:gd name="connsiteY55" fmla="*/ 273682 h 730995"/>
                    <a:gd name="connsiteX56" fmla="*/ 925111 w 1034584"/>
                    <a:gd name="connsiteY56" fmla="*/ 286042 h 730995"/>
                    <a:gd name="connsiteX57" fmla="*/ 926877 w 1034584"/>
                    <a:gd name="connsiteY57" fmla="*/ 298402 h 730995"/>
                    <a:gd name="connsiteX58" fmla="*/ 944534 w 1034584"/>
                    <a:gd name="connsiteY58" fmla="*/ 300167 h 730995"/>
                    <a:gd name="connsiteX59" fmla="*/ 939237 w 1034584"/>
                    <a:gd name="connsiteY59" fmla="*/ 314293 h 730995"/>
                    <a:gd name="connsiteX60" fmla="*/ 951597 w 1034584"/>
                    <a:gd name="connsiteY60" fmla="*/ 346075 h 730995"/>
                    <a:gd name="connsiteX61" fmla="*/ 951597 w 1034584"/>
                    <a:gd name="connsiteY61" fmla="*/ 360201 h 730995"/>
                    <a:gd name="connsiteX62" fmla="*/ 956894 w 1034584"/>
                    <a:gd name="connsiteY62" fmla="*/ 376092 h 730995"/>
                    <a:gd name="connsiteX63" fmla="*/ 958659 w 1034584"/>
                    <a:gd name="connsiteY63" fmla="*/ 383155 h 730995"/>
                    <a:gd name="connsiteX64" fmla="*/ 972785 w 1034584"/>
                    <a:gd name="connsiteY64" fmla="*/ 386686 h 730995"/>
                    <a:gd name="connsiteX65" fmla="*/ 993973 w 1034584"/>
                    <a:gd name="connsiteY65" fmla="*/ 386686 h 730995"/>
                    <a:gd name="connsiteX66" fmla="*/ 993973 w 1034584"/>
                    <a:gd name="connsiteY66" fmla="*/ 400811 h 730995"/>
                    <a:gd name="connsiteX67" fmla="*/ 1025756 w 1034584"/>
                    <a:gd name="connsiteY67" fmla="*/ 404343 h 730995"/>
                    <a:gd name="connsiteX68" fmla="*/ 1018693 w 1034584"/>
                    <a:gd name="connsiteY68" fmla="*/ 422000 h 730995"/>
                    <a:gd name="connsiteX69" fmla="*/ 1027521 w 1034584"/>
                    <a:gd name="connsiteY69" fmla="*/ 437891 h 730995"/>
                    <a:gd name="connsiteX70" fmla="*/ 1034584 w 1034584"/>
                    <a:gd name="connsiteY70" fmla="*/ 464376 h 730995"/>
                    <a:gd name="connsiteX71" fmla="*/ 999270 w 1034584"/>
                    <a:gd name="connsiteY71" fmla="*/ 478502 h 730995"/>
                    <a:gd name="connsiteX72" fmla="*/ 1006333 w 1034584"/>
                    <a:gd name="connsiteY72" fmla="*/ 547364 h 730995"/>
                    <a:gd name="connsiteX73" fmla="*/ 1001036 w 1034584"/>
                    <a:gd name="connsiteY73" fmla="*/ 586209 h 730995"/>
                    <a:gd name="connsiteX74" fmla="*/ 986910 w 1034584"/>
                    <a:gd name="connsiteY74" fmla="*/ 610928 h 730995"/>
                    <a:gd name="connsiteX75" fmla="*/ 946300 w 1034584"/>
                    <a:gd name="connsiteY75" fmla="*/ 623288 h 730995"/>
                    <a:gd name="connsiteX76" fmla="*/ 953362 w 1034584"/>
                    <a:gd name="connsiteY76" fmla="*/ 690384 h 730995"/>
                    <a:gd name="connsiteX77" fmla="*/ 958659 w 1034584"/>
                    <a:gd name="connsiteY77" fmla="*/ 706276 h 730995"/>
                    <a:gd name="connsiteX78" fmla="*/ 958659 w 1034584"/>
                    <a:gd name="connsiteY78" fmla="*/ 723932 h 730995"/>
                    <a:gd name="connsiteX79" fmla="*/ 948065 w 1034584"/>
                    <a:gd name="connsiteY79" fmla="*/ 730995 h 730995"/>
                    <a:gd name="connsiteX80" fmla="*/ 932174 w 1034584"/>
                    <a:gd name="connsiteY80" fmla="*/ 722167 h 730995"/>
                    <a:gd name="connsiteX81" fmla="*/ 933940 w 1034584"/>
                    <a:gd name="connsiteY81" fmla="*/ 695681 h 730995"/>
                    <a:gd name="connsiteX82" fmla="*/ 896860 w 1034584"/>
                    <a:gd name="connsiteY82" fmla="*/ 665665 h 730995"/>
                    <a:gd name="connsiteX83" fmla="*/ 880969 w 1034584"/>
                    <a:gd name="connsiteY83" fmla="*/ 672727 h 730995"/>
                    <a:gd name="connsiteX84" fmla="*/ 845655 w 1034584"/>
                    <a:gd name="connsiteY84" fmla="*/ 651539 h 730995"/>
                    <a:gd name="connsiteX85" fmla="*/ 835061 w 1034584"/>
                    <a:gd name="connsiteY85" fmla="*/ 651539 h 730995"/>
                    <a:gd name="connsiteX86" fmla="*/ 827998 w 1034584"/>
                    <a:gd name="connsiteY86" fmla="*/ 632117 h 730995"/>
                    <a:gd name="connsiteX87" fmla="*/ 815638 w 1034584"/>
                    <a:gd name="connsiteY87" fmla="*/ 637414 h 730995"/>
                    <a:gd name="connsiteX88" fmla="*/ 775027 w 1034584"/>
                    <a:gd name="connsiteY88" fmla="*/ 600334 h 730995"/>
                    <a:gd name="connsiteX89" fmla="*/ 755605 w 1034584"/>
                    <a:gd name="connsiteY89" fmla="*/ 584443 h 730995"/>
                    <a:gd name="connsiteX90" fmla="*/ 736249 w 1034584"/>
                    <a:gd name="connsiteY90" fmla="*/ 574120 h 730995"/>
                    <a:gd name="connsiteX91" fmla="*/ 721616 w 1034584"/>
                    <a:gd name="connsiteY91" fmla="*/ 590844 h 730995"/>
                    <a:gd name="connsiteX92" fmla="*/ 701751 w 1034584"/>
                    <a:gd name="connsiteY92" fmla="*/ 586429 h 730995"/>
                    <a:gd name="connsiteX93" fmla="*/ 721207 w 1034584"/>
                    <a:gd name="connsiteY93" fmla="*/ 560207 h 730995"/>
                    <a:gd name="connsiteX94" fmla="*/ 697337 w 1034584"/>
                    <a:gd name="connsiteY94" fmla="*/ 529707 h 730995"/>
                    <a:gd name="connsiteX95" fmla="*/ 688509 w 1034584"/>
                    <a:gd name="connsiteY95" fmla="*/ 535004 h 730995"/>
                    <a:gd name="connsiteX96" fmla="*/ 672617 w 1034584"/>
                    <a:gd name="connsiteY96" fmla="*/ 527941 h 730995"/>
                    <a:gd name="connsiteX97" fmla="*/ 646132 w 1034584"/>
                    <a:gd name="connsiteY97" fmla="*/ 536769 h 730995"/>
                    <a:gd name="connsiteX98" fmla="*/ 607287 w 1034584"/>
                    <a:gd name="connsiteY98" fmla="*/ 550895 h 730995"/>
                    <a:gd name="connsiteX99" fmla="*/ 584333 w 1034584"/>
                    <a:gd name="connsiteY99" fmla="*/ 549129 h 730995"/>
                    <a:gd name="connsiteX100" fmla="*/ 540191 w 1034584"/>
                    <a:gd name="connsiteY100" fmla="*/ 579146 h 730995"/>
                    <a:gd name="connsiteX101" fmla="*/ 508408 w 1034584"/>
                    <a:gd name="connsiteY101" fmla="*/ 572083 h 730995"/>
                    <a:gd name="connsiteX102" fmla="*/ 478391 w 1034584"/>
                    <a:gd name="connsiteY102" fmla="*/ 556192 h 730995"/>
                    <a:gd name="connsiteX103" fmla="*/ 478391 w 1034584"/>
                    <a:gd name="connsiteY103" fmla="*/ 573849 h 730995"/>
                    <a:gd name="connsiteX104" fmla="*/ 473094 w 1034584"/>
                    <a:gd name="connsiteY104" fmla="*/ 582677 h 730995"/>
                    <a:gd name="connsiteX105" fmla="*/ 450140 w 1034584"/>
                    <a:gd name="connsiteY105" fmla="*/ 596803 h 730995"/>
                    <a:gd name="connsiteX106" fmla="*/ 443078 w 1034584"/>
                    <a:gd name="connsiteY106" fmla="*/ 577380 h 730995"/>
                    <a:gd name="connsiteX107" fmla="*/ 434249 w 1034584"/>
                    <a:gd name="connsiteY107" fmla="*/ 556192 h 730995"/>
                    <a:gd name="connsiteX108" fmla="*/ 425421 w 1034584"/>
                    <a:gd name="connsiteY108" fmla="*/ 556192 h 730995"/>
                    <a:gd name="connsiteX109" fmla="*/ 411295 w 1034584"/>
                    <a:gd name="connsiteY109" fmla="*/ 584443 h 730995"/>
                    <a:gd name="connsiteX110" fmla="*/ 395404 w 1034584"/>
                    <a:gd name="connsiteY110" fmla="*/ 603866 h 730995"/>
                    <a:gd name="connsiteX111" fmla="*/ 393009 w 1034584"/>
                    <a:gd name="connsiteY111" fmla="*/ 609853 h 730995"/>
                    <a:gd name="connsiteX112" fmla="*/ 10968 w 1034584"/>
                    <a:gd name="connsiteY112" fmla="*/ 460369 h 730995"/>
                    <a:gd name="connsiteX0" fmla="*/ 0 w 641575"/>
                    <a:gd name="connsiteY0" fmla="*/ 220082 h 730995"/>
                    <a:gd name="connsiteX1" fmla="*/ 9458 w 641575"/>
                    <a:gd name="connsiteY1" fmla="*/ 229540 h 730995"/>
                    <a:gd name="connsiteX2" fmla="*/ 30646 w 641575"/>
                    <a:gd name="connsiteY2" fmla="*/ 218945 h 730995"/>
                    <a:gd name="connsiteX3" fmla="*/ 50069 w 641575"/>
                    <a:gd name="connsiteY3" fmla="*/ 213648 h 730995"/>
                    <a:gd name="connsiteX4" fmla="*/ 53600 w 641575"/>
                    <a:gd name="connsiteY4" fmla="*/ 194226 h 730995"/>
                    <a:gd name="connsiteX5" fmla="*/ 62428 w 641575"/>
                    <a:gd name="connsiteY5" fmla="*/ 169506 h 730995"/>
                    <a:gd name="connsiteX6" fmla="*/ 76554 w 641575"/>
                    <a:gd name="connsiteY6" fmla="*/ 162443 h 730995"/>
                    <a:gd name="connsiteX7" fmla="*/ 71257 w 641575"/>
                    <a:gd name="connsiteY7" fmla="*/ 135958 h 730995"/>
                    <a:gd name="connsiteX8" fmla="*/ 83617 w 641575"/>
                    <a:gd name="connsiteY8" fmla="*/ 123598 h 730995"/>
                    <a:gd name="connsiteX9" fmla="*/ 111868 w 641575"/>
                    <a:gd name="connsiteY9" fmla="*/ 125364 h 730995"/>
                    <a:gd name="connsiteX10" fmla="*/ 117165 w 641575"/>
                    <a:gd name="connsiteY10" fmla="*/ 109473 h 730995"/>
                    <a:gd name="connsiteX11" fmla="*/ 133056 w 641575"/>
                    <a:gd name="connsiteY11" fmla="*/ 104176 h 730995"/>
                    <a:gd name="connsiteX12" fmla="*/ 138353 w 641575"/>
                    <a:gd name="connsiteY12" fmla="*/ 90050 h 730995"/>
                    <a:gd name="connsiteX13" fmla="*/ 147182 w 641575"/>
                    <a:gd name="connsiteY13" fmla="*/ 56502 h 730995"/>
                    <a:gd name="connsiteX14" fmla="*/ 154244 w 641575"/>
                    <a:gd name="connsiteY14" fmla="*/ 49439 h 730995"/>
                    <a:gd name="connsiteX15" fmla="*/ 173667 w 641575"/>
                    <a:gd name="connsiteY15" fmla="*/ 49439 h 730995"/>
                    <a:gd name="connsiteX16" fmla="*/ 173667 w 641575"/>
                    <a:gd name="connsiteY16" fmla="*/ 26486 h 730995"/>
                    <a:gd name="connsiteX17" fmla="*/ 187792 w 641575"/>
                    <a:gd name="connsiteY17" fmla="*/ 10594 h 730995"/>
                    <a:gd name="connsiteX18" fmla="*/ 201918 w 641575"/>
                    <a:gd name="connsiteY18" fmla="*/ 17657 h 730995"/>
                    <a:gd name="connsiteX19" fmla="*/ 208981 w 641575"/>
                    <a:gd name="connsiteY19" fmla="*/ 26486 h 730995"/>
                    <a:gd name="connsiteX20" fmla="*/ 221341 w 641575"/>
                    <a:gd name="connsiteY20" fmla="*/ 22954 h 730995"/>
                    <a:gd name="connsiteX21" fmla="*/ 233700 w 641575"/>
                    <a:gd name="connsiteY21" fmla="*/ 0 h 730995"/>
                    <a:gd name="connsiteX22" fmla="*/ 246060 w 641575"/>
                    <a:gd name="connsiteY22" fmla="*/ 51205 h 730995"/>
                    <a:gd name="connsiteX23" fmla="*/ 260186 w 641575"/>
                    <a:gd name="connsiteY23" fmla="*/ 60034 h 730995"/>
                    <a:gd name="connsiteX24" fmla="*/ 265483 w 641575"/>
                    <a:gd name="connsiteY24" fmla="*/ 91816 h 730995"/>
                    <a:gd name="connsiteX25" fmla="*/ 249592 w 641575"/>
                    <a:gd name="connsiteY25" fmla="*/ 98879 h 730995"/>
                    <a:gd name="connsiteX26" fmla="*/ 251357 w 641575"/>
                    <a:gd name="connsiteY26" fmla="*/ 116536 h 730995"/>
                    <a:gd name="connsiteX27" fmla="*/ 230169 w 641575"/>
                    <a:gd name="connsiteY27" fmla="*/ 143021 h 730995"/>
                    <a:gd name="connsiteX28" fmla="*/ 237232 w 641575"/>
                    <a:gd name="connsiteY28" fmla="*/ 164209 h 730995"/>
                    <a:gd name="connsiteX29" fmla="*/ 246060 w 641575"/>
                    <a:gd name="connsiteY29" fmla="*/ 199523 h 730995"/>
                    <a:gd name="connsiteX30" fmla="*/ 260186 w 641575"/>
                    <a:gd name="connsiteY30" fmla="*/ 215414 h 730995"/>
                    <a:gd name="connsiteX31" fmla="*/ 274311 w 641575"/>
                    <a:gd name="connsiteY31" fmla="*/ 215414 h 730995"/>
                    <a:gd name="connsiteX32" fmla="*/ 281374 w 641575"/>
                    <a:gd name="connsiteY32" fmla="*/ 208351 h 730995"/>
                    <a:gd name="connsiteX33" fmla="*/ 314922 w 641575"/>
                    <a:gd name="connsiteY33" fmla="*/ 208351 h 730995"/>
                    <a:gd name="connsiteX34" fmla="*/ 314922 w 641575"/>
                    <a:gd name="connsiteY34" fmla="*/ 218945 h 730995"/>
                    <a:gd name="connsiteX35" fmla="*/ 295500 w 641575"/>
                    <a:gd name="connsiteY35" fmla="*/ 259556 h 730995"/>
                    <a:gd name="connsiteX36" fmla="*/ 293734 w 641575"/>
                    <a:gd name="connsiteY36" fmla="*/ 268385 h 730995"/>
                    <a:gd name="connsiteX37" fmla="*/ 300797 w 641575"/>
                    <a:gd name="connsiteY37" fmla="*/ 280745 h 730995"/>
                    <a:gd name="connsiteX38" fmla="*/ 304328 w 641575"/>
                    <a:gd name="connsiteY38" fmla="*/ 296636 h 730995"/>
                    <a:gd name="connsiteX39" fmla="*/ 329048 w 641575"/>
                    <a:gd name="connsiteY39" fmla="*/ 319590 h 730995"/>
                    <a:gd name="connsiteX40" fmla="*/ 380253 w 641575"/>
                    <a:gd name="connsiteY40" fmla="*/ 319590 h 730995"/>
                    <a:gd name="connsiteX41" fmla="*/ 378487 w 641575"/>
                    <a:gd name="connsiteY41" fmla="*/ 301933 h 730995"/>
                    <a:gd name="connsiteX42" fmla="*/ 403207 w 641575"/>
                    <a:gd name="connsiteY42" fmla="*/ 296636 h 730995"/>
                    <a:gd name="connsiteX43" fmla="*/ 431458 w 641575"/>
                    <a:gd name="connsiteY43" fmla="*/ 312527 h 730995"/>
                    <a:gd name="connsiteX44" fmla="*/ 456178 w 641575"/>
                    <a:gd name="connsiteY44" fmla="*/ 273682 h 730995"/>
                    <a:gd name="connsiteX45" fmla="*/ 468537 w 641575"/>
                    <a:gd name="connsiteY45" fmla="*/ 264853 h 730995"/>
                    <a:gd name="connsiteX46" fmla="*/ 473834 w 641575"/>
                    <a:gd name="connsiteY46" fmla="*/ 257791 h 730995"/>
                    <a:gd name="connsiteX47" fmla="*/ 452646 w 641575"/>
                    <a:gd name="connsiteY47" fmla="*/ 229540 h 730995"/>
                    <a:gd name="connsiteX48" fmla="*/ 459709 w 641575"/>
                    <a:gd name="connsiteY48" fmla="*/ 215414 h 730995"/>
                    <a:gd name="connsiteX49" fmla="*/ 475600 w 641575"/>
                    <a:gd name="connsiteY49" fmla="*/ 195991 h 730995"/>
                    <a:gd name="connsiteX50" fmla="*/ 482663 w 641575"/>
                    <a:gd name="connsiteY50" fmla="*/ 181866 h 730995"/>
                    <a:gd name="connsiteX51" fmla="*/ 510914 w 641575"/>
                    <a:gd name="connsiteY51" fmla="*/ 181866 h 730995"/>
                    <a:gd name="connsiteX52" fmla="*/ 512680 w 641575"/>
                    <a:gd name="connsiteY52" fmla="*/ 208351 h 730995"/>
                    <a:gd name="connsiteX53" fmla="*/ 512680 w 641575"/>
                    <a:gd name="connsiteY53" fmla="*/ 233071 h 730995"/>
                    <a:gd name="connsiteX54" fmla="*/ 512680 w 641575"/>
                    <a:gd name="connsiteY54" fmla="*/ 259556 h 730995"/>
                    <a:gd name="connsiteX55" fmla="*/ 512680 w 641575"/>
                    <a:gd name="connsiteY55" fmla="*/ 273682 h 730995"/>
                    <a:gd name="connsiteX56" fmla="*/ 532102 w 641575"/>
                    <a:gd name="connsiteY56" fmla="*/ 286042 h 730995"/>
                    <a:gd name="connsiteX57" fmla="*/ 533868 w 641575"/>
                    <a:gd name="connsiteY57" fmla="*/ 298402 h 730995"/>
                    <a:gd name="connsiteX58" fmla="*/ 551525 w 641575"/>
                    <a:gd name="connsiteY58" fmla="*/ 300167 h 730995"/>
                    <a:gd name="connsiteX59" fmla="*/ 546228 w 641575"/>
                    <a:gd name="connsiteY59" fmla="*/ 314293 h 730995"/>
                    <a:gd name="connsiteX60" fmla="*/ 558588 w 641575"/>
                    <a:gd name="connsiteY60" fmla="*/ 346075 h 730995"/>
                    <a:gd name="connsiteX61" fmla="*/ 558588 w 641575"/>
                    <a:gd name="connsiteY61" fmla="*/ 360201 h 730995"/>
                    <a:gd name="connsiteX62" fmla="*/ 563885 w 641575"/>
                    <a:gd name="connsiteY62" fmla="*/ 376092 h 730995"/>
                    <a:gd name="connsiteX63" fmla="*/ 565650 w 641575"/>
                    <a:gd name="connsiteY63" fmla="*/ 383155 h 730995"/>
                    <a:gd name="connsiteX64" fmla="*/ 579776 w 641575"/>
                    <a:gd name="connsiteY64" fmla="*/ 386686 h 730995"/>
                    <a:gd name="connsiteX65" fmla="*/ 600964 w 641575"/>
                    <a:gd name="connsiteY65" fmla="*/ 386686 h 730995"/>
                    <a:gd name="connsiteX66" fmla="*/ 600964 w 641575"/>
                    <a:gd name="connsiteY66" fmla="*/ 400811 h 730995"/>
                    <a:gd name="connsiteX67" fmla="*/ 632747 w 641575"/>
                    <a:gd name="connsiteY67" fmla="*/ 404343 h 730995"/>
                    <a:gd name="connsiteX68" fmla="*/ 625684 w 641575"/>
                    <a:gd name="connsiteY68" fmla="*/ 422000 h 730995"/>
                    <a:gd name="connsiteX69" fmla="*/ 634512 w 641575"/>
                    <a:gd name="connsiteY69" fmla="*/ 437891 h 730995"/>
                    <a:gd name="connsiteX70" fmla="*/ 641575 w 641575"/>
                    <a:gd name="connsiteY70" fmla="*/ 464376 h 730995"/>
                    <a:gd name="connsiteX71" fmla="*/ 606261 w 641575"/>
                    <a:gd name="connsiteY71" fmla="*/ 478502 h 730995"/>
                    <a:gd name="connsiteX72" fmla="*/ 613324 w 641575"/>
                    <a:gd name="connsiteY72" fmla="*/ 547364 h 730995"/>
                    <a:gd name="connsiteX73" fmla="*/ 608027 w 641575"/>
                    <a:gd name="connsiteY73" fmla="*/ 586209 h 730995"/>
                    <a:gd name="connsiteX74" fmla="*/ 593901 w 641575"/>
                    <a:gd name="connsiteY74" fmla="*/ 610928 h 730995"/>
                    <a:gd name="connsiteX75" fmla="*/ 553291 w 641575"/>
                    <a:gd name="connsiteY75" fmla="*/ 623288 h 730995"/>
                    <a:gd name="connsiteX76" fmla="*/ 560353 w 641575"/>
                    <a:gd name="connsiteY76" fmla="*/ 690384 h 730995"/>
                    <a:gd name="connsiteX77" fmla="*/ 565650 w 641575"/>
                    <a:gd name="connsiteY77" fmla="*/ 706276 h 730995"/>
                    <a:gd name="connsiteX78" fmla="*/ 565650 w 641575"/>
                    <a:gd name="connsiteY78" fmla="*/ 723932 h 730995"/>
                    <a:gd name="connsiteX79" fmla="*/ 555056 w 641575"/>
                    <a:gd name="connsiteY79" fmla="*/ 730995 h 730995"/>
                    <a:gd name="connsiteX80" fmla="*/ 539165 w 641575"/>
                    <a:gd name="connsiteY80" fmla="*/ 722167 h 730995"/>
                    <a:gd name="connsiteX81" fmla="*/ 540931 w 641575"/>
                    <a:gd name="connsiteY81" fmla="*/ 695681 h 730995"/>
                    <a:gd name="connsiteX82" fmla="*/ 503851 w 641575"/>
                    <a:gd name="connsiteY82" fmla="*/ 665665 h 730995"/>
                    <a:gd name="connsiteX83" fmla="*/ 487960 w 641575"/>
                    <a:gd name="connsiteY83" fmla="*/ 672727 h 730995"/>
                    <a:gd name="connsiteX84" fmla="*/ 452646 w 641575"/>
                    <a:gd name="connsiteY84" fmla="*/ 651539 h 730995"/>
                    <a:gd name="connsiteX85" fmla="*/ 442052 w 641575"/>
                    <a:gd name="connsiteY85" fmla="*/ 651539 h 730995"/>
                    <a:gd name="connsiteX86" fmla="*/ 434989 w 641575"/>
                    <a:gd name="connsiteY86" fmla="*/ 632117 h 730995"/>
                    <a:gd name="connsiteX87" fmla="*/ 422629 w 641575"/>
                    <a:gd name="connsiteY87" fmla="*/ 637414 h 730995"/>
                    <a:gd name="connsiteX88" fmla="*/ 382018 w 641575"/>
                    <a:gd name="connsiteY88" fmla="*/ 600334 h 730995"/>
                    <a:gd name="connsiteX89" fmla="*/ 362596 w 641575"/>
                    <a:gd name="connsiteY89" fmla="*/ 584443 h 730995"/>
                    <a:gd name="connsiteX90" fmla="*/ 343240 w 641575"/>
                    <a:gd name="connsiteY90" fmla="*/ 574120 h 730995"/>
                    <a:gd name="connsiteX91" fmla="*/ 328607 w 641575"/>
                    <a:gd name="connsiteY91" fmla="*/ 590844 h 730995"/>
                    <a:gd name="connsiteX92" fmla="*/ 308742 w 641575"/>
                    <a:gd name="connsiteY92" fmla="*/ 586429 h 730995"/>
                    <a:gd name="connsiteX93" fmla="*/ 328198 w 641575"/>
                    <a:gd name="connsiteY93" fmla="*/ 560207 h 730995"/>
                    <a:gd name="connsiteX94" fmla="*/ 304328 w 641575"/>
                    <a:gd name="connsiteY94" fmla="*/ 529707 h 730995"/>
                    <a:gd name="connsiteX95" fmla="*/ 295500 w 641575"/>
                    <a:gd name="connsiteY95" fmla="*/ 535004 h 730995"/>
                    <a:gd name="connsiteX96" fmla="*/ 279608 w 641575"/>
                    <a:gd name="connsiteY96" fmla="*/ 527941 h 730995"/>
                    <a:gd name="connsiteX97" fmla="*/ 253123 w 641575"/>
                    <a:gd name="connsiteY97" fmla="*/ 536769 h 730995"/>
                    <a:gd name="connsiteX98" fmla="*/ 214278 w 641575"/>
                    <a:gd name="connsiteY98" fmla="*/ 550895 h 730995"/>
                    <a:gd name="connsiteX99" fmla="*/ 191324 w 641575"/>
                    <a:gd name="connsiteY99" fmla="*/ 549129 h 730995"/>
                    <a:gd name="connsiteX100" fmla="*/ 147182 w 641575"/>
                    <a:gd name="connsiteY100" fmla="*/ 579146 h 730995"/>
                    <a:gd name="connsiteX101" fmla="*/ 115399 w 641575"/>
                    <a:gd name="connsiteY101" fmla="*/ 572083 h 730995"/>
                    <a:gd name="connsiteX102" fmla="*/ 85382 w 641575"/>
                    <a:gd name="connsiteY102" fmla="*/ 556192 h 730995"/>
                    <a:gd name="connsiteX103" fmla="*/ 85382 w 641575"/>
                    <a:gd name="connsiteY103" fmla="*/ 573849 h 730995"/>
                    <a:gd name="connsiteX104" fmla="*/ 80085 w 641575"/>
                    <a:gd name="connsiteY104" fmla="*/ 582677 h 730995"/>
                    <a:gd name="connsiteX105" fmla="*/ 57131 w 641575"/>
                    <a:gd name="connsiteY105" fmla="*/ 596803 h 730995"/>
                    <a:gd name="connsiteX106" fmla="*/ 50069 w 641575"/>
                    <a:gd name="connsiteY106" fmla="*/ 577380 h 730995"/>
                    <a:gd name="connsiteX107" fmla="*/ 41240 w 641575"/>
                    <a:gd name="connsiteY107" fmla="*/ 556192 h 730995"/>
                    <a:gd name="connsiteX108" fmla="*/ 32412 w 641575"/>
                    <a:gd name="connsiteY108" fmla="*/ 556192 h 730995"/>
                    <a:gd name="connsiteX109" fmla="*/ 18286 w 641575"/>
                    <a:gd name="connsiteY109" fmla="*/ 584443 h 730995"/>
                    <a:gd name="connsiteX110" fmla="*/ 2395 w 641575"/>
                    <a:gd name="connsiteY110" fmla="*/ 603866 h 730995"/>
                    <a:gd name="connsiteX111" fmla="*/ 0 w 641575"/>
                    <a:gd name="connsiteY111" fmla="*/ 609853 h 73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</a:cxnLst>
                  <a:rect l="l" t="t" r="r" b="b"/>
                  <a:pathLst>
                    <a:path w="641575" h="730995">
                      <a:moveTo>
                        <a:pt x="0" y="220082"/>
                      </a:moveTo>
                      <a:lnTo>
                        <a:pt x="9458" y="229540"/>
                      </a:lnTo>
                      <a:lnTo>
                        <a:pt x="30646" y="218945"/>
                      </a:lnTo>
                      <a:lnTo>
                        <a:pt x="50069" y="213648"/>
                      </a:lnTo>
                      <a:lnTo>
                        <a:pt x="53600" y="194226"/>
                      </a:lnTo>
                      <a:lnTo>
                        <a:pt x="62428" y="169506"/>
                      </a:lnTo>
                      <a:lnTo>
                        <a:pt x="76554" y="162443"/>
                      </a:lnTo>
                      <a:lnTo>
                        <a:pt x="71257" y="135958"/>
                      </a:lnTo>
                      <a:lnTo>
                        <a:pt x="83617" y="123598"/>
                      </a:lnTo>
                      <a:lnTo>
                        <a:pt x="111868" y="125364"/>
                      </a:lnTo>
                      <a:lnTo>
                        <a:pt x="117165" y="109473"/>
                      </a:lnTo>
                      <a:lnTo>
                        <a:pt x="133056" y="104176"/>
                      </a:lnTo>
                      <a:lnTo>
                        <a:pt x="138353" y="90050"/>
                      </a:lnTo>
                      <a:lnTo>
                        <a:pt x="147182" y="56502"/>
                      </a:lnTo>
                      <a:lnTo>
                        <a:pt x="154244" y="49439"/>
                      </a:lnTo>
                      <a:lnTo>
                        <a:pt x="173667" y="49439"/>
                      </a:lnTo>
                      <a:lnTo>
                        <a:pt x="173667" y="26486"/>
                      </a:lnTo>
                      <a:lnTo>
                        <a:pt x="187792" y="10594"/>
                      </a:lnTo>
                      <a:lnTo>
                        <a:pt x="201918" y="17657"/>
                      </a:lnTo>
                      <a:lnTo>
                        <a:pt x="208981" y="26486"/>
                      </a:lnTo>
                      <a:lnTo>
                        <a:pt x="221341" y="22954"/>
                      </a:lnTo>
                      <a:lnTo>
                        <a:pt x="233700" y="0"/>
                      </a:lnTo>
                      <a:lnTo>
                        <a:pt x="246060" y="51205"/>
                      </a:lnTo>
                      <a:lnTo>
                        <a:pt x="260186" y="60034"/>
                      </a:lnTo>
                      <a:lnTo>
                        <a:pt x="265483" y="91816"/>
                      </a:lnTo>
                      <a:lnTo>
                        <a:pt x="249592" y="98879"/>
                      </a:lnTo>
                      <a:lnTo>
                        <a:pt x="251357" y="116536"/>
                      </a:lnTo>
                      <a:lnTo>
                        <a:pt x="230169" y="143021"/>
                      </a:lnTo>
                      <a:lnTo>
                        <a:pt x="237232" y="164209"/>
                      </a:lnTo>
                      <a:lnTo>
                        <a:pt x="246060" y="199523"/>
                      </a:lnTo>
                      <a:lnTo>
                        <a:pt x="260186" y="215414"/>
                      </a:lnTo>
                      <a:lnTo>
                        <a:pt x="274311" y="215414"/>
                      </a:lnTo>
                      <a:lnTo>
                        <a:pt x="281374" y="208351"/>
                      </a:lnTo>
                      <a:lnTo>
                        <a:pt x="314922" y="208351"/>
                      </a:lnTo>
                      <a:lnTo>
                        <a:pt x="314922" y="218945"/>
                      </a:lnTo>
                      <a:lnTo>
                        <a:pt x="295500" y="259556"/>
                      </a:lnTo>
                      <a:lnTo>
                        <a:pt x="293734" y="268385"/>
                      </a:lnTo>
                      <a:lnTo>
                        <a:pt x="300797" y="280745"/>
                      </a:lnTo>
                      <a:lnTo>
                        <a:pt x="304328" y="296636"/>
                      </a:lnTo>
                      <a:lnTo>
                        <a:pt x="329048" y="319590"/>
                      </a:lnTo>
                      <a:lnTo>
                        <a:pt x="380253" y="319590"/>
                      </a:lnTo>
                      <a:lnTo>
                        <a:pt x="378487" y="301933"/>
                      </a:lnTo>
                      <a:lnTo>
                        <a:pt x="403207" y="296636"/>
                      </a:lnTo>
                      <a:lnTo>
                        <a:pt x="431458" y="312527"/>
                      </a:lnTo>
                      <a:lnTo>
                        <a:pt x="456178" y="273682"/>
                      </a:lnTo>
                      <a:lnTo>
                        <a:pt x="468537" y="264853"/>
                      </a:lnTo>
                      <a:lnTo>
                        <a:pt x="473834" y="257791"/>
                      </a:lnTo>
                      <a:lnTo>
                        <a:pt x="452646" y="229540"/>
                      </a:lnTo>
                      <a:lnTo>
                        <a:pt x="459709" y="215414"/>
                      </a:lnTo>
                      <a:lnTo>
                        <a:pt x="475600" y="195991"/>
                      </a:lnTo>
                      <a:lnTo>
                        <a:pt x="482663" y="181866"/>
                      </a:lnTo>
                      <a:lnTo>
                        <a:pt x="510914" y="181866"/>
                      </a:lnTo>
                      <a:lnTo>
                        <a:pt x="512680" y="208351"/>
                      </a:lnTo>
                      <a:lnTo>
                        <a:pt x="512680" y="233071"/>
                      </a:lnTo>
                      <a:lnTo>
                        <a:pt x="512680" y="259556"/>
                      </a:lnTo>
                      <a:lnTo>
                        <a:pt x="512680" y="273682"/>
                      </a:lnTo>
                      <a:lnTo>
                        <a:pt x="532102" y="286042"/>
                      </a:lnTo>
                      <a:lnTo>
                        <a:pt x="533868" y="298402"/>
                      </a:lnTo>
                      <a:lnTo>
                        <a:pt x="551525" y="300167"/>
                      </a:lnTo>
                      <a:lnTo>
                        <a:pt x="546228" y="314293"/>
                      </a:lnTo>
                      <a:lnTo>
                        <a:pt x="558588" y="346075"/>
                      </a:lnTo>
                      <a:lnTo>
                        <a:pt x="558588" y="360201"/>
                      </a:lnTo>
                      <a:lnTo>
                        <a:pt x="563885" y="376092"/>
                      </a:lnTo>
                      <a:lnTo>
                        <a:pt x="565650" y="383155"/>
                      </a:lnTo>
                      <a:lnTo>
                        <a:pt x="579776" y="386686"/>
                      </a:lnTo>
                      <a:lnTo>
                        <a:pt x="600964" y="386686"/>
                      </a:lnTo>
                      <a:lnTo>
                        <a:pt x="600964" y="400811"/>
                      </a:lnTo>
                      <a:lnTo>
                        <a:pt x="632747" y="404343"/>
                      </a:lnTo>
                      <a:lnTo>
                        <a:pt x="625684" y="422000"/>
                      </a:lnTo>
                      <a:lnTo>
                        <a:pt x="634512" y="437891"/>
                      </a:lnTo>
                      <a:lnTo>
                        <a:pt x="641575" y="464376"/>
                      </a:lnTo>
                      <a:lnTo>
                        <a:pt x="606261" y="478502"/>
                      </a:lnTo>
                      <a:lnTo>
                        <a:pt x="613324" y="547364"/>
                      </a:lnTo>
                      <a:lnTo>
                        <a:pt x="608027" y="586209"/>
                      </a:lnTo>
                      <a:lnTo>
                        <a:pt x="593901" y="610928"/>
                      </a:lnTo>
                      <a:lnTo>
                        <a:pt x="553291" y="623288"/>
                      </a:lnTo>
                      <a:lnTo>
                        <a:pt x="560353" y="690384"/>
                      </a:lnTo>
                      <a:lnTo>
                        <a:pt x="565650" y="706276"/>
                      </a:lnTo>
                      <a:lnTo>
                        <a:pt x="565650" y="723932"/>
                      </a:lnTo>
                      <a:lnTo>
                        <a:pt x="555056" y="730995"/>
                      </a:lnTo>
                      <a:lnTo>
                        <a:pt x="539165" y="722167"/>
                      </a:lnTo>
                      <a:lnTo>
                        <a:pt x="540931" y="695681"/>
                      </a:lnTo>
                      <a:lnTo>
                        <a:pt x="503851" y="665665"/>
                      </a:lnTo>
                      <a:lnTo>
                        <a:pt x="487960" y="672727"/>
                      </a:lnTo>
                      <a:lnTo>
                        <a:pt x="452646" y="651539"/>
                      </a:lnTo>
                      <a:lnTo>
                        <a:pt x="442052" y="651539"/>
                      </a:lnTo>
                      <a:lnTo>
                        <a:pt x="434989" y="632117"/>
                      </a:lnTo>
                      <a:lnTo>
                        <a:pt x="422629" y="637414"/>
                      </a:lnTo>
                      <a:lnTo>
                        <a:pt x="382018" y="600334"/>
                      </a:lnTo>
                      <a:lnTo>
                        <a:pt x="362596" y="584443"/>
                      </a:lnTo>
                      <a:lnTo>
                        <a:pt x="343240" y="574120"/>
                      </a:lnTo>
                      <a:lnTo>
                        <a:pt x="328607" y="590844"/>
                      </a:lnTo>
                      <a:lnTo>
                        <a:pt x="308742" y="586429"/>
                      </a:lnTo>
                      <a:lnTo>
                        <a:pt x="328198" y="560207"/>
                      </a:lnTo>
                      <a:lnTo>
                        <a:pt x="304328" y="529707"/>
                      </a:lnTo>
                      <a:lnTo>
                        <a:pt x="295500" y="535004"/>
                      </a:lnTo>
                      <a:lnTo>
                        <a:pt x="279608" y="527941"/>
                      </a:lnTo>
                      <a:lnTo>
                        <a:pt x="253123" y="536769"/>
                      </a:lnTo>
                      <a:lnTo>
                        <a:pt x="214278" y="550895"/>
                      </a:lnTo>
                      <a:lnTo>
                        <a:pt x="191324" y="549129"/>
                      </a:lnTo>
                      <a:lnTo>
                        <a:pt x="147182" y="579146"/>
                      </a:lnTo>
                      <a:lnTo>
                        <a:pt x="115399" y="572083"/>
                      </a:lnTo>
                      <a:lnTo>
                        <a:pt x="85382" y="556192"/>
                      </a:lnTo>
                      <a:lnTo>
                        <a:pt x="85382" y="573849"/>
                      </a:lnTo>
                      <a:lnTo>
                        <a:pt x="80085" y="582677"/>
                      </a:lnTo>
                      <a:lnTo>
                        <a:pt x="57131" y="596803"/>
                      </a:lnTo>
                      <a:lnTo>
                        <a:pt x="50069" y="577380"/>
                      </a:lnTo>
                      <a:lnTo>
                        <a:pt x="41240" y="556192"/>
                      </a:lnTo>
                      <a:lnTo>
                        <a:pt x="32412" y="556192"/>
                      </a:lnTo>
                      <a:lnTo>
                        <a:pt x="18286" y="584443"/>
                      </a:lnTo>
                      <a:lnTo>
                        <a:pt x="2395" y="603866"/>
                      </a:lnTo>
                      <a:lnTo>
                        <a:pt x="0" y="609853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0DFBFE94-DB77-9482-BAF1-E917CF5AA047}"/>
                    </a:ext>
                  </a:extLst>
                </p:cNvPr>
                <p:cNvSpPr/>
                <p:nvPr/>
              </p:nvSpPr>
              <p:spPr>
                <a:xfrm>
                  <a:off x="3290191" y="2098655"/>
                  <a:ext cx="99326" cy="426713"/>
                </a:xfrm>
                <a:custGeom>
                  <a:avLst/>
                  <a:gdLst>
                    <a:gd name="connsiteX0" fmla="*/ 27957 w 99326"/>
                    <a:gd name="connsiteY0" fmla="*/ 0 h 426713"/>
                    <a:gd name="connsiteX1" fmla="*/ 30900 w 99326"/>
                    <a:gd name="connsiteY1" fmla="*/ 22072 h 426713"/>
                    <a:gd name="connsiteX2" fmla="*/ 54442 w 99326"/>
                    <a:gd name="connsiteY2" fmla="*/ 32371 h 426713"/>
                    <a:gd name="connsiteX3" fmla="*/ 72099 w 99326"/>
                    <a:gd name="connsiteY3" fmla="*/ 29429 h 426713"/>
                    <a:gd name="connsiteX4" fmla="*/ 88285 w 99326"/>
                    <a:gd name="connsiteY4" fmla="*/ 36786 h 426713"/>
                    <a:gd name="connsiteX5" fmla="*/ 99326 w 99326"/>
                    <a:gd name="connsiteY5" fmla="*/ 29687 h 426713"/>
                    <a:gd name="connsiteX6" fmla="*/ 99326 w 99326"/>
                    <a:gd name="connsiteY6" fmla="*/ 426713 h 426713"/>
                    <a:gd name="connsiteX7" fmla="*/ 77985 w 99326"/>
                    <a:gd name="connsiteY7" fmla="*/ 410523 h 426713"/>
                    <a:gd name="connsiteX8" fmla="*/ 55914 w 99326"/>
                    <a:gd name="connsiteY8" fmla="*/ 370795 h 426713"/>
                    <a:gd name="connsiteX9" fmla="*/ 0 w 99326"/>
                    <a:gd name="connsiteY9" fmla="*/ 373738 h 426713"/>
                    <a:gd name="connsiteX10" fmla="*/ 2943 w 99326"/>
                    <a:gd name="connsiteY10" fmla="*/ 360495 h 426713"/>
                    <a:gd name="connsiteX11" fmla="*/ 2943 w 99326"/>
                    <a:gd name="connsiteY11" fmla="*/ 351667 h 426713"/>
                    <a:gd name="connsiteX12" fmla="*/ 10300 w 99326"/>
                    <a:gd name="connsiteY12" fmla="*/ 345781 h 426713"/>
                    <a:gd name="connsiteX13" fmla="*/ 17657 w 99326"/>
                    <a:gd name="connsiteY13" fmla="*/ 325182 h 426713"/>
                    <a:gd name="connsiteX14" fmla="*/ 32371 w 99326"/>
                    <a:gd name="connsiteY14" fmla="*/ 310467 h 426713"/>
                    <a:gd name="connsiteX15" fmla="*/ 11771 w 99326"/>
                    <a:gd name="connsiteY15" fmla="*/ 298696 h 426713"/>
                    <a:gd name="connsiteX16" fmla="*/ 27957 w 99326"/>
                    <a:gd name="connsiteY16" fmla="*/ 273682 h 426713"/>
                    <a:gd name="connsiteX17" fmla="*/ 60328 w 99326"/>
                    <a:gd name="connsiteY17" fmla="*/ 267797 h 426713"/>
                    <a:gd name="connsiteX18" fmla="*/ 72099 w 99326"/>
                    <a:gd name="connsiteY18" fmla="*/ 245726 h 426713"/>
                    <a:gd name="connsiteX19" fmla="*/ 64742 w 99326"/>
                    <a:gd name="connsiteY19" fmla="*/ 235426 h 426713"/>
                    <a:gd name="connsiteX20" fmla="*/ 55914 w 99326"/>
                    <a:gd name="connsiteY20" fmla="*/ 217769 h 426713"/>
                    <a:gd name="connsiteX21" fmla="*/ 20600 w 99326"/>
                    <a:gd name="connsiteY21" fmla="*/ 211883 h 426713"/>
                    <a:gd name="connsiteX22" fmla="*/ 29428 w 99326"/>
                    <a:gd name="connsiteY22" fmla="*/ 198640 h 426713"/>
                    <a:gd name="connsiteX23" fmla="*/ 60328 w 99326"/>
                    <a:gd name="connsiteY23" fmla="*/ 175098 h 426713"/>
                    <a:gd name="connsiteX24" fmla="*/ 50028 w 99326"/>
                    <a:gd name="connsiteY24" fmla="*/ 150084 h 426713"/>
                    <a:gd name="connsiteX25" fmla="*/ 79456 w 99326"/>
                    <a:gd name="connsiteY25" fmla="*/ 155970 h 426713"/>
                    <a:gd name="connsiteX26" fmla="*/ 94170 w 99326"/>
                    <a:gd name="connsiteY26" fmla="*/ 148613 h 426713"/>
                    <a:gd name="connsiteX27" fmla="*/ 86813 w 99326"/>
                    <a:gd name="connsiteY27" fmla="*/ 138313 h 426713"/>
                    <a:gd name="connsiteX28" fmla="*/ 92699 w 99326"/>
                    <a:gd name="connsiteY28" fmla="*/ 132427 h 426713"/>
                    <a:gd name="connsiteX29" fmla="*/ 88285 w 99326"/>
                    <a:gd name="connsiteY29" fmla="*/ 117713 h 426713"/>
                    <a:gd name="connsiteX30" fmla="*/ 58856 w 99326"/>
                    <a:gd name="connsiteY30" fmla="*/ 104470 h 426713"/>
                    <a:gd name="connsiteX31" fmla="*/ 60328 w 99326"/>
                    <a:gd name="connsiteY31" fmla="*/ 86813 h 426713"/>
                    <a:gd name="connsiteX32" fmla="*/ 48557 w 99326"/>
                    <a:gd name="connsiteY32" fmla="*/ 67685 h 426713"/>
                    <a:gd name="connsiteX33" fmla="*/ 33842 w 99326"/>
                    <a:gd name="connsiteY33" fmla="*/ 54443 h 426713"/>
                    <a:gd name="connsiteX34" fmla="*/ 5886 w 99326"/>
                    <a:gd name="connsiteY34" fmla="*/ 36786 h 426713"/>
                    <a:gd name="connsiteX35" fmla="*/ 13243 w 99326"/>
                    <a:gd name="connsiteY35" fmla="*/ 8829 h 426713"/>
                    <a:gd name="connsiteX0" fmla="*/ 27957 w 405513"/>
                    <a:gd name="connsiteY0" fmla="*/ 0 h 426713"/>
                    <a:gd name="connsiteX1" fmla="*/ 30900 w 405513"/>
                    <a:gd name="connsiteY1" fmla="*/ 22072 h 426713"/>
                    <a:gd name="connsiteX2" fmla="*/ 54442 w 405513"/>
                    <a:gd name="connsiteY2" fmla="*/ 32371 h 426713"/>
                    <a:gd name="connsiteX3" fmla="*/ 72099 w 405513"/>
                    <a:gd name="connsiteY3" fmla="*/ 29429 h 426713"/>
                    <a:gd name="connsiteX4" fmla="*/ 88285 w 405513"/>
                    <a:gd name="connsiteY4" fmla="*/ 36786 h 426713"/>
                    <a:gd name="connsiteX5" fmla="*/ 99326 w 405513"/>
                    <a:gd name="connsiteY5" fmla="*/ 29687 h 426713"/>
                    <a:gd name="connsiteX6" fmla="*/ 405510 w 405513"/>
                    <a:gd name="connsiteY6" fmla="*/ 284976 h 426713"/>
                    <a:gd name="connsiteX7" fmla="*/ 99326 w 405513"/>
                    <a:gd name="connsiteY7" fmla="*/ 426713 h 426713"/>
                    <a:gd name="connsiteX8" fmla="*/ 77985 w 405513"/>
                    <a:gd name="connsiteY8" fmla="*/ 410523 h 426713"/>
                    <a:gd name="connsiteX9" fmla="*/ 55914 w 405513"/>
                    <a:gd name="connsiteY9" fmla="*/ 370795 h 426713"/>
                    <a:gd name="connsiteX10" fmla="*/ 0 w 405513"/>
                    <a:gd name="connsiteY10" fmla="*/ 373738 h 426713"/>
                    <a:gd name="connsiteX11" fmla="*/ 2943 w 405513"/>
                    <a:gd name="connsiteY11" fmla="*/ 360495 h 426713"/>
                    <a:gd name="connsiteX12" fmla="*/ 2943 w 405513"/>
                    <a:gd name="connsiteY12" fmla="*/ 351667 h 426713"/>
                    <a:gd name="connsiteX13" fmla="*/ 10300 w 405513"/>
                    <a:gd name="connsiteY13" fmla="*/ 345781 h 426713"/>
                    <a:gd name="connsiteX14" fmla="*/ 17657 w 405513"/>
                    <a:gd name="connsiteY14" fmla="*/ 325182 h 426713"/>
                    <a:gd name="connsiteX15" fmla="*/ 32371 w 405513"/>
                    <a:gd name="connsiteY15" fmla="*/ 310467 h 426713"/>
                    <a:gd name="connsiteX16" fmla="*/ 11771 w 405513"/>
                    <a:gd name="connsiteY16" fmla="*/ 298696 h 426713"/>
                    <a:gd name="connsiteX17" fmla="*/ 27957 w 405513"/>
                    <a:gd name="connsiteY17" fmla="*/ 273682 h 426713"/>
                    <a:gd name="connsiteX18" fmla="*/ 60328 w 405513"/>
                    <a:gd name="connsiteY18" fmla="*/ 267797 h 426713"/>
                    <a:gd name="connsiteX19" fmla="*/ 72099 w 405513"/>
                    <a:gd name="connsiteY19" fmla="*/ 245726 h 426713"/>
                    <a:gd name="connsiteX20" fmla="*/ 64742 w 405513"/>
                    <a:gd name="connsiteY20" fmla="*/ 235426 h 426713"/>
                    <a:gd name="connsiteX21" fmla="*/ 55914 w 405513"/>
                    <a:gd name="connsiteY21" fmla="*/ 217769 h 426713"/>
                    <a:gd name="connsiteX22" fmla="*/ 20600 w 405513"/>
                    <a:gd name="connsiteY22" fmla="*/ 211883 h 426713"/>
                    <a:gd name="connsiteX23" fmla="*/ 29428 w 405513"/>
                    <a:gd name="connsiteY23" fmla="*/ 198640 h 426713"/>
                    <a:gd name="connsiteX24" fmla="*/ 60328 w 405513"/>
                    <a:gd name="connsiteY24" fmla="*/ 175098 h 426713"/>
                    <a:gd name="connsiteX25" fmla="*/ 50028 w 405513"/>
                    <a:gd name="connsiteY25" fmla="*/ 150084 h 426713"/>
                    <a:gd name="connsiteX26" fmla="*/ 79456 w 405513"/>
                    <a:gd name="connsiteY26" fmla="*/ 155970 h 426713"/>
                    <a:gd name="connsiteX27" fmla="*/ 94170 w 405513"/>
                    <a:gd name="connsiteY27" fmla="*/ 148613 h 426713"/>
                    <a:gd name="connsiteX28" fmla="*/ 86813 w 405513"/>
                    <a:gd name="connsiteY28" fmla="*/ 138313 h 426713"/>
                    <a:gd name="connsiteX29" fmla="*/ 92699 w 405513"/>
                    <a:gd name="connsiteY29" fmla="*/ 132427 h 426713"/>
                    <a:gd name="connsiteX30" fmla="*/ 88285 w 405513"/>
                    <a:gd name="connsiteY30" fmla="*/ 117713 h 426713"/>
                    <a:gd name="connsiteX31" fmla="*/ 58856 w 405513"/>
                    <a:gd name="connsiteY31" fmla="*/ 104470 h 426713"/>
                    <a:gd name="connsiteX32" fmla="*/ 60328 w 405513"/>
                    <a:gd name="connsiteY32" fmla="*/ 86813 h 426713"/>
                    <a:gd name="connsiteX33" fmla="*/ 48557 w 405513"/>
                    <a:gd name="connsiteY33" fmla="*/ 67685 h 426713"/>
                    <a:gd name="connsiteX34" fmla="*/ 33842 w 405513"/>
                    <a:gd name="connsiteY34" fmla="*/ 54443 h 426713"/>
                    <a:gd name="connsiteX35" fmla="*/ 5886 w 405513"/>
                    <a:gd name="connsiteY35" fmla="*/ 36786 h 426713"/>
                    <a:gd name="connsiteX36" fmla="*/ 13243 w 405513"/>
                    <a:gd name="connsiteY36" fmla="*/ 8829 h 426713"/>
                    <a:gd name="connsiteX37" fmla="*/ 27957 w 405513"/>
                    <a:gd name="connsiteY37" fmla="*/ 0 h 426713"/>
                    <a:gd name="connsiteX0" fmla="*/ 405510 w 496950"/>
                    <a:gd name="connsiteY0" fmla="*/ 284976 h 426713"/>
                    <a:gd name="connsiteX1" fmla="*/ 99326 w 496950"/>
                    <a:gd name="connsiteY1" fmla="*/ 426713 h 426713"/>
                    <a:gd name="connsiteX2" fmla="*/ 77985 w 496950"/>
                    <a:gd name="connsiteY2" fmla="*/ 410523 h 426713"/>
                    <a:gd name="connsiteX3" fmla="*/ 55914 w 496950"/>
                    <a:gd name="connsiteY3" fmla="*/ 370795 h 426713"/>
                    <a:gd name="connsiteX4" fmla="*/ 0 w 496950"/>
                    <a:gd name="connsiteY4" fmla="*/ 373738 h 426713"/>
                    <a:gd name="connsiteX5" fmla="*/ 2943 w 496950"/>
                    <a:gd name="connsiteY5" fmla="*/ 360495 h 426713"/>
                    <a:gd name="connsiteX6" fmla="*/ 2943 w 496950"/>
                    <a:gd name="connsiteY6" fmla="*/ 351667 h 426713"/>
                    <a:gd name="connsiteX7" fmla="*/ 10300 w 496950"/>
                    <a:gd name="connsiteY7" fmla="*/ 345781 h 426713"/>
                    <a:gd name="connsiteX8" fmla="*/ 17657 w 496950"/>
                    <a:gd name="connsiteY8" fmla="*/ 325182 h 426713"/>
                    <a:gd name="connsiteX9" fmla="*/ 32371 w 496950"/>
                    <a:gd name="connsiteY9" fmla="*/ 310467 h 426713"/>
                    <a:gd name="connsiteX10" fmla="*/ 11771 w 496950"/>
                    <a:gd name="connsiteY10" fmla="*/ 298696 h 426713"/>
                    <a:gd name="connsiteX11" fmla="*/ 27957 w 496950"/>
                    <a:gd name="connsiteY11" fmla="*/ 273682 h 426713"/>
                    <a:gd name="connsiteX12" fmla="*/ 60328 w 496950"/>
                    <a:gd name="connsiteY12" fmla="*/ 267797 h 426713"/>
                    <a:gd name="connsiteX13" fmla="*/ 72099 w 496950"/>
                    <a:gd name="connsiteY13" fmla="*/ 245726 h 426713"/>
                    <a:gd name="connsiteX14" fmla="*/ 64742 w 496950"/>
                    <a:gd name="connsiteY14" fmla="*/ 235426 h 426713"/>
                    <a:gd name="connsiteX15" fmla="*/ 55914 w 496950"/>
                    <a:gd name="connsiteY15" fmla="*/ 217769 h 426713"/>
                    <a:gd name="connsiteX16" fmla="*/ 20600 w 496950"/>
                    <a:gd name="connsiteY16" fmla="*/ 211883 h 426713"/>
                    <a:gd name="connsiteX17" fmla="*/ 29428 w 496950"/>
                    <a:gd name="connsiteY17" fmla="*/ 198640 h 426713"/>
                    <a:gd name="connsiteX18" fmla="*/ 60328 w 496950"/>
                    <a:gd name="connsiteY18" fmla="*/ 175098 h 426713"/>
                    <a:gd name="connsiteX19" fmla="*/ 50028 w 496950"/>
                    <a:gd name="connsiteY19" fmla="*/ 150084 h 426713"/>
                    <a:gd name="connsiteX20" fmla="*/ 79456 w 496950"/>
                    <a:gd name="connsiteY20" fmla="*/ 155970 h 426713"/>
                    <a:gd name="connsiteX21" fmla="*/ 94170 w 496950"/>
                    <a:gd name="connsiteY21" fmla="*/ 148613 h 426713"/>
                    <a:gd name="connsiteX22" fmla="*/ 86813 w 496950"/>
                    <a:gd name="connsiteY22" fmla="*/ 138313 h 426713"/>
                    <a:gd name="connsiteX23" fmla="*/ 92699 w 496950"/>
                    <a:gd name="connsiteY23" fmla="*/ 132427 h 426713"/>
                    <a:gd name="connsiteX24" fmla="*/ 88285 w 496950"/>
                    <a:gd name="connsiteY24" fmla="*/ 117713 h 426713"/>
                    <a:gd name="connsiteX25" fmla="*/ 58856 w 496950"/>
                    <a:gd name="connsiteY25" fmla="*/ 104470 h 426713"/>
                    <a:gd name="connsiteX26" fmla="*/ 60328 w 496950"/>
                    <a:gd name="connsiteY26" fmla="*/ 86813 h 426713"/>
                    <a:gd name="connsiteX27" fmla="*/ 48557 w 496950"/>
                    <a:gd name="connsiteY27" fmla="*/ 67685 h 426713"/>
                    <a:gd name="connsiteX28" fmla="*/ 33842 w 496950"/>
                    <a:gd name="connsiteY28" fmla="*/ 54443 h 426713"/>
                    <a:gd name="connsiteX29" fmla="*/ 5886 w 496950"/>
                    <a:gd name="connsiteY29" fmla="*/ 36786 h 426713"/>
                    <a:gd name="connsiteX30" fmla="*/ 13243 w 496950"/>
                    <a:gd name="connsiteY30" fmla="*/ 8829 h 426713"/>
                    <a:gd name="connsiteX31" fmla="*/ 27957 w 496950"/>
                    <a:gd name="connsiteY31" fmla="*/ 0 h 426713"/>
                    <a:gd name="connsiteX32" fmla="*/ 30900 w 496950"/>
                    <a:gd name="connsiteY32" fmla="*/ 22072 h 426713"/>
                    <a:gd name="connsiteX33" fmla="*/ 54442 w 496950"/>
                    <a:gd name="connsiteY33" fmla="*/ 32371 h 426713"/>
                    <a:gd name="connsiteX34" fmla="*/ 72099 w 496950"/>
                    <a:gd name="connsiteY34" fmla="*/ 29429 h 426713"/>
                    <a:gd name="connsiteX35" fmla="*/ 88285 w 496950"/>
                    <a:gd name="connsiteY35" fmla="*/ 36786 h 426713"/>
                    <a:gd name="connsiteX36" fmla="*/ 99326 w 496950"/>
                    <a:gd name="connsiteY36" fmla="*/ 29687 h 426713"/>
                    <a:gd name="connsiteX37" fmla="*/ 496950 w 496950"/>
                    <a:gd name="connsiteY37" fmla="*/ 376416 h 426713"/>
                    <a:gd name="connsiteX0" fmla="*/ 99326 w 496950"/>
                    <a:gd name="connsiteY0" fmla="*/ 426713 h 426713"/>
                    <a:gd name="connsiteX1" fmla="*/ 77985 w 496950"/>
                    <a:gd name="connsiteY1" fmla="*/ 410523 h 426713"/>
                    <a:gd name="connsiteX2" fmla="*/ 55914 w 496950"/>
                    <a:gd name="connsiteY2" fmla="*/ 370795 h 426713"/>
                    <a:gd name="connsiteX3" fmla="*/ 0 w 496950"/>
                    <a:gd name="connsiteY3" fmla="*/ 373738 h 426713"/>
                    <a:gd name="connsiteX4" fmla="*/ 2943 w 496950"/>
                    <a:gd name="connsiteY4" fmla="*/ 360495 h 426713"/>
                    <a:gd name="connsiteX5" fmla="*/ 2943 w 496950"/>
                    <a:gd name="connsiteY5" fmla="*/ 351667 h 426713"/>
                    <a:gd name="connsiteX6" fmla="*/ 10300 w 496950"/>
                    <a:gd name="connsiteY6" fmla="*/ 345781 h 426713"/>
                    <a:gd name="connsiteX7" fmla="*/ 17657 w 496950"/>
                    <a:gd name="connsiteY7" fmla="*/ 325182 h 426713"/>
                    <a:gd name="connsiteX8" fmla="*/ 32371 w 496950"/>
                    <a:gd name="connsiteY8" fmla="*/ 310467 h 426713"/>
                    <a:gd name="connsiteX9" fmla="*/ 11771 w 496950"/>
                    <a:gd name="connsiteY9" fmla="*/ 298696 h 426713"/>
                    <a:gd name="connsiteX10" fmla="*/ 27957 w 496950"/>
                    <a:gd name="connsiteY10" fmla="*/ 273682 h 426713"/>
                    <a:gd name="connsiteX11" fmla="*/ 60328 w 496950"/>
                    <a:gd name="connsiteY11" fmla="*/ 267797 h 426713"/>
                    <a:gd name="connsiteX12" fmla="*/ 72099 w 496950"/>
                    <a:gd name="connsiteY12" fmla="*/ 245726 h 426713"/>
                    <a:gd name="connsiteX13" fmla="*/ 64742 w 496950"/>
                    <a:gd name="connsiteY13" fmla="*/ 235426 h 426713"/>
                    <a:gd name="connsiteX14" fmla="*/ 55914 w 496950"/>
                    <a:gd name="connsiteY14" fmla="*/ 217769 h 426713"/>
                    <a:gd name="connsiteX15" fmla="*/ 20600 w 496950"/>
                    <a:gd name="connsiteY15" fmla="*/ 211883 h 426713"/>
                    <a:gd name="connsiteX16" fmla="*/ 29428 w 496950"/>
                    <a:gd name="connsiteY16" fmla="*/ 198640 h 426713"/>
                    <a:gd name="connsiteX17" fmla="*/ 60328 w 496950"/>
                    <a:gd name="connsiteY17" fmla="*/ 175098 h 426713"/>
                    <a:gd name="connsiteX18" fmla="*/ 50028 w 496950"/>
                    <a:gd name="connsiteY18" fmla="*/ 150084 h 426713"/>
                    <a:gd name="connsiteX19" fmla="*/ 79456 w 496950"/>
                    <a:gd name="connsiteY19" fmla="*/ 155970 h 426713"/>
                    <a:gd name="connsiteX20" fmla="*/ 94170 w 496950"/>
                    <a:gd name="connsiteY20" fmla="*/ 148613 h 426713"/>
                    <a:gd name="connsiteX21" fmla="*/ 86813 w 496950"/>
                    <a:gd name="connsiteY21" fmla="*/ 138313 h 426713"/>
                    <a:gd name="connsiteX22" fmla="*/ 92699 w 496950"/>
                    <a:gd name="connsiteY22" fmla="*/ 132427 h 426713"/>
                    <a:gd name="connsiteX23" fmla="*/ 88285 w 496950"/>
                    <a:gd name="connsiteY23" fmla="*/ 117713 h 426713"/>
                    <a:gd name="connsiteX24" fmla="*/ 58856 w 496950"/>
                    <a:gd name="connsiteY24" fmla="*/ 104470 h 426713"/>
                    <a:gd name="connsiteX25" fmla="*/ 60328 w 496950"/>
                    <a:gd name="connsiteY25" fmla="*/ 86813 h 426713"/>
                    <a:gd name="connsiteX26" fmla="*/ 48557 w 496950"/>
                    <a:gd name="connsiteY26" fmla="*/ 67685 h 426713"/>
                    <a:gd name="connsiteX27" fmla="*/ 33842 w 496950"/>
                    <a:gd name="connsiteY27" fmla="*/ 54443 h 426713"/>
                    <a:gd name="connsiteX28" fmla="*/ 5886 w 496950"/>
                    <a:gd name="connsiteY28" fmla="*/ 36786 h 426713"/>
                    <a:gd name="connsiteX29" fmla="*/ 13243 w 496950"/>
                    <a:gd name="connsiteY29" fmla="*/ 8829 h 426713"/>
                    <a:gd name="connsiteX30" fmla="*/ 27957 w 496950"/>
                    <a:gd name="connsiteY30" fmla="*/ 0 h 426713"/>
                    <a:gd name="connsiteX31" fmla="*/ 30900 w 496950"/>
                    <a:gd name="connsiteY31" fmla="*/ 22072 h 426713"/>
                    <a:gd name="connsiteX32" fmla="*/ 54442 w 496950"/>
                    <a:gd name="connsiteY32" fmla="*/ 32371 h 426713"/>
                    <a:gd name="connsiteX33" fmla="*/ 72099 w 496950"/>
                    <a:gd name="connsiteY33" fmla="*/ 29429 h 426713"/>
                    <a:gd name="connsiteX34" fmla="*/ 88285 w 496950"/>
                    <a:gd name="connsiteY34" fmla="*/ 36786 h 426713"/>
                    <a:gd name="connsiteX35" fmla="*/ 99326 w 496950"/>
                    <a:gd name="connsiteY35" fmla="*/ 29687 h 426713"/>
                    <a:gd name="connsiteX36" fmla="*/ 496950 w 496950"/>
                    <a:gd name="connsiteY36" fmla="*/ 376416 h 426713"/>
                    <a:gd name="connsiteX0" fmla="*/ 99326 w 99326"/>
                    <a:gd name="connsiteY0" fmla="*/ 426713 h 426713"/>
                    <a:gd name="connsiteX1" fmla="*/ 77985 w 99326"/>
                    <a:gd name="connsiteY1" fmla="*/ 410523 h 426713"/>
                    <a:gd name="connsiteX2" fmla="*/ 55914 w 99326"/>
                    <a:gd name="connsiteY2" fmla="*/ 370795 h 426713"/>
                    <a:gd name="connsiteX3" fmla="*/ 0 w 99326"/>
                    <a:gd name="connsiteY3" fmla="*/ 373738 h 426713"/>
                    <a:gd name="connsiteX4" fmla="*/ 2943 w 99326"/>
                    <a:gd name="connsiteY4" fmla="*/ 360495 h 426713"/>
                    <a:gd name="connsiteX5" fmla="*/ 2943 w 99326"/>
                    <a:gd name="connsiteY5" fmla="*/ 351667 h 426713"/>
                    <a:gd name="connsiteX6" fmla="*/ 10300 w 99326"/>
                    <a:gd name="connsiteY6" fmla="*/ 345781 h 426713"/>
                    <a:gd name="connsiteX7" fmla="*/ 17657 w 99326"/>
                    <a:gd name="connsiteY7" fmla="*/ 325182 h 426713"/>
                    <a:gd name="connsiteX8" fmla="*/ 32371 w 99326"/>
                    <a:gd name="connsiteY8" fmla="*/ 310467 h 426713"/>
                    <a:gd name="connsiteX9" fmla="*/ 11771 w 99326"/>
                    <a:gd name="connsiteY9" fmla="*/ 298696 h 426713"/>
                    <a:gd name="connsiteX10" fmla="*/ 27957 w 99326"/>
                    <a:gd name="connsiteY10" fmla="*/ 273682 h 426713"/>
                    <a:gd name="connsiteX11" fmla="*/ 60328 w 99326"/>
                    <a:gd name="connsiteY11" fmla="*/ 267797 h 426713"/>
                    <a:gd name="connsiteX12" fmla="*/ 72099 w 99326"/>
                    <a:gd name="connsiteY12" fmla="*/ 245726 h 426713"/>
                    <a:gd name="connsiteX13" fmla="*/ 64742 w 99326"/>
                    <a:gd name="connsiteY13" fmla="*/ 235426 h 426713"/>
                    <a:gd name="connsiteX14" fmla="*/ 55914 w 99326"/>
                    <a:gd name="connsiteY14" fmla="*/ 217769 h 426713"/>
                    <a:gd name="connsiteX15" fmla="*/ 20600 w 99326"/>
                    <a:gd name="connsiteY15" fmla="*/ 211883 h 426713"/>
                    <a:gd name="connsiteX16" fmla="*/ 29428 w 99326"/>
                    <a:gd name="connsiteY16" fmla="*/ 198640 h 426713"/>
                    <a:gd name="connsiteX17" fmla="*/ 60328 w 99326"/>
                    <a:gd name="connsiteY17" fmla="*/ 175098 h 426713"/>
                    <a:gd name="connsiteX18" fmla="*/ 50028 w 99326"/>
                    <a:gd name="connsiteY18" fmla="*/ 150084 h 426713"/>
                    <a:gd name="connsiteX19" fmla="*/ 79456 w 99326"/>
                    <a:gd name="connsiteY19" fmla="*/ 155970 h 426713"/>
                    <a:gd name="connsiteX20" fmla="*/ 94170 w 99326"/>
                    <a:gd name="connsiteY20" fmla="*/ 148613 h 426713"/>
                    <a:gd name="connsiteX21" fmla="*/ 86813 w 99326"/>
                    <a:gd name="connsiteY21" fmla="*/ 138313 h 426713"/>
                    <a:gd name="connsiteX22" fmla="*/ 92699 w 99326"/>
                    <a:gd name="connsiteY22" fmla="*/ 132427 h 426713"/>
                    <a:gd name="connsiteX23" fmla="*/ 88285 w 99326"/>
                    <a:gd name="connsiteY23" fmla="*/ 117713 h 426713"/>
                    <a:gd name="connsiteX24" fmla="*/ 58856 w 99326"/>
                    <a:gd name="connsiteY24" fmla="*/ 104470 h 426713"/>
                    <a:gd name="connsiteX25" fmla="*/ 60328 w 99326"/>
                    <a:gd name="connsiteY25" fmla="*/ 86813 h 426713"/>
                    <a:gd name="connsiteX26" fmla="*/ 48557 w 99326"/>
                    <a:gd name="connsiteY26" fmla="*/ 67685 h 426713"/>
                    <a:gd name="connsiteX27" fmla="*/ 33842 w 99326"/>
                    <a:gd name="connsiteY27" fmla="*/ 54443 h 426713"/>
                    <a:gd name="connsiteX28" fmla="*/ 5886 w 99326"/>
                    <a:gd name="connsiteY28" fmla="*/ 36786 h 426713"/>
                    <a:gd name="connsiteX29" fmla="*/ 13243 w 99326"/>
                    <a:gd name="connsiteY29" fmla="*/ 8829 h 426713"/>
                    <a:gd name="connsiteX30" fmla="*/ 27957 w 99326"/>
                    <a:gd name="connsiteY30" fmla="*/ 0 h 426713"/>
                    <a:gd name="connsiteX31" fmla="*/ 30900 w 99326"/>
                    <a:gd name="connsiteY31" fmla="*/ 22072 h 426713"/>
                    <a:gd name="connsiteX32" fmla="*/ 54442 w 99326"/>
                    <a:gd name="connsiteY32" fmla="*/ 32371 h 426713"/>
                    <a:gd name="connsiteX33" fmla="*/ 72099 w 99326"/>
                    <a:gd name="connsiteY33" fmla="*/ 29429 h 426713"/>
                    <a:gd name="connsiteX34" fmla="*/ 88285 w 99326"/>
                    <a:gd name="connsiteY34" fmla="*/ 36786 h 426713"/>
                    <a:gd name="connsiteX35" fmla="*/ 99326 w 99326"/>
                    <a:gd name="connsiteY35" fmla="*/ 29687 h 42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99326" h="426713">
                      <a:moveTo>
                        <a:pt x="99326" y="426713"/>
                      </a:moveTo>
                      <a:lnTo>
                        <a:pt x="77985" y="410523"/>
                      </a:lnTo>
                      <a:lnTo>
                        <a:pt x="55914" y="370795"/>
                      </a:lnTo>
                      <a:lnTo>
                        <a:pt x="0" y="373738"/>
                      </a:lnTo>
                      <a:lnTo>
                        <a:pt x="2943" y="360495"/>
                      </a:lnTo>
                      <a:lnTo>
                        <a:pt x="2943" y="351667"/>
                      </a:lnTo>
                      <a:lnTo>
                        <a:pt x="10300" y="345781"/>
                      </a:lnTo>
                      <a:lnTo>
                        <a:pt x="17657" y="325182"/>
                      </a:lnTo>
                      <a:lnTo>
                        <a:pt x="32371" y="310467"/>
                      </a:lnTo>
                      <a:lnTo>
                        <a:pt x="11771" y="298696"/>
                      </a:lnTo>
                      <a:lnTo>
                        <a:pt x="27957" y="273682"/>
                      </a:lnTo>
                      <a:lnTo>
                        <a:pt x="60328" y="267797"/>
                      </a:lnTo>
                      <a:lnTo>
                        <a:pt x="72099" y="245726"/>
                      </a:lnTo>
                      <a:lnTo>
                        <a:pt x="64742" y="235426"/>
                      </a:lnTo>
                      <a:lnTo>
                        <a:pt x="55914" y="217769"/>
                      </a:lnTo>
                      <a:lnTo>
                        <a:pt x="20600" y="211883"/>
                      </a:lnTo>
                      <a:lnTo>
                        <a:pt x="29428" y="198640"/>
                      </a:lnTo>
                      <a:lnTo>
                        <a:pt x="60328" y="175098"/>
                      </a:lnTo>
                      <a:lnTo>
                        <a:pt x="50028" y="150084"/>
                      </a:lnTo>
                      <a:lnTo>
                        <a:pt x="79456" y="155970"/>
                      </a:lnTo>
                      <a:lnTo>
                        <a:pt x="94170" y="148613"/>
                      </a:lnTo>
                      <a:lnTo>
                        <a:pt x="86813" y="138313"/>
                      </a:lnTo>
                      <a:lnTo>
                        <a:pt x="92699" y="132427"/>
                      </a:lnTo>
                      <a:lnTo>
                        <a:pt x="88285" y="117713"/>
                      </a:lnTo>
                      <a:lnTo>
                        <a:pt x="58856" y="104470"/>
                      </a:lnTo>
                      <a:lnTo>
                        <a:pt x="60328" y="86813"/>
                      </a:lnTo>
                      <a:lnTo>
                        <a:pt x="48557" y="67685"/>
                      </a:lnTo>
                      <a:lnTo>
                        <a:pt x="33842" y="54443"/>
                      </a:lnTo>
                      <a:lnTo>
                        <a:pt x="5886" y="36786"/>
                      </a:lnTo>
                      <a:lnTo>
                        <a:pt x="13243" y="8829"/>
                      </a:lnTo>
                      <a:lnTo>
                        <a:pt x="27957" y="0"/>
                      </a:lnTo>
                      <a:lnTo>
                        <a:pt x="30900" y="22072"/>
                      </a:lnTo>
                      <a:lnTo>
                        <a:pt x="54442" y="32371"/>
                      </a:lnTo>
                      <a:lnTo>
                        <a:pt x="72099" y="29429"/>
                      </a:lnTo>
                      <a:lnTo>
                        <a:pt x="88285" y="36786"/>
                      </a:lnTo>
                      <a:lnTo>
                        <a:pt x="99326" y="29687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B7E4EBC6-92B0-5670-2C00-B110C62473E9}"/>
                    </a:ext>
                  </a:extLst>
                </p:cNvPr>
                <p:cNvSpPr/>
                <p:nvPr/>
              </p:nvSpPr>
              <p:spPr>
                <a:xfrm>
                  <a:off x="663981" y="2631305"/>
                  <a:ext cx="479425" cy="822592"/>
                </a:xfrm>
                <a:custGeom>
                  <a:avLst/>
                  <a:gdLst>
                    <a:gd name="connsiteX0" fmla="*/ 167487 w 479425"/>
                    <a:gd name="connsiteY0" fmla="*/ 0 h 822592"/>
                    <a:gd name="connsiteX1" fmla="*/ 189558 w 479425"/>
                    <a:gd name="connsiteY1" fmla="*/ 10300 h 822592"/>
                    <a:gd name="connsiteX2" fmla="*/ 211629 w 479425"/>
                    <a:gd name="connsiteY2" fmla="*/ 20600 h 822592"/>
                    <a:gd name="connsiteX3" fmla="*/ 251357 w 479425"/>
                    <a:gd name="connsiteY3" fmla="*/ 52971 h 822592"/>
                    <a:gd name="connsiteX4" fmla="*/ 257242 w 479425"/>
                    <a:gd name="connsiteY4" fmla="*/ 73570 h 822592"/>
                    <a:gd name="connsiteX5" fmla="*/ 273428 w 479425"/>
                    <a:gd name="connsiteY5" fmla="*/ 89755 h 822592"/>
                    <a:gd name="connsiteX6" fmla="*/ 274899 w 479425"/>
                    <a:gd name="connsiteY6" fmla="*/ 130955 h 822592"/>
                    <a:gd name="connsiteX7" fmla="*/ 261657 w 479425"/>
                    <a:gd name="connsiteY7" fmla="*/ 157441 h 822592"/>
                    <a:gd name="connsiteX8" fmla="*/ 273428 w 479425"/>
                    <a:gd name="connsiteY8" fmla="*/ 179512 h 822592"/>
                    <a:gd name="connsiteX9" fmla="*/ 273428 w 479425"/>
                    <a:gd name="connsiteY9" fmla="*/ 194226 h 822592"/>
                    <a:gd name="connsiteX10" fmla="*/ 258714 w 479425"/>
                    <a:gd name="connsiteY10" fmla="*/ 203054 h 822592"/>
                    <a:gd name="connsiteX11" fmla="*/ 248414 w 479425"/>
                    <a:gd name="connsiteY11" fmla="*/ 244253 h 822592"/>
                    <a:gd name="connsiteX12" fmla="*/ 227814 w 479425"/>
                    <a:gd name="connsiteY12" fmla="*/ 244253 h 822592"/>
                    <a:gd name="connsiteX13" fmla="*/ 214572 w 479425"/>
                    <a:gd name="connsiteY13" fmla="*/ 235425 h 822592"/>
                    <a:gd name="connsiteX14" fmla="*/ 202800 w 479425"/>
                    <a:gd name="connsiteY14" fmla="*/ 232482 h 822592"/>
                    <a:gd name="connsiteX15" fmla="*/ 196915 w 479425"/>
                    <a:gd name="connsiteY15" fmla="*/ 236896 h 822592"/>
                    <a:gd name="connsiteX16" fmla="*/ 211629 w 479425"/>
                    <a:gd name="connsiteY16" fmla="*/ 264853 h 822592"/>
                    <a:gd name="connsiteX17" fmla="*/ 204272 w 479425"/>
                    <a:gd name="connsiteY17" fmla="*/ 275153 h 822592"/>
                    <a:gd name="connsiteX18" fmla="*/ 174844 w 479425"/>
                    <a:gd name="connsiteY18" fmla="*/ 279567 h 822592"/>
                    <a:gd name="connsiteX19" fmla="*/ 174844 w 479425"/>
                    <a:gd name="connsiteY19" fmla="*/ 300167 h 822592"/>
                    <a:gd name="connsiteX20" fmla="*/ 142473 w 479425"/>
                    <a:gd name="connsiteY20" fmla="*/ 289867 h 822592"/>
                    <a:gd name="connsiteX21" fmla="*/ 133644 w 479425"/>
                    <a:gd name="connsiteY21" fmla="*/ 278095 h 822592"/>
                    <a:gd name="connsiteX22" fmla="*/ 107159 w 479425"/>
                    <a:gd name="connsiteY22" fmla="*/ 285453 h 822592"/>
                    <a:gd name="connsiteX23" fmla="*/ 113045 w 479425"/>
                    <a:gd name="connsiteY23" fmla="*/ 332538 h 822592"/>
                    <a:gd name="connsiteX24" fmla="*/ 113045 w 479425"/>
                    <a:gd name="connsiteY24" fmla="*/ 356080 h 822592"/>
                    <a:gd name="connsiteX25" fmla="*/ 123344 w 479425"/>
                    <a:gd name="connsiteY25" fmla="*/ 361966 h 822592"/>
                    <a:gd name="connsiteX26" fmla="*/ 167487 w 479425"/>
                    <a:gd name="connsiteY26" fmla="*/ 376680 h 822592"/>
                    <a:gd name="connsiteX27" fmla="*/ 173372 w 479425"/>
                    <a:gd name="connsiteY27" fmla="*/ 375209 h 822592"/>
                    <a:gd name="connsiteX28" fmla="*/ 208686 w 479425"/>
                    <a:gd name="connsiteY28" fmla="*/ 367851 h 822592"/>
                    <a:gd name="connsiteX29" fmla="*/ 218986 w 479425"/>
                    <a:gd name="connsiteY29" fmla="*/ 361966 h 822592"/>
                    <a:gd name="connsiteX30" fmla="*/ 235171 w 479425"/>
                    <a:gd name="connsiteY30" fmla="*/ 356080 h 822592"/>
                    <a:gd name="connsiteX31" fmla="*/ 249885 w 479425"/>
                    <a:gd name="connsiteY31" fmla="*/ 356080 h 822592"/>
                    <a:gd name="connsiteX32" fmla="*/ 266071 w 479425"/>
                    <a:gd name="connsiteY32" fmla="*/ 361966 h 822592"/>
                    <a:gd name="connsiteX33" fmla="*/ 282256 w 479425"/>
                    <a:gd name="connsiteY33" fmla="*/ 376680 h 822592"/>
                    <a:gd name="connsiteX34" fmla="*/ 298442 w 479425"/>
                    <a:gd name="connsiteY34" fmla="*/ 373737 h 822592"/>
                    <a:gd name="connsiteX35" fmla="*/ 323456 w 479425"/>
                    <a:gd name="connsiteY35" fmla="*/ 382566 h 822592"/>
                    <a:gd name="connsiteX36" fmla="*/ 360241 w 479425"/>
                    <a:gd name="connsiteY36" fmla="*/ 375209 h 822592"/>
                    <a:gd name="connsiteX37" fmla="*/ 376427 w 479425"/>
                    <a:gd name="connsiteY37" fmla="*/ 361966 h 822592"/>
                    <a:gd name="connsiteX38" fmla="*/ 389669 w 479425"/>
                    <a:gd name="connsiteY38" fmla="*/ 364909 h 822592"/>
                    <a:gd name="connsiteX39" fmla="*/ 372012 w 479425"/>
                    <a:gd name="connsiteY39" fmla="*/ 388451 h 822592"/>
                    <a:gd name="connsiteX40" fmla="*/ 372012 w 479425"/>
                    <a:gd name="connsiteY40" fmla="*/ 404637 h 822592"/>
                    <a:gd name="connsiteX41" fmla="*/ 364655 w 479425"/>
                    <a:gd name="connsiteY41" fmla="*/ 417879 h 822592"/>
                    <a:gd name="connsiteX42" fmla="*/ 366127 w 479425"/>
                    <a:gd name="connsiteY42" fmla="*/ 431121 h 822592"/>
                    <a:gd name="connsiteX43" fmla="*/ 346998 w 479425"/>
                    <a:gd name="connsiteY43" fmla="*/ 434065 h 822592"/>
                    <a:gd name="connsiteX44" fmla="*/ 339641 w 479425"/>
                    <a:gd name="connsiteY44" fmla="*/ 445836 h 822592"/>
                    <a:gd name="connsiteX45" fmla="*/ 341113 w 479425"/>
                    <a:gd name="connsiteY45" fmla="*/ 466435 h 822592"/>
                    <a:gd name="connsiteX46" fmla="*/ 319042 w 479425"/>
                    <a:gd name="connsiteY46" fmla="*/ 481150 h 822592"/>
                    <a:gd name="connsiteX47" fmla="*/ 355827 w 479425"/>
                    <a:gd name="connsiteY47" fmla="*/ 485564 h 822592"/>
                    <a:gd name="connsiteX48" fmla="*/ 367598 w 479425"/>
                    <a:gd name="connsiteY48" fmla="*/ 481150 h 822592"/>
                    <a:gd name="connsiteX49" fmla="*/ 380841 w 479425"/>
                    <a:gd name="connsiteY49" fmla="*/ 478206 h 822592"/>
                    <a:gd name="connsiteX50" fmla="*/ 386726 w 479425"/>
                    <a:gd name="connsiteY50" fmla="*/ 473793 h 822592"/>
                    <a:gd name="connsiteX51" fmla="*/ 394083 w 479425"/>
                    <a:gd name="connsiteY51" fmla="*/ 485564 h 822592"/>
                    <a:gd name="connsiteX52" fmla="*/ 388198 w 479425"/>
                    <a:gd name="connsiteY52" fmla="*/ 498807 h 822592"/>
                    <a:gd name="connsiteX53" fmla="*/ 377898 w 479425"/>
                    <a:gd name="connsiteY53" fmla="*/ 503221 h 822592"/>
                    <a:gd name="connsiteX54" fmla="*/ 367598 w 479425"/>
                    <a:gd name="connsiteY54" fmla="*/ 519406 h 822592"/>
                    <a:gd name="connsiteX55" fmla="*/ 376427 w 479425"/>
                    <a:gd name="connsiteY55" fmla="*/ 522349 h 822592"/>
                    <a:gd name="connsiteX56" fmla="*/ 388198 w 479425"/>
                    <a:gd name="connsiteY56" fmla="*/ 525291 h 822592"/>
                    <a:gd name="connsiteX57" fmla="*/ 404383 w 479425"/>
                    <a:gd name="connsiteY57" fmla="*/ 531177 h 822592"/>
                    <a:gd name="connsiteX58" fmla="*/ 426454 w 479425"/>
                    <a:gd name="connsiteY58" fmla="*/ 529706 h 822592"/>
                    <a:gd name="connsiteX59" fmla="*/ 445583 w 479425"/>
                    <a:gd name="connsiteY59" fmla="*/ 532649 h 822592"/>
                    <a:gd name="connsiteX60" fmla="*/ 457354 w 479425"/>
                    <a:gd name="connsiteY60" fmla="*/ 526763 h 822592"/>
                    <a:gd name="connsiteX61" fmla="*/ 466182 w 479425"/>
                    <a:gd name="connsiteY61" fmla="*/ 540006 h 822592"/>
                    <a:gd name="connsiteX62" fmla="*/ 404383 w 479425"/>
                    <a:gd name="connsiteY62" fmla="*/ 553249 h 822592"/>
                    <a:gd name="connsiteX63" fmla="*/ 404383 w 479425"/>
                    <a:gd name="connsiteY63" fmla="*/ 573848 h 822592"/>
                    <a:gd name="connsiteX64" fmla="*/ 413212 w 479425"/>
                    <a:gd name="connsiteY64" fmla="*/ 582677 h 822592"/>
                    <a:gd name="connsiteX65" fmla="*/ 404383 w 479425"/>
                    <a:gd name="connsiteY65" fmla="*/ 598863 h 822592"/>
                    <a:gd name="connsiteX66" fmla="*/ 405855 w 479425"/>
                    <a:gd name="connsiteY66" fmla="*/ 610634 h 822592"/>
                    <a:gd name="connsiteX67" fmla="*/ 426454 w 479425"/>
                    <a:gd name="connsiteY67" fmla="*/ 615048 h 822592"/>
                    <a:gd name="connsiteX68" fmla="*/ 426454 w 479425"/>
                    <a:gd name="connsiteY68" fmla="*/ 629762 h 822592"/>
                    <a:gd name="connsiteX69" fmla="*/ 447054 w 479425"/>
                    <a:gd name="connsiteY69" fmla="*/ 632704 h 822592"/>
                    <a:gd name="connsiteX70" fmla="*/ 457354 w 479425"/>
                    <a:gd name="connsiteY70" fmla="*/ 644476 h 822592"/>
                    <a:gd name="connsiteX71" fmla="*/ 479425 w 479425"/>
                    <a:gd name="connsiteY71" fmla="*/ 644476 h 822592"/>
                    <a:gd name="connsiteX72" fmla="*/ 473539 w 479425"/>
                    <a:gd name="connsiteY72" fmla="*/ 656247 h 822592"/>
                    <a:gd name="connsiteX73" fmla="*/ 469125 w 479425"/>
                    <a:gd name="connsiteY73" fmla="*/ 672432 h 822592"/>
                    <a:gd name="connsiteX74" fmla="*/ 452940 w 479425"/>
                    <a:gd name="connsiteY74" fmla="*/ 673904 h 822592"/>
                    <a:gd name="connsiteX75" fmla="*/ 461768 w 479425"/>
                    <a:gd name="connsiteY75" fmla="*/ 687147 h 822592"/>
                    <a:gd name="connsiteX76" fmla="*/ 436754 w 479425"/>
                    <a:gd name="connsiteY76" fmla="*/ 719517 h 822592"/>
                    <a:gd name="connsiteX77" fmla="*/ 455883 w 479425"/>
                    <a:gd name="connsiteY77" fmla="*/ 726874 h 822592"/>
                    <a:gd name="connsiteX78" fmla="*/ 457354 w 479425"/>
                    <a:gd name="connsiteY78" fmla="*/ 737174 h 822592"/>
                    <a:gd name="connsiteX79" fmla="*/ 435283 w 479425"/>
                    <a:gd name="connsiteY79" fmla="*/ 753360 h 822592"/>
                    <a:gd name="connsiteX80" fmla="*/ 417626 w 479425"/>
                    <a:gd name="connsiteY80" fmla="*/ 768074 h 822592"/>
                    <a:gd name="connsiteX81" fmla="*/ 404383 w 479425"/>
                    <a:gd name="connsiteY81" fmla="*/ 769546 h 822592"/>
                    <a:gd name="connsiteX82" fmla="*/ 398498 w 479425"/>
                    <a:gd name="connsiteY82" fmla="*/ 784259 h 822592"/>
                    <a:gd name="connsiteX83" fmla="*/ 373484 w 479425"/>
                    <a:gd name="connsiteY83" fmla="*/ 785731 h 822592"/>
                    <a:gd name="connsiteX84" fmla="*/ 373484 w 479425"/>
                    <a:gd name="connsiteY84" fmla="*/ 800445 h 822592"/>
                    <a:gd name="connsiteX85" fmla="*/ 370541 w 479425"/>
                    <a:gd name="connsiteY85" fmla="*/ 821044 h 822592"/>
                    <a:gd name="connsiteX86" fmla="*/ 354028 w 479425"/>
                    <a:gd name="connsiteY86" fmla="*/ 822592 h 822592"/>
                    <a:gd name="connsiteX87" fmla="*/ 360830 w 479425"/>
                    <a:gd name="connsiteY87" fmla="*/ 816924 h 822592"/>
                    <a:gd name="connsiteX88" fmla="*/ 348470 w 479425"/>
                    <a:gd name="connsiteY88" fmla="*/ 808096 h 822592"/>
                    <a:gd name="connsiteX89" fmla="*/ 348470 w 479425"/>
                    <a:gd name="connsiteY89" fmla="*/ 769251 h 822592"/>
                    <a:gd name="connsiteX90" fmla="*/ 362595 w 479425"/>
                    <a:gd name="connsiteY90" fmla="*/ 742766 h 822592"/>
                    <a:gd name="connsiteX91" fmla="*/ 346704 w 479425"/>
                    <a:gd name="connsiteY91" fmla="*/ 741000 h 822592"/>
                    <a:gd name="connsiteX92" fmla="*/ 330813 w 479425"/>
                    <a:gd name="connsiteY92" fmla="*/ 735703 h 822592"/>
                    <a:gd name="connsiteX93" fmla="*/ 313156 w 479425"/>
                    <a:gd name="connsiteY93" fmla="*/ 737468 h 822592"/>
                    <a:gd name="connsiteX94" fmla="*/ 302562 w 479425"/>
                    <a:gd name="connsiteY94" fmla="*/ 730406 h 822592"/>
                    <a:gd name="connsiteX95" fmla="*/ 274311 w 479425"/>
                    <a:gd name="connsiteY95" fmla="*/ 732171 h 822592"/>
                    <a:gd name="connsiteX96" fmla="*/ 261951 w 479425"/>
                    <a:gd name="connsiteY96" fmla="*/ 765719 h 822592"/>
                    <a:gd name="connsiteX97" fmla="*/ 249591 w 479425"/>
                    <a:gd name="connsiteY97" fmla="*/ 783376 h 822592"/>
                    <a:gd name="connsiteX98" fmla="*/ 224872 w 479425"/>
                    <a:gd name="connsiteY98" fmla="*/ 783376 h 822592"/>
                    <a:gd name="connsiteX99" fmla="*/ 187792 w 479425"/>
                    <a:gd name="connsiteY99" fmla="*/ 783376 h 822592"/>
                    <a:gd name="connsiteX100" fmla="*/ 171901 w 479425"/>
                    <a:gd name="connsiteY100" fmla="*/ 783376 h 822592"/>
                    <a:gd name="connsiteX101" fmla="*/ 163072 w 479425"/>
                    <a:gd name="connsiteY101" fmla="*/ 799267 h 822592"/>
                    <a:gd name="connsiteX102" fmla="*/ 134821 w 479425"/>
                    <a:gd name="connsiteY102" fmla="*/ 790439 h 822592"/>
                    <a:gd name="connsiteX103" fmla="*/ 111867 w 479425"/>
                    <a:gd name="connsiteY103" fmla="*/ 778079 h 822592"/>
                    <a:gd name="connsiteX104" fmla="*/ 120696 w 479425"/>
                    <a:gd name="connsiteY104" fmla="*/ 763954 h 822592"/>
                    <a:gd name="connsiteX105" fmla="*/ 104805 w 479425"/>
                    <a:gd name="connsiteY105" fmla="*/ 746297 h 822592"/>
                    <a:gd name="connsiteX106" fmla="*/ 90679 w 479425"/>
                    <a:gd name="connsiteY106" fmla="*/ 723343 h 822592"/>
                    <a:gd name="connsiteX107" fmla="*/ 69491 w 479425"/>
                    <a:gd name="connsiteY107" fmla="*/ 732171 h 822592"/>
                    <a:gd name="connsiteX108" fmla="*/ 62428 w 479425"/>
                    <a:gd name="connsiteY108" fmla="*/ 742766 h 822592"/>
                    <a:gd name="connsiteX109" fmla="*/ 53600 w 479425"/>
                    <a:gd name="connsiteY109" fmla="*/ 749828 h 822592"/>
                    <a:gd name="connsiteX110" fmla="*/ 25349 w 479425"/>
                    <a:gd name="connsiteY110" fmla="*/ 749828 h 822592"/>
                    <a:gd name="connsiteX111" fmla="*/ 5926 w 479425"/>
                    <a:gd name="connsiteY111" fmla="*/ 749828 h 822592"/>
                    <a:gd name="connsiteX112" fmla="*/ 4160 w 479425"/>
                    <a:gd name="connsiteY112" fmla="*/ 733937 h 822592"/>
                    <a:gd name="connsiteX113" fmla="*/ 0 w 479425"/>
                    <a:gd name="connsiteY113" fmla="*/ 733521 h 822592"/>
                    <a:gd name="connsiteX114" fmla="*/ 0 w 479425"/>
                    <a:gd name="connsiteY114" fmla="*/ 97086 h 822592"/>
                    <a:gd name="connsiteX115" fmla="*/ 54188 w 479425"/>
                    <a:gd name="connsiteY115" fmla="*/ 100056 h 822592"/>
                    <a:gd name="connsiteX116" fmla="*/ 60074 w 479425"/>
                    <a:gd name="connsiteY116" fmla="*/ 76513 h 822592"/>
                    <a:gd name="connsiteX117" fmla="*/ 80674 w 479425"/>
                    <a:gd name="connsiteY117" fmla="*/ 66213 h 822592"/>
                    <a:gd name="connsiteX118" fmla="*/ 90973 w 479425"/>
                    <a:gd name="connsiteY118" fmla="*/ 55914 h 822592"/>
                    <a:gd name="connsiteX119" fmla="*/ 99802 w 479425"/>
                    <a:gd name="connsiteY119" fmla="*/ 44142 h 822592"/>
                    <a:gd name="connsiteX120" fmla="*/ 104216 w 479425"/>
                    <a:gd name="connsiteY120" fmla="*/ 33843 h 822592"/>
                    <a:gd name="connsiteX121" fmla="*/ 105688 w 479425"/>
                    <a:gd name="connsiteY121" fmla="*/ 23543 h 822592"/>
                    <a:gd name="connsiteX122" fmla="*/ 130701 w 479425"/>
                    <a:gd name="connsiteY122" fmla="*/ 11771 h 822592"/>
                    <a:gd name="connsiteX123" fmla="*/ 143944 w 479425"/>
                    <a:gd name="connsiteY123" fmla="*/ 8829 h 822592"/>
                    <a:gd name="connsiteX124" fmla="*/ 160130 w 479425"/>
                    <a:gd name="connsiteY124" fmla="*/ 8829 h 822592"/>
                    <a:gd name="connsiteX0" fmla="*/ 355218 w 667156"/>
                    <a:gd name="connsiteY0" fmla="*/ 0 h 822592"/>
                    <a:gd name="connsiteX1" fmla="*/ 377289 w 667156"/>
                    <a:gd name="connsiteY1" fmla="*/ 10300 h 822592"/>
                    <a:gd name="connsiteX2" fmla="*/ 399360 w 667156"/>
                    <a:gd name="connsiteY2" fmla="*/ 20600 h 822592"/>
                    <a:gd name="connsiteX3" fmla="*/ 439088 w 667156"/>
                    <a:gd name="connsiteY3" fmla="*/ 52971 h 822592"/>
                    <a:gd name="connsiteX4" fmla="*/ 444973 w 667156"/>
                    <a:gd name="connsiteY4" fmla="*/ 73570 h 822592"/>
                    <a:gd name="connsiteX5" fmla="*/ 461159 w 667156"/>
                    <a:gd name="connsiteY5" fmla="*/ 89755 h 822592"/>
                    <a:gd name="connsiteX6" fmla="*/ 462630 w 667156"/>
                    <a:gd name="connsiteY6" fmla="*/ 130955 h 822592"/>
                    <a:gd name="connsiteX7" fmla="*/ 449388 w 667156"/>
                    <a:gd name="connsiteY7" fmla="*/ 157441 h 822592"/>
                    <a:gd name="connsiteX8" fmla="*/ 461159 w 667156"/>
                    <a:gd name="connsiteY8" fmla="*/ 179512 h 822592"/>
                    <a:gd name="connsiteX9" fmla="*/ 461159 w 667156"/>
                    <a:gd name="connsiteY9" fmla="*/ 194226 h 822592"/>
                    <a:gd name="connsiteX10" fmla="*/ 446445 w 667156"/>
                    <a:gd name="connsiteY10" fmla="*/ 203054 h 822592"/>
                    <a:gd name="connsiteX11" fmla="*/ 436145 w 667156"/>
                    <a:gd name="connsiteY11" fmla="*/ 244253 h 822592"/>
                    <a:gd name="connsiteX12" fmla="*/ 415545 w 667156"/>
                    <a:gd name="connsiteY12" fmla="*/ 244253 h 822592"/>
                    <a:gd name="connsiteX13" fmla="*/ 402303 w 667156"/>
                    <a:gd name="connsiteY13" fmla="*/ 235425 h 822592"/>
                    <a:gd name="connsiteX14" fmla="*/ 390531 w 667156"/>
                    <a:gd name="connsiteY14" fmla="*/ 232482 h 822592"/>
                    <a:gd name="connsiteX15" fmla="*/ 384646 w 667156"/>
                    <a:gd name="connsiteY15" fmla="*/ 236896 h 822592"/>
                    <a:gd name="connsiteX16" fmla="*/ 399360 w 667156"/>
                    <a:gd name="connsiteY16" fmla="*/ 264853 h 822592"/>
                    <a:gd name="connsiteX17" fmla="*/ 392003 w 667156"/>
                    <a:gd name="connsiteY17" fmla="*/ 275153 h 822592"/>
                    <a:gd name="connsiteX18" fmla="*/ 362575 w 667156"/>
                    <a:gd name="connsiteY18" fmla="*/ 279567 h 822592"/>
                    <a:gd name="connsiteX19" fmla="*/ 362575 w 667156"/>
                    <a:gd name="connsiteY19" fmla="*/ 300167 h 822592"/>
                    <a:gd name="connsiteX20" fmla="*/ 330204 w 667156"/>
                    <a:gd name="connsiteY20" fmla="*/ 289867 h 822592"/>
                    <a:gd name="connsiteX21" fmla="*/ 321375 w 667156"/>
                    <a:gd name="connsiteY21" fmla="*/ 278095 h 822592"/>
                    <a:gd name="connsiteX22" fmla="*/ 294890 w 667156"/>
                    <a:gd name="connsiteY22" fmla="*/ 285453 h 822592"/>
                    <a:gd name="connsiteX23" fmla="*/ 300776 w 667156"/>
                    <a:gd name="connsiteY23" fmla="*/ 332538 h 822592"/>
                    <a:gd name="connsiteX24" fmla="*/ 300776 w 667156"/>
                    <a:gd name="connsiteY24" fmla="*/ 356080 h 822592"/>
                    <a:gd name="connsiteX25" fmla="*/ 311075 w 667156"/>
                    <a:gd name="connsiteY25" fmla="*/ 361966 h 822592"/>
                    <a:gd name="connsiteX26" fmla="*/ 355218 w 667156"/>
                    <a:gd name="connsiteY26" fmla="*/ 376680 h 822592"/>
                    <a:gd name="connsiteX27" fmla="*/ 361103 w 667156"/>
                    <a:gd name="connsiteY27" fmla="*/ 375209 h 822592"/>
                    <a:gd name="connsiteX28" fmla="*/ 396417 w 667156"/>
                    <a:gd name="connsiteY28" fmla="*/ 367851 h 822592"/>
                    <a:gd name="connsiteX29" fmla="*/ 406717 w 667156"/>
                    <a:gd name="connsiteY29" fmla="*/ 361966 h 822592"/>
                    <a:gd name="connsiteX30" fmla="*/ 422902 w 667156"/>
                    <a:gd name="connsiteY30" fmla="*/ 356080 h 822592"/>
                    <a:gd name="connsiteX31" fmla="*/ 437616 w 667156"/>
                    <a:gd name="connsiteY31" fmla="*/ 356080 h 822592"/>
                    <a:gd name="connsiteX32" fmla="*/ 453802 w 667156"/>
                    <a:gd name="connsiteY32" fmla="*/ 361966 h 822592"/>
                    <a:gd name="connsiteX33" fmla="*/ 469987 w 667156"/>
                    <a:gd name="connsiteY33" fmla="*/ 376680 h 822592"/>
                    <a:gd name="connsiteX34" fmla="*/ 486173 w 667156"/>
                    <a:gd name="connsiteY34" fmla="*/ 373737 h 822592"/>
                    <a:gd name="connsiteX35" fmla="*/ 511187 w 667156"/>
                    <a:gd name="connsiteY35" fmla="*/ 382566 h 822592"/>
                    <a:gd name="connsiteX36" fmla="*/ 547972 w 667156"/>
                    <a:gd name="connsiteY36" fmla="*/ 375209 h 822592"/>
                    <a:gd name="connsiteX37" fmla="*/ 564158 w 667156"/>
                    <a:gd name="connsiteY37" fmla="*/ 361966 h 822592"/>
                    <a:gd name="connsiteX38" fmla="*/ 577400 w 667156"/>
                    <a:gd name="connsiteY38" fmla="*/ 364909 h 822592"/>
                    <a:gd name="connsiteX39" fmla="*/ 559743 w 667156"/>
                    <a:gd name="connsiteY39" fmla="*/ 388451 h 822592"/>
                    <a:gd name="connsiteX40" fmla="*/ 559743 w 667156"/>
                    <a:gd name="connsiteY40" fmla="*/ 404637 h 822592"/>
                    <a:gd name="connsiteX41" fmla="*/ 552386 w 667156"/>
                    <a:gd name="connsiteY41" fmla="*/ 417879 h 822592"/>
                    <a:gd name="connsiteX42" fmla="*/ 553858 w 667156"/>
                    <a:gd name="connsiteY42" fmla="*/ 431121 h 822592"/>
                    <a:gd name="connsiteX43" fmla="*/ 534729 w 667156"/>
                    <a:gd name="connsiteY43" fmla="*/ 434065 h 822592"/>
                    <a:gd name="connsiteX44" fmla="*/ 527372 w 667156"/>
                    <a:gd name="connsiteY44" fmla="*/ 445836 h 822592"/>
                    <a:gd name="connsiteX45" fmla="*/ 528844 w 667156"/>
                    <a:gd name="connsiteY45" fmla="*/ 466435 h 822592"/>
                    <a:gd name="connsiteX46" fmla="*/ 506773 w 667156"/>
                    <a:gd name="connsiteY46" fmla="*/ 481150 h 822592"/>
                    <a:gd name="connsiteX47" fmla="*/ 543558 w 667156"/>
                    <a:gd name="connsiteY47" fmla="*/ 485564 h 822592"/>
                    <a:gd name="connsiteX48" fmla="*/ 555329 w 667156"/>
                    <a:gd name="connsiteY48" fmla="*/ 481150 h 822592"/>
                    <a:gd name="connsiteX49" fmla="*/ 568572 w 667156"/>
                    <a:gd name="connsiteY49" fmla="*/ 478206 h 822592"/>
                    <a:gd name="connsiteX50" fmla="*/ 574457 w 667156"/>
                    <a:gd name="connsiteY50" fmla="*/ 473793 h 822592"/>
                    <a:gd name="connsiteX51" fmla="*/ 581814 w 667156"/>
                    <a:gd name="connsiteY51" fmla="*/ 485564 h 822592"/>
                    <a:gd name="connsiteX52" fmla="*/ 575929 w 667156"/>
                    <a:gd name="connsiteY52" fmla="*/ 498807 h 822592"/>
                    <a:gd name="connsiteX53" fmla="*/ 565629 w 667156"/>
                    <a:gd name="connsiteY53" fmla="*/ 503221 h 822592"/>
                    <a:gd name="connsiteX54" fmla="*/ 555329 w 667156"/>
                    <a:gd name="connsiteY54" fmla="*/ 519406 h 822592"/>
                    <a:gd name="connsiteX55" fmla="*/ 564158 w 667156"/>
                    <a:gd name="connsiteY55" fmla="*/ 522349 h 822592"/>
                    <a:gd name="connsiteX56" fmla="*/ 575929 w 667156"/>
                    <a:gd name="connsiteY56" fmla="*/ 525291 h 822592"/>
                    <a:gd name="connsiteX57" fmla="*/ 592114 w 667156"/>
                    <a:gd name="connsiteY57" fmla="*/ 531177 h 822592"/>
                    <a:gd name="connsiteX58" fmla="*/ 614185 w 667156"/>
                    <a:gd name="connsiteY58" fmla="*/ 529706 h 822592"/>
                    <a:gd name="connsiteX59" fmla="*/ 633314 w 667156"/>
                    <a:gd name="connsiteY59" fmla="*/ 532649 h 822592"/>
                    <a:gd name="connsiteX60" fmla="*/ 645085 w 667156"/>
                    <a:gd name="connsiteY60" fmla="*/ 526763 h 822592"/>
                    <a:gd name="connsiteX61" fmla="*/ 653913 w 667156"/>
                    <a:gd name="connsiteY61" fmla="*/ 540006 h 822592"/>
                    <a:gd name="connsiteX62" fmla="*/ 592114 w 667156"/>
                    <a:gd name="connsiteY62" fmla="*/ 553249 h 822592"/>
                    <a:gd name="connsiteX63" fmla="*/ 592114 w 667156"/>
                    <a:gd name="connsiteY63" fmla="*/ 573848 h 822592"/>
                    <a:gd name="connsiteX64" fmla="*/ 600943 w 667156"/>
                    <a:gd name="connsiteY64" fmla="*/ 582677 h 822592"/>
                    <a:gd name="connsiteX65" fmla="*/ 592114 w 667156"/>
                    <a:gd name="connsiteY65" fmla="*/ 598863 h 822592"/>
                    <a:gd name="connsiteX66" fmla="*/ 593586 w 667156"/>
                    <a:gd name="connsiteY66" fmla="*/ 610634 h 822592"/>
                    <a:gd name="connsiteX67" fmla="*/ 614185 w 667156"/>
                    <a:gd name="connsiteY67" fmla="*/ 615048 h 822592"/>
                    <a:gd name="connsiteX68" fmla="*/ 614185 w 667156"/>
                    <a:gd name="connsiteY68" fmla="*/ 629762 h 822592"/>
                    <a:gd name="connsiteX69" fmla="*/ 634785 w 667156"/>
                    <a:gd name="connsiteY69" fmla="*/ 632704 h 822592"/>
                    <a:gd name="connsiteX70" fmla="*/ 645085 w 667156"/>
                    <a:gd name="connsiteY70" fmla="*/ 644476 h 822592"/>
                    <a:gd name="connsiteX71" fmla="*/ 667156 w 667156"/>
                    <a:gd name="connsiteY71" fmla="*/ 644476 h 822592"/>
                    <a:gd name="connsiteX72" fmla="*/ 661270 w 667156"/>
                    <a:gd name="connsiteY72" fmla="*/ 656247 h 822592"/>
                    <a:gd name="connsiteX73" fmla="*/ 656856 w 667156"/>
                    <a:gd name="connsiteY73" fmla="*/ 672432 h 822592"/>
                    <a:gd name="connsiteX74" fmla="*/ 640671 w 667156"/>
                    <a:gd name="connsiteY74" fmla="*/ 673904 h 822592"/>
                    <a:gd name="connsiteX75" fmla="*/ 649499 w 667156"/>
                    <a:gd name="connsiteY75" fmla="*/ 687147 h 822592"/>
                    <a:gd name="connsiteX76" fmla="*/ 624485 w 667156"/>
                    <a:gd name="connsiteY76" fmla="*/ 719517 h 822592"/>
                    <a:gd name="connsiteX77" fmla="*/ 643614 w 667156"/>
                    <a:gd name="connsiteY77" fmla="*/ 726874 h 822592"/>
                    <a:gd name="connsiteX78" fmla="*/ 645085 w 667156"/>
                    <a:gd name="connsiteY78" fmla="*/ 737174 h 822592"/>
                    <a:gd name="connsiteX79" fmla="*/ 623014 w 667156"/>
                    <a:gd name="connsiteY79" fmla="*/ 753360 h 822592"/>
                    <a:gd name="connsiteX80" fmla="*/ 605357 w 667156"/>
                    <a:gd name="connsiteY80" fmla="*/ 768074 h 822592"/>
                    <a:gd name="connsiteX81" fmla="*/ 592114 w 667156"/>
                    <a:gd name="connsiteY81" fmla="*/ 769546 h 822592"/>
                    <a:gd name="connsiteX82" fmla="*/ 586229 w 667156"/>
                    <a:gd name="connsiteY82" fmla="*/ 784259 h 822592"/>
                    <a:gd name="connsiteX83" fmla="*/ 561215 w 667156"/>
                    <a:gd name="connsiteY83" fmla="*/ 785731 h 822592"/>
                    <a:gd name="connsiteX84" fmla="*/ 561215 w 667156"/>
                    <a:gd name="connsiteY84" fmla="*/ 800445 h 822592"/>
                    <a:gd name="connsiteX85" fmla="*/ 558272 w 667156"/>
                    <a:gd name="connsiteY85" fmla="*/ 821044 h 822592"/>
                    <a:gd name="connsiteX86" fmla="*/ 541759 w 667156"/>
                    <a:gd name="connsiteY86" fmla="*/ 822592 h 822592"/>
                    <a:gd name="connsiteX87" fmla="*/ 548561 w 667156"/>
                    <a:gd name="connsiteY87" fmla="*/ 816924 h 822592"/>
                    <a:gd name="connsiteX88" fmla="*/ 536201 w 667156"/>
                    <a:gd name="connsiteY88" fmla="*/ 808096 h 822592"/>
                    <a:gd name="connsiteX89" fmla="*/ 536201 w 667156"/>
                    <a:gd name="connsiteY89" fmla="*/ 769251 h 822592"/>
                    <a:gd name="connsiteX90" fmla="*/ 550326 w 667156"/>
                    <a:gd name="connsiteY90" fmla="*/ 742766 h 822592"/>
                    <a:gd name="connsiteX91" fmla="*/ 534435 w 667156"/>
                    <a:gd name="connsiteY91" fmla="*/ 741000 h 822592"/>
                    <a:gd name="connsiteX92" fmla="*/ 518544 w 667156"/>
                    <a:gd name="connsiteY92" fmla="*/ 735703 h 822592"/>
                    <a:gd name="connsiteX93" fmla="*/ 500887 w 667156"/>
                    <a:gd name="connsiteY93" fmla="*/ 737468 h 822592"/>
                    <a:gd name="connsiteX94" fmla="*/ 490293 w 667156"/>
                    <a:gd name="connsiteY94" fmla="*/ 730406 h 822592"/>
                    <a:gd name="connsiteX95" fmla="*/ 462042 w 667156"/>
                    <a:gd name="connsiteY95" fmla="*/ 732171 h 822592"/>
                    <a:gd name="connsiteX96" fmla="*/ 449682 w 667156"/>
                    <a:gd name="connsiteY96" fmla="*/ 765719 h 822592"/>
                    <a:gd name="connsiteX97" fmla="*/ 437322 w 667156"/>
                    <a:gd name="connsiteY97" fmla="*/ 783376 h 822592"/>
                    <a:gd name="connsiteX98" fmla="*/ 412603 w 667156"/>
                    <a:gd name="connsiteY98" fmla="*/ 783376 h 822592"/>
                    <a:gd name="connsiteX99" fmla="*/ 375523 w 667156"/>
                    <a:gd name="connsiteY99" fmla="*/ 783376 h 822592"/>
                    <a:gd name="connsiteX100" fmla="*/ 359632 w 667156"/>
                    <a:gd name="connsiteY100" fmla="*/ 783376 h 822592"/>
                    <a:gd name="connsiteX101" fmla="*/ 350803 w 667156"/>
                    <a:gd name="connsiteY101" fmla="*/ 799267 h 822592"/>
                    <a:gd name="connsiteX102" fmla="*/ 322552 w 667156"/>
                    <a:gd name="connsiteY102" fmla="*/ 790439 h 822592"/>
                    <a:gd name="connsiteX103" fmla="*/ 299598 w 667156"/>
                    <a:gd name="connsiteY103" fmla="*/ 778079 h 822592"/>
                    <a:gd name="connsiteX104" fmla="*/ 308427 w 667156"/>
                    <a:gd name="connsiteY104" fmla="*/ 763954 h 822592"/>
                    <a:gd name="connsiteX105" fmla="*/ 292536 w 667156"/>
                    <a:gd name="connsiteY105" fmla="*/ 746297 h 822592"/>
                    <a:gd name="connsiteX106" fmla="*/ 278410 w 667156"/>
                    <a:gd name="connsiteY106" fmla="*/ 723343 h 822592"/>
                    <a:gd name="connsiteX107" fmla="*/ 257222 w 667156"/>
                    <a:gd name="connsiteY107" fmla="*/ 732171 h 822592"/>
                    <a:gd name="connsiteX108" fmla="*/ 250159 w 667156"/>
                    <a:gd name="connsiteY108" fmla="*/ 742766 h 822592"/>
                    <a:gd name="connsiteX109" fmla="*/ 241331 w 667156"/>
                    <a:gd name="connsiteY109" fmla="*/ 749828 h 822592"/>
                    <a:gd name="connsiteX110" fmla="*/ 213080 w 667156"/>
                    <a:gd name="connsiteY110" fmla="*/ 749828 h 822592"/>
                    <a:gd name="connsiteX111" fmla="*/ 193657 w 667156"/>
                    <a:gd name="connsiteY111" fmla="*/ 749828 h 822592"/>
                    <a:gd name="connsiteX112" fmla="*/ 191891 w 667156"/>
                    <a:gd name="connsiteY112" fmla="*/ 733937 h 822592"/>
                    <a:gd name="connsiteX113" fmla="*/ 187731 w 667156"/>
                    <a:gd name="connsiteY113" fmla="*/ 733521 h 822592"/>
                    <a:gd name="connsiteX114" fmla="*/ 0 w 667156"/>
                    <a:gd name="connsiteY114" fmla="*/ 435745 h 822592"/>
                    <a:gd name="connsiteX115" fmla="*/ 187731 w 667156"/>
                    <a:gd name="connsiteY115" fmla="*/ 97086 h 822592"/>
                    <a:gd name="connsiteX116" fmla="*/ 241919 w 667156"/>
                    <a:gd name="connsiteY116" fmla="*/ 100056 h 822592"/>
                    <a:gd name="connsiteX117" fmla="*/ 247805 w 667156"/>
                    <a:gd name="connsiteY117" fmla="*/ 76513 h 822592"/>
                    <a:gd name="connsiteX118" fmla="*/ 268405 w 667156"/>
                    <a:gd name="connsiteY118" fmla="*/ 66213 h 822592"/>
                    <a:gd name="connsiteX119" fmla="*/ 278704 w 667156"/>
                    <a:gd name="connsiteY119" fmla="*/ 55914 h 822592"/>
                    <a:gd name="connsiteX120" fmla="*/ 287533 w 667156"/>
                    <a:gd name="connsiteY120" fmla="*/ 44142 h 822592"/>
                    <a:gd name="connsiteX121" fmla="*/ 291947 w 667156"/>
                    <a:gd name="connsiteY121" fmla="*/ 33843 h 822592"/>
                    <a:gd name="connsiteX122" fmla="*/ 293419 w 667156"/>
                    <a:gd name="connsiteY122" fmla="*/ 23543 h 822592"/>
                    <a:gd name="connsiteX123" fmla="*/ 318432 w 667156"/>
                    <a:gd name="connsiteY123" fmla="*/ 11771 h 822592"/>
                    <a:gd name="connsiteX124" fmla="*/ 331675 w 667156"/>
                    <a:gd name="connsiteY124" fmla="*/ 8829 h 822592"/>
                    <a:gd name="connsiteX125" fmla="*/ 347861 w 667156"/>
                    <a:gd name="connsiteY125" fmla="*/ 8829 h 822592"/>
                    <a:gd name="connsiteX126" fmla="*/ 355218 w 667156"/>
                    <a:gd name="connsiteY126" fmla="*/ 0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126" fmla="*/ 91440 w 667156"/>
                    <a:gd name="connsiteY126" fmla="*/ 527185 h 822592"/>
                    <a:gd name="connsiteX0" fmla="*/ 0 w 667156"/>
                    <a:gd name="connsiteY0" fmla="*/ 435745 h 822592"/>
                    <a:gd name="connsiteX1" fmla="*/ 187731 w 667156"/>
                    <a:gd name="connsiteY1" fmla="*/ 97086 h 822592"/>
                    <a:gd name="connsiteX2" fmla="*/ 241919 w 667156"/>
                    <a:gd name="connsiteY2" fmla="*/ 100056 h 822592"/>
                    <a:gd name="connsiteX3" fmla="*/ 247805 w 667156"/>
                    <a:gd name="connsiteY3" fmla="*/ 76513 h 822592"/>
                    <a:gd name="connsiteX4" fmla="*/ 268405 w 667156"/>
                    <a:gd name="connsiteY4" fmla="*/ 66213 h 822592"/>
                    <a:gd name="connsiteX5" fmla="*/ 278704 w 667156"/>
                    <a:gd name="connsiteY5" fmla="*/ 55914 h 822592"/>
                    <a:gd name="connsiteX6" fmla="*/ 287533 w 667156"/>
                    <a:gd name="connsiteY6" fmla="*/ 44142 h 822592"/>
                    <a:gd name="connsiteX7" fmla="*/ 291947 w 667156"/>
                    <a:gd name="connsiteY7" fmla="*/ 33843 h 822592"/>
                    <a:gd name="connsiteX8" fmla="*/ 293419 w 667156"/>
                    <a:gd name="connsiteY8" fmla="*/ 23543 h 822592"/>
                    <a:gd name="connsiteX9" fmla="*/ 318432 w 667156"/>
                    <a:gd name="connsiteY9" fmla="*/ 11771 h 822592"/>
                    <a:gd name="connsiteX10" fmla="*/ 331675 w 667156"/>
                    <a:gd name="connsiteY10" fmla="*/ 8829 h 822592"/>
                    <a:gd name="connsiteX11" fmla="*/ 347861 w 667156"/>
                    <a:gd name="connsiteY11" fmla="*/ 8829 h 822592"/>
                    <a:gd name="connsiteX12" fmla="*/ 355218 w 667156"/>
                    <a:gd name="connsiteY12" fmla="*/ 0 h 822592"/>
                    <a:gd name="connsiteX13" fmla="*/ 377289 w 667156"/>
                    <a:gd name="connsiteY13" fmla="*/ 10300 h 822592"/>
                    <a:gd name="connsiteX14" fmla="*/ 399360 w 667156"/>
                    <a:gd name="connsiteY14" fmla="*/ 20600 h 822592"/>
                    <a:gd name="connsiteX15" fmla="*/ 439088 w 667156"/>
                    <a:gd name="connsiteY15" fmla="*/ 52971 h 822592"/>
                    <a:gd name="connsiteX16" fmla="*/ 444973 w 667156"/>
                    <a:gd name="connsiteY16" fmla="*/ 73570 h 822592"/>
                    <a:gd name="connsiteX17" fmla="*/ 461159 w 667156"/>
                    <a:gd name="connsiteY17" fmla="*/ 89755 h 822592"/>
                    <a:gd name="connsiteX18" fmla="*/ 462630 w 667156"/>
                    <a:gd name="connsiteY18" fmla="*/ 130955 h 822592"/>
                    <a:gd name="connsiteX19" fmla="*/ 449388 w 667156"/>
                    <a:gd name="connsiteY19" fmla="*/ 157441 h 822592"/>
                    <a:gd name="connsiteX20" fmla="*/ 461159 w 667156"/>
                    <a:gd name="connsiteY20" fmla="*/ 179512 h 822592"/>
                    <a:gd name="connsiteX21" fmla="*/ 461159 w 667156"/>
                    <a:gd name="connsiteY21" fmla="*/ 194226 h 822592"/>
                    <a:gd name="connsiteX22" fmla="*/ 446445 w 667156"/>
                    <a:gd name="connsiteY22" fmla="*/ 203054 h 822592"/>
                    <a:gd name="connsiteX23" fmla="*/ 436145 w 667156"/>
                    <a:gd name="connsiteY23" fmla="*/ 244253 h 822592"/>
                    <a:gd name="connsiteX24" fmla="*/ 415545 w 667156"/>
                    <a:gd name="connsiteY24" fmla="*/ 244253 h 822592"/>
                    <a:gd name="connsiteX25" fmla="*/ 402303 w 667156"/>
                    <a:gd name="connsiteY25" fmla="*/ 235425 h 822592"/>
                    <a:gd name="connsiteX26" fmla="*/ 390531 w 667156"/>
                    <a:gd name="connsiteY26" fmla="*/ 232482 h 822592"/>
                    <a:gd name="connsiteX27" fmla="*/ 384646 w 667156"/>
                    <a:gd name="connsiteY27" fmla="*/ 236896 h 822592"/>
                    <a:gd name="connsiteX28" fmla="*/ 399360 w 667156"/>
                    <a:gd name="connsiteY28" fmla="*/ 264853 h 822592"/>
                    <a:gd name="connsiteX29" fmla="*/ 392003 w 667156"/>
                    <a:gd name="connsiteY29" fmla="*/ 275153 h 822592"/>
                    <a:gd name="connsiteX30" fmla="*/ 362575 w 667156"/>
                    <a:gd name="connsiteY30" fmla="*/ 279567 h 822592"/>
                    <a:gd name="connsiteX31" fmla="*/ 362575 w 667156"/>
                    <a:gd name="connsiteY31" fmla="*/ 300167 h 822592"/>
                    <a:gd name="connsiteX32" fmla="*/ 330204 w 667156"/>
                    <a:gd name="connsiteY32" fmla="*/ 289867 h 822592"/>
                    <a:gd name="connsiteX33" fmla="*/ 321375 w 667156"/>
                    <a:gd name="connsiteY33" fmla="*/ 278095 h 822592"/>
                    <a:gd name="connsiteX34" fmla="*/ 294890 w 667156"/>
                    <a:gd name="connsiteY34" fmla="*/ 285453 h 822592"/>
                    <a:gd name="connsiteX35" fmla="*/ 300776 w 667156"/>
                    <a:gd name="connsiteY35" fmla="*/ 332538 h 822592"/>
                    <a:gd name="connsiteX36" fmla="*/ 300776 w 667156"/>
                    <a:gd name="connsiteY36" fmla="*/ 356080 h 822592"/>
                    <a:gd name="connsiteX37" fmla="*/ 311075 w 667156"/>
                    <a:gd name="connsiteY37" fmla="*/ 361966 h 822592"/>
                    <a:gd name="connsiteX38" fmla="*/ 355218 w 667156"/>
                    <a:gd name="connsiteY38" fmla="*/ 376680 h 822592"/>
                    <a:gd name="connsiteX39" fmla="*/ 361103 w 667156"/>
                    <a:gd name="connsiteY39" fmla="*/ 375209 h 822592"/>
                    <a:gd name="connsiteX40" fmla="*/ 396417 w 667156"/>
                    <a:gd name="connsiteY40" fmla="*/ 367851 h 822592"/>
                    <a:gd name="connsiteX41" fmla="*/ 406717 w 667156"/>
                    <a:gd name="connsiteY41" fmla="*/ 361966 h 822592"/>
                    <a:gd name="connsiteX42" fmla="*/ 422902 w 667156"/>
                    <a:gd name="connsiteY42" fmla="*/ 356080 h 822592"/>
                    <a:gd name="connsiteX43" fmla="*/ 437616 w 667156"/>
                    <a:gd name="connsiteY43" fmla="*/ 356080 h 822592"/>
                    <a:gd name="connsiteX44" fmla="*/ 453802 w 667156"/>
                    <a:gd name="connsiteY44" fmla="*/ 361966 h 822592"/>
                    <a:gd name="connsiteX45" fmla="*/ 469987 w 667156"/>
                    <a:gd name="connsiteY45" fmla="*/ 376680 h 822592"/>
                    <a:gd name="connsiteX46" fmla="*/ 486173 w 667156"/>
                    <a:gd name="connsiteY46" fmla="*/ 373737 h 822592"/>
                    <a:gd name="connsiteX47" fmla="*/ 511187 w 667156"/>
                    <a:gd name="connsiteY47" fmla="*/ 382566 h 822592"/>
                    <a:gd name="connsiteX48" fmla="*/ 547972 w 667156"/>
                    <a:gd name="connsiteY48" fmla="*/ 375209 h 822592"/>
                    <a:gd name="connsiteX49" fmla="*/ 564158 w 667156"/>
                    <a:gd name="connsiteY49" fmla="*/ 361966 h 822592"/>
                    <a:gd name="connsiteX50" fmla="*/ 577400 w 667156"/>
                    <a:gd name="connsiteY50" fmla="*/ 364909 h 822592"/>
                    <a:gd name="connsiteX51" fmla="*/ 559743 w 667156"/>
                    <a:gd name="connsiteY51" fmla="*/ 388451 h 822592"/>
                    <a:gd name="connsiteX52" fmla="*/ 559743 w 667156"/>
                    <a:gd name="connsiteY52" fmla="*/ 404637 h 822592"/>
                    <a:gd name="connsiteX53" fmla="*/ 552386 w 667156"/>
                    <a:gd name="connsiteY53" fmla="*/ 417879 h 822592"/>
                    <a:gd name="connsiteX54" fmla="*/ 553858 w 667156"/>
                    <a:gd name="connsiteY54" fmla="*/ 431121 h 822592"/>
                    <a:gd name="connsiteX55" fmla="*/ 534729 w 667156"/>
                    <a:gd name="connsiteY55" fmla="*/ 434065 h 822592"/>
                    <a:gd name="connsiteX56" fmla="*/ 527372 w 667156"/>
                    <a:gd name="connsiteY56" fmla="*/ 445836 h 822592"/>
                    <a:gd name="connsiteX57" fmla="*/ 528844 w 667156"/>
                    <a:gd name="connsiteY57" fmla="*/ 466435 h 822592"/>
                    <a:gd name="connsiteX58" fmla="*/ 506773 w 667156"/>
                    <a:gd name="connsiteY58" fmla="*/ 481150 h 822592"/>
                    <a:gd name="connsiteX59" fmla="*/ 543558 w 667156"/>
                    <a:gd name="connsiteY59" fmla="*/ 485564 h 822592"/>
                    <a:gd name="connsiteX60" fmla="*/ 555329 w 667156"/>
                    <a:gd name="connsiteY60" fmla="*/ 481150 h 822592"/>
                    <a:gd name="connsiteX61" fmla="*/ 568572 w 667156"/>
                    <a:gd name="connsiteY61" fmla="*/ 478206 h 822592"/>
                    <a:gd name="connsiteX62" fmla="*/ 574457 w 667156"/>
                    <a:gd name="connsiteY62" fmla="*/ 473793 h 822592"/>
                    <a:gd name="connsiteX63" fmla="*/ 581814 w 667156"/>
                    <a:gd name="connsiteY63" fmla="*/ 485564 h 822592"/>
                    <a:gd name="connsiteX64" fmla="*/ 575929 w 667156"/>
                    <a:gd name="connsiteY64" fmla="*/ 498807 h 822592"/>
                    <a:gd name="connsiteX65" fmla="*/ 565629 w 667156"/>
                    <a:gd name="connsiteY65" fmla="*/ 503221 h 822592"/>
                    <a:gd name="connsiteX66" fmla="*/ 555329 w 667156"/>
                    <a:gd name="connsiteY66" fmla="*/ 519406 h 822592"/>
                    <a:gd name="connsiteX67" fmla="*/ 564158 w 667156"/>
                    <a:gd name="connsiteY67" fmla="*/ 522349 h 822592"/>
                    <a:gd name="connsiteX68" fmla="*/ 575929 w 667156"/>
                    <a:gd name="connsiteY68" fmla="*/ 525291 h 822592"/>
                    <a:gd name="connsiteX69" fmla="*/ 592114 w 667156"/>
                    <a:gd name="connsiteY69" fmla="*/ 531177 h 822592"/>
                    <a:gd name="connsiteX70" fmla="*/ 614185 w 667156"/>
                    <a:gd name="connsiteY70" fmla="*/ 529706 h 822592"/>
                    <a:gd name="connsiteX71" fmla="*/ 633314 w 667156"/>
                    <a:gd name="connsiteY71" fmla="*/ 532649 h 822592"/>
                    <a:gd name="connsiteX72" fmla="*/ 645085 w 667156"/>
                    <a:gd name="connsiteY72" fmla="*/ 526763 h 822592"/>
                    <a:gd name="connsiteX73" fmla="*/ 653913 w 667156"/>
                    <a:gd name="connsiteY73" fmla="*/ 540006 h 822592"/>
                    <a:gd name="connsiteX74" fmla="*/ 592114 w 667156"/>
                    <a:gd name="connsiteY74" fmla="*/ 553249 h 822592"/>
                    <a:gd name="connsiteX75" fmla="*/ 592114 w 667156"/>
                    <a:gd name="connsiteY75" fmla="*/ 573848 h 822592"/>
                    <a:gd name="connsiteX76" fmla="*/ 600943 w 667156"/>
                    <a:gd name="connsiteY76" fmla="*/ 582677 h 822592"/>
                    <a:gd name="connsiteX77" fmla="*/ 592114 w 667156"/>
                    <a:gd name="connsiteY77" fmla="*/ 598863 h 822592"/>
                    <a:gd name="connsiteX78" fmla="*/ 593586 w 667156"/>
                    <a:gd name="connsiteY78" fmla="*/ 610634 h 822592"/>
                    <a:gd name="connsiteX79" fmla="*/ 614185 w 667156"/>
                    <a:gd name="connsiteY79" fmla="*/ 615048 h 822592"/>
                    <a:gd name="connsiteX80" fmla="*/ 614185 w 667156"/>
                    <a:gd name="connsiteY80" fmla="*/ 629762 h 822592"/>
                    <a:gd name="connsiteX81" fmla="*/ 634785 w 667156"/>
                    <a:gd name="connsiteY81" fmla="*/ 632704 h 822592"/>
                    <a:gd name="connsiteX82" fmla="*/ 645085 w 667156"/>
                    <a:gd name="connsiteY82" fmla="*/ 644476 h 822592"/>
                    <a:gd name="connsiteX83" fmla="*/ 667156 w 667156"/>
                    <a:gd name="connsiteY83" fmla="*/ 644476 h 822592"/>
                    <a:gd name="connsiteX84" fmla="*/ 661270 w 667156"/>
                    <a:gd name="connsiteY84" fmla="*/ 656247 h 822592"/>
                    <a:gd name="connsiteX85" fmla="*/ 656856 w 667156"/>
                    <a:gd name="connsiteY85" fmla="*/ 672432 h 822592"/>
                    <a:gd name="connsiteX86" fmla="*/ 640671 w 667156"/>
                    <a:gd name="connsiteY86" fmla="*/ 673904 h 822592"/>
                    <a:gd name="connsiteX87" fmla="*/ 649499 w 667156"/>
                    <a:gd name="connsiteY87" fmla="*/ 687147 h 822592"/>
                    <a:gd name="connsiteX88" fmla="*/ 624485 w 667156"/>
                    <a:gd name="connsiteY88" fmla="*/ 719517 h 822592"/>
                    <a:gd name="connsiteX89" fmla="*/ 643614 w 667156"/>
                    <a:gd name="connsiteY89" fmla="*/ 726874 h 822592"/>
                    <a:gd name="connsiteX90" fmla="*/ 645085 w 667156"/>
                    <a:gd name="connsiteY90" fmla="*/ 737174 h 822592"/>
                    <a:gd name="connsiteX91" fmla="*/ 623014 w 667156"/>
                    <a:gd name="connsiteY91" fmla="*/ 753360 h 822592"/>
                    <a:gd name="connsiteX92" fmla="*/ 605357 w 667156"/>
                    <a:gd name="connsiteY92" fmla="*/ 768074 h 822592"/>
                    <a:gd name="connsiteX93" fmla="*/ 592114 w 667156"/>
                    <a:gd name="connsiteY93" fmla="*/ 769546 h 822592"/>
                    <a:gd name="connsiteX94" fmla="*/ 586229 w 667156"/>
                    <a:gd name="connsiteY94" fmla="*/ 784259 h 822592"/>
                    <a:gd name="connsiteX95" fmla="*/ 561215 w 667156"/>
                    <a:gd name="connsiteY95" fmla="*/ 785731 h 822592"/>
                    <a:gd name="connsiteX96" fmla="*/ 561215 w 667156"/>
                    <a:gd name="connsiteY96" fmla="*/ 800445 h 822592"/>
                    <a:gd name="connsiteX97" fmla="*/ 558272 w 667156"/>
                    <a:gd name="connsiteY97" fmla="*/ 821044 h 822592"/>
                    <a:gd name="connsiteX98" fmla="*/ 541759 w 667156"/>
                    <a:gd name="connsiteY98" fmla="*/ 822592 h 822592"/>
                    <a:gd name="connsiteX99" fmla="*/ 548561 w 667156"/>
                    <a:gd name="connsiteY99" fmla="*/ 816924 h 822592"/>
                    <a:gd name="connsiteX100" fmla="*/ 536201 w 667156"/>
                    <a:gd name="connsiteY100" fmla="*/ 808096 h 822592"/>
                    <a:gd name="connsiteX101" fmla="*/ 536201 w 667156"/>
                    <a:gd name="connsiteY101" fmla="*/ 769251 h 822592"/>
                    <a:gd name="connsiteX102" fmla="*/ 550326 w 667156"/>
                    <a:gd name="connsiteY102" fmla="*/ 742766 h 822592"/>
                    <a:gd name="connsiteX103" fmla="*/ 534435 w 667156"/>
                    <a:gd name="connsiteY103" fmla="*/ 741000 h 822592"/>
                    <a:gd name="connsiteX104" fmla="*/ 518544 w 667156"/>
                    <a:gd name="connsiteY104" fmla="*/ 735703 h 822592"/>
                    <a:gd name="connsiteX105" fmla="*/ 500887 w 667156"/>
                    <a:gd name="connsiteY105" fmla="*/ 737468 h 822592"/>
                    <a:gd name="connsiteX106" fmla="*/ 490293 w 667156"/>
                    <a:gd name="connsiteY106" fmla="*/ 730406 h 822592"/>
                    <a:gd name="connsiteX107" fmla="*/ 462042 w 667156"/>
                    <a:gd name="connsiteY107" fmla="*/ 732171 h 822592"/>
                    <a:gd name="connsiteX108" fmla="*/ 449682 w 667156"/>
                    <a:gd name="connsiteY108" fmla="*/ 765719 h 822592"/>
                    <a:gd name="connsiteX109" fmla="*/ 437322 w 667156"/>
                    <a:gd name="connsiteY109" fmla="*/ 783376 h 822592"/>
                    <a:gd name="connsiteX110" fmla="*/ 412603 w 667156"/>
                    <a:gd name="connsiteY110" fmla="*/ 783376 h 822592"/>
                    <a:gd name="connsiteX111" fmla="*/ 375523 w 667156"/>
                    <a:gd name="connsiteY111" fmla="*/ 783376 h 822592"/>
                    <a:gd name="connsiteX112" fmla="*/ 359632 w 667156"/>
                    <a:gd name="connsiteY112" fmla="*/ 783376 h 822592"/>
                    <a:gd name="connsiteX113" fmla="*/ 350803 w 667156"/>
                    <a:gd name="connsiteY113" fmla="*/ 799267 h 822592"/>
                    <a:gd name="connsiteX114" fmla="*/ 322552 w 667156"/>
                    <a:gd name="connsiteY114" fmla="*/ 790439 h 822592"/>
                    <a:gd name="connsiteX115" fmla="*/ 299598 w 667156"/>
                    <a:gd name="connsiteY115" fmla="*/ 778079 h 822592"/>
                    <a:gd name="connsiteX116" fmla="*/ 308427 w 667156"/>
                    <a:gd name="connsiteY116" fmla="*/ 763954 h 822592"/>
                    <a:gd name="connsiteX117" fmla="*/ 292536 w 667156"/>
                    <a:gd name="connsiteY117" fmla="*/ 746297 h 822592"/>
                    <a:gd name="connsiteX118" fmla="*/ 278410 w 667156"/>
                    <a:gd name="connsiteY118" fmla="*/ 723343 h 822592"/>
                    <a:gd name="connsiteX119" fmla="*/ 257222 w 667156"/>
                    <a:gd name="connsiteY119" fmla="*/ 732171 h 822592"/>
                    <a:gd name="connsiteX120" fmla="*/ 250159 w 667156"/>
                    <a:gd name="connsiteY120" fmla="*/ 742766 h 822592"/>
                    <a:gd name="connsiteX121" fmla="*/ 241331 w 667156"/>
                    <a:gd name="connsiteY121" fmla="*/ 749828 h 822592"/>
                    <a:gd name="connsiteX122" fmla="*/ 213080 w 667156"/>
                    <a:gd name="connsiteY122" fmla="*/ 749828 h 822592"/>
                    <a:gd name="connsiteX123" fmla="*/ 193657 w 667156"/>
                    <a:gd name="connsiteY123" fmla="*/ 749828 h 822592"/>
                    <a:gd name="connsiteX124" fmla="*/ 191891 w 667156"/>
                    <a:gd name="connsiteY124" fmla="*/ 733937 h 822592"/>
                    <a:gd name="connsiteX125" fmla="*/ 187731 w 667156"/>
                    <a:gd name="connsiteY125" fmla="*/ 733521 h 822592"/>
                    <a:gd name="connsiteX0" fmla="*/ 0 w 479425"/>
                    <a:gd name="connsiteY0" fmla="*/ 97086 h 822592"/>
                    <a:gd name="connsiteX1" fmla="*/ 54188 w 479425"/>
                    <a:gd name="connsiteY1" fmla="*/ 100056 h 822592"/>
                    <a:gd name="connsiteX2" fmla="*/ 60074 w 479425"/>
                    <a:gd name="connsiteY2" fmla="*/ 76513 h 822592"/>
                    <a:gd name="connsiteX3" fmla="*/ 80674 w 479425"/>
                    <a:gd name="connsiteY3" fmla="*/ 66213 h 822592"/>
                    <a:gd name="connsiteX4" fmla="*/ 90973 w 479425"/>
                    <a:gd name="connsiteY4" fmla="*/ 55914 h 822592"/>
                    <a:gd name="connsiteX5" fmla="*/ 99802 w 479425"/>
                    <a:gd name="connsiteY5" fmla="*/ 44142 h 822592"/>
                    <a:gd name="connsiteX6" fmla="*/ 104216 w 479425"/>
                    <a:gd name="connsiteY6" fmla="*/ 33843 h 822592"/>
                    <a:gd name="connsiteX7" fmla="*/ 105688 w 479425"/>
                    <a:gd name="connsiteY7" fmla="*/ 23543 h 822592"/>
                    <a:gd name="connsiteX8" fmla="*/ 130701 w 479425"/>
                    <a:gd name="connsiteY8" fmla="*/ 11771 h 822592"/>
                    <a:gd name="connsiteX9" fmla="*/ 143944 w 479425"/>
                    <a:gd name="connsiteY9" fmla="*/ 8829 h 822592"/>
                    <a:gd name="connsiteX10" fmla="*/ 160130 w 479425"/>
                    <a:gd name="connsiteY10" fmla="*/ 8829 h 822592"/>
                    <a:gd name="connsiteX11" fmla="*/ 167487 w 479425"/>
                    <a:gd name="connsiteY11" fmla="*/ 0 h 822592"/>
                    <a:gd name="connsiteX12" fmla="*/ 189558 w 479425"/>
                    <a:gd name="connsiteY12" fmla="*/ 10300 h 822592"/>
                    <a:gd name="connsiteX13" fmla="*/ 211629 w 479425"/>
                    <a:gd name="connsiteY13" fmla="*/ 20600 h 822592"/>
                    <a:gd name="connsiteX14" fmla="*/ 251357 w 479425"/>
                    <a:gd name="connsiteY14" fmla="*/ 52971 h 822592"/>
                    <a:gd name="connsiteX15" fmla="*/ 257242 w 479425"/>
                    <a:gd name="connsiteY15" fmla="*/ 73570 h 822592"/>
                    <a:gd name="connsiteX16" fmla="*/ 273428 w 479425"/>
                    <a:gd name="connsiteY16" fmla="*/ 89755 h 822592"/>
                    <a:gd name="connsiteX17" fmla="*/ 274899 w 479425"/>
                    <a:gd name="connsiteY17" fmla="*/ 130955 h 822592"/>
                    <a:gd name="connsiteX18" fmla="*/ 261657 w 479425"/>
                    <a:gd name="connsiteY18" fmla="*/ 157441 h 822592"/>
                    <a:gd name="connsiteX19" fmla="*/ 273428 w 479425"/>
                    <a:gd name="connsiteY19" fmla="*/ 179512 h 822592"/>
                    <a:gd name="connsiteX20" fmla="*/ 273428 w 479425"/>
                    <a:gd name="connsiteY20" fmla="*/ 194226 h 822592"/>
                    <a:gd name="connsiteX21" fmla="*/ 258714 w 479425"/>
                    <a:gd name="connsiteY21" fmla="*/ 203054 h 822592"/>
                    <a:gd name="connsiteX22" fmla="*/ 248414 w 479425"/>
                    <a:gd name="connsiteY22" fmla="*/ 244253 h 822592"/>
                    <a:gd name="connsiteX23" fmla="*/ 227814 w 479425"/>
                    <a:gd name="connsiteY23" fmla="*/ 244253 h 822592"/>
                    <a:gd name="connsiteX24" fmla="*/ 214572 w 479425"/>
                    <a:gd name="connsiteY24" fmla="*/ 235425 h 822592"/>
                    <a:gd name="connsiteX25" fmla="*/ 202800 w 479425"/>
                    <a:gd name="connsiteY25" fmla="*/ 232482 h 822592"/>
                    <a:gd name="connsiteX26" fmla="*/ 196915 w 479425"/>
                    <a:gd name="connsiteY26" fmla="*/ 236896 h 822592"/>
                    <a:gd name="connsiteX27" fmla="*/ 211629 w 479425"/>
                    <a:gd name="connsiteY27" fmla="*/ 264853 h 822592"/>
                    <a:gd name="connsiteX28" fmla="*/ 204272 w 479425"/>
                    <a:gd name="connsiteY28" fmla="*/ 275153 h 822592"/>
                    <a:gd name="connsiteX29" fmla="*/ 174844 w 479425"/>
                    <a:gd name="connsiteY29" fmla="*/ 279567 h 822592"/>
                    <a:gd name="connsiteX30" fmla="*/ 174844 w 479425"/>
                    <a:gd name="connsiteY30" fmla="*/ 300167 h 822592"/>
                    <a:gd name="connsiteX31" fmla="*/ 142473 w 479425"/>
                    <a:gd name="connsiteY31" fmla="*/ 289867 h 822592"/>
                    <a:gd name="connsiteX32" fmla="*/ 133644 w 479425"/>
                    <a:gd name="connsiteY32" fmla="*/ 278095 h 822592"/>
                    <a:gd name="connsiteX33" fmla="*/ 107159 w 479425"/>
                    <a:gd name="connsiteY33" fmla="*/ 285453 h 822592"/>
                    <a:gd name="connsiteX34" fmla="*/ 113045 w 479425"/>
                    <a:gd name="connsiteY34" fmla="*/ 332538 h 822592"/>
                    <a:gd name="connsiteX35" fmla="*/ 113045 w 479425"/>
                    <a:gd name="connsiteY35" fmla="*/ 356080 h 822592"/>
                    <a:gd name="connsiteX36" fmla="*/ 123344 w 479425"/>
                    <a:gd name="connsiteY36" fmla="*/ 361966 h 822592"/>
                    <a:gd name="connsiteX37" fmla="*/ 167487 w 479425"/>
                    <a:gd name="connsiteY37" fmla="*/ 376680 h 822592"/>
                    <a:gd name="connsiteX38" fmla="*/ 173372 w 479425"/>
                    <a:gd name="connsiteY38" fmla="*/ 375209 h 822592"/>
                    <a:gd name="connsiteX39" fmla="*/ 208686 w 479425"/>
                    <a:gd name="connsiteY39" fmla="*/ 367851 h 822592"/>
                    <a:gd name="connsiteX40" fmla="*/ 218986 w 479425"/>
                    <a:gd name="connsiteY40" fmla="*/ 361966 h 822592"/>
                    <a:gd name="connsiteX41" fmla="*/ 235171 w 479425"/>
                    <a:gd name="connsiteY41" fmla="*/ 356080 h 822592"/>
                    <a:gd name="connsiteX42" fmla="*/ 249885 w 479425"/>
                    <a:gd name="connsiteY42" fmla="*/ 356080 h 822592"/>
                    <a:gd name="connsiteX43" fmla="*/ 266071 w 479425"/>
                    <a:gd name="connsiteY43" fmla="*/ 361966 h 822592"/>
                    <a:gd name="connsiteX44" fmla="*/ 282256 w 479425"/>
                    <a:gd name="connsiteY44" fmla="*/ 376680 h 822592"/>
                    <a:gd name="connsiteX45" fmla="*/ 298442 w 479425"/>
                    <a:gd name="connsiteY45" fmla="*/ 373737 h 822592"/>
                    <a:gd name="connsiteX46" fmla="*/ 323456 w 479425"/>
                    <a:gd name="connsiteY46" fmla="*/ 382566 h 822592"/>
                    <a:gd name="connsiteX47" fmla="*/ 360241 w 479425"/>
                    <a:gd name="connsiteY47" fmla="*/ 375209 h 822592"/>
                    <a:gd name="connsiteX48" fmla="*/ 376427 w 479425"/>
                    <a:gd name="connsiteY48" fmla="*/ 361966 h 822592"/>
                    <a:gd name="connsiteX49" fmla="*/ 389669 w 479425"/>
                    <a:gd name="connsiteY49" fmla="*/ 364909 h 822592"/>
                    <a:gd name="connsiteX50" fmla="*/ 372012 w 479425"/>
                    <a:gd name="connsiteY50" fmla="*/ 388451 h 822592"/>
                    <a:gd name="connsiteX51" fmla="*/ 372012 w 479425"/>
                    <a:gd name="connsiteY51" fmla="*/ 404637 h 822592"/>
                    <a:gd name="connsiteX52" fmla="*/ 364655 w 479425"/>
                    <a:gd name="connsiteY52" fmla="*/ 417879 h 822592"/>
                    <a:gd name="connsiteX53" fmla="*/ 366127 w 479425"/>
                    <a:gd name="connsiteY53" fmla="*/ 431121 h 822592"/>
                    <a:gd name="connsiteX54" fmla="*/ 346998 w 479425"/>
                    <a:gd name="connsiteY54" fmla="*/ 434065 h 822592"/>
                    <a:gd name="connsiteX55" fmla="*/ 339641 w 479425"/>
                    <a:gd name="connsiteY55" fmla="*/ 445836 h 822592"/>
                    <a:gd name="connsiteX56" fmla="*/ 341113 w 479425"/>
                    <a:gd name="connsiteY56" fmla="*/ 466435 h 822592"/>
                    <a:gd name="connsiteX57" fmla="*/ 319042 w 479425"/>
                    <a:gd name="connsiteY57" fmla="*/ 481150 h 822592"/>
                    <a:gd name="connsiteX58" fmla="*/ 355827 w 479425"/>
                    <a:gd name="connsiteY58" fmla="*/ 485564 h 822592"/>
                    <a:gd name="connsiteX59" fmla="*/ 367598 w 479425"/>
                    <a:gd name="connsiteY59" fmla="*/ 481150 h 822592"/>
                    <a:gd name="connsiteX60" fmla="*/ 380841 w 479425"/>
                    <a:gd name="connsiteY60" fmla="*/ 478206 h 822592"/>
                    <a:gd name="connsiteX61" fmla="*/ 386726 w 479425"/>
                    <a:gd name="connsiteY61" fmla="*/ 473793 h 822592"/>
                    <a:gd name="connsiteX62" fmla="*/ 394083 w 479425"/>
                    <a:gd name="connsiteY62" fmla="*/ 485564 h 822592"/>
                    <a:gd name="connsiteX63" fmla="*/ 388198 w 479425"/>
                    <a:gd name="connsiteY63" fmla="*/ 498807 h 822592"/>
                    <a:gd name="connsiteX64" fmla="*/ 377898 w 479425"/>
                    <a:gd name="connsiteY64" fmla="*/ 503221 h 822592"/>
                    <a:gd name="connsiteX65" fmla="*/ 367598 w 479425"/>
                    <a:gd name="connsiteY65" fmla="*/ 519406 h 822592"/>
                    <a:gd name="connsiteX66" fmla="*/ 376427 w 479425"/>
                    <a:gd name="connsiteY66" fmla="*/ 522349 h 822592"/>
                    <a:gd name="connsiteX67" fmla="*/ 388198 w 479425"/>
                    <a:gd name="connsiteY67" fmla="*/ 525291 h 822592"/>
                    <a:gd name="connsiteX68" fmla="*/ 404383 w 479425"/>
                    <a:gd name="connsiteY68" fmla="*/ 531177 h 822592"/>
                    <a:gd name="connsiteX69" fmla="*/ 426454 w 479425"/>
                    <a:gd name="connsiteY69" fmla="*/ 529706 h 822592"/>
                    <a:gd name="connsiteX70" fmla="*/ 445583 w 479425"/>
                    <a:gd name="connsiteY70" fmla="*/ 532649 h 822592"/>
                    <a:gd name="connsiteX71" fmla="*/ 457354 w 479425"/>
                    <a:gd name="connsiteY71" fmla="*/ 526763 h 822592"/>
                    <a:gd name="connsiteX72" fmla="*/ 466182 w 479425"/>
                    <a:gd name="connsiteY72" fmla="*/ 540006 h 822592"/>
                    <a:gd name="connsiteX73" fmla="*/ 404383 w 479425"/>
                    <a:gd name="connsiteY73" fmla="*/ 553249 h 822592"/>
                    <a:gd name="connsiteX74" fmla="*/ 404383 w 479425"/>
                    <a:gd name="connsiteY74" fmla="*/ 573848 h 822592"/>
                    <a:gd name="connsiteX75" fmla="*/ 413212 w 479425"/>
                    <a:gd name="connsiteY75" fmla="*/ 582677 h 822592"/>
                    <a:gd name="connsiteX76" fmla="*/ 404383 w 479425"/>
                    <a:gd name="connsiteY76" fmla="*/ 598863 h 822592"/>
                    <a:gd name="connsiteX77" fmla="*/ 405855 w 479425"/>
                    <a:gd name="connsiteY77" fmla="*/ 610634 h 822592"/>
                    <a:gd name="connsiteX78" fmla="*/ 426454 w 479425"/>
                    <a:gd name="connsiteY78" fmla="*/ 615048 h 822592"/>
                    <a:gd name="connsiteX79" fmla="*/ 426454 w 479425"/>
                    <a:gd name="connsiteY79" fmla="*/ 629762 h 822592"/>
                    <a:gd name="connsiteX80" fmla="*/ 447054 w 479425"/>
                    <a:gd name="connsiteY80" fmla="*/ 632704 h 822592"/>
                    <a:gd name="connsiteX81" fmla="*/ 457354 w 479425"/>
                    <a:gd name="connsiteY81" fmla="*/ 644476 h 822592"/>
                    <a:gd name="connsiteX82" fmla="*/ 479425 w 479425"/>
                    <a:gd name="connsiteY82" fmla="*/ 644476 h 822592"/>
                    <a:gd name="connsiteX83" fmla="*/ 473539 w 479425"/>
                    <a:gd name="connsiteY83" fmla="*/ 656247 h 822592"/>
                    <a:gd name="connsiteX84" fmla="*/ 469125 w 479425"/>
                    <a:gd name="connsiteY84" fmla="*/ 672432 h 822592"/>
                    <a:gd name="connsiteX85" fmla="*/ 452940 w 479425"/>
                    <a:gd name="connsiteY85" fmla="*/ 673904 h 822592"/>
                    <a:gd name="connsiteX86" fmla="*/ 461768 w 479425"/>
                    <a:gd name="connsiteY86" fmla="*/ 687147 h 822592"/>
                    <a:gd name="connsiteX87" fmla="*/ 436754 w 479425"/>
                    <a:gd name="connsiteY87" fmla="*/ 719517 h 822592"/>
                    <a:gd name="connsiteX88" fmla="*/ 455883 w 479425"/>
                    <a:gd name="connsiteY88" fmla="*/ 726874 h 822592"/>
                    <a:gd name="connsiteX89" fmla="*/ 457354 w 479425"/>
                    <a:gd name="connsiteY89" fmla="*/ 737174 h 822592"/>
                    <a:gd name="connsiteX90" fmla="*/ 435283 w 479425"/>
                    <a:gd name="connsiteY90" fmla="*/ 753360 h 822592"/>
                    <a:gd name="connsiteX91" fmla="*/ 417626 w 479425"/>
                    <a:gd name="connsiteY91" fmla="*/ 768074 h 822592"/>
                    <a:gd name="connsiteX92" fmla="*/ 404383 w 479425"/>
                    <a:gd name="connsiteY92" fmla="*/ 769546 h 822592"/>
                    <a:gd name="connsiteX93" fmla="*/ 398498 w 479425"/>
                    <a:gd name="connsiteY93" fmla="*/ 784259 h 822592"/>
                    <a:gd name="connsiteX94" fmla="*/ 373484 w 479425"/>
                    <a:gd name="connsiteY94" fmla="*/ 785731 h 822592"/>
                    <a:gd name="connsiteX95" fmla="*/ 373484 w 479425"/>
                    <a:gd name="connsiteY95" fmla="*/ 800445 h 822592"/>
                    <a:gd name="connsiteX96" fmla="*/ 370541 w 479425"/>
                    <a:gd name="connsiteY96" fmla="*/ 821044 h 822592"/>
                    <a:gd name="connsiteX97" fmla="*/ 354028 w 479425"/>
                    <a:gd name="connsiteY97" fmla="*/ 822592 h 822592"/>
                    <a:gd name="connsiteX98" fmla="*/ 360830 w 479425"/>
                    <a:gd name="connsiteY98" fmla="*/ 816924 h 822592"/>
                    <a:gd name="connsiteX99" fmla="*/ 348470 w 479425"/>
                    <a:gd name="connsiteY99" fmla="*/ 808096 h 822592"/>
                    <a:gd name="connsiteX100" fmla="*/ 348470 w 479425"/>
                    <a:gd name="connsiteY100" fmla="*/ 769251 h 822592"/>
                    <a:gd name="connsiteX101" fmla="*/ 362595 w 479425"/>
                    <a:gd name="connsiteY101" fmla="*/ 742766 h 822592"/>
                    <a:gd name="connsiteX102" fmla="*/ 346704 w 479425"/>
                    <a:gd name="connsiteY102" fmla="*/ 741000 h 822592"/>
                    <a:gd name="connsiteX103" fmla="*/ 330813 w 479425"/>
                    <a:gd name="connsiteY103" fmla="*/ 735703 h 822592"/>
                    <a:gd name="connsiteX104" fmla="*/ 313156 w 479425"/>
                    <a:gd name="connsiteY104" fmla="*/ 737468 h 822592"/>
                    <a:gd name="connsiteX105" fmla="*/ 302562 w 479425"/>
                    <a:gd name="connsiteY105" fmla="*/ 730406 h 822592"/>
                    <a:gd name="connsiteX106" fmla="*/ 274311 w 479425"/>
                    <a:gd name="connsiteY106" fmla="*/ 732171 h 822592"/>
                    <a:gd name="connsiteX107" fmla="*/ 261951 w 479425"/>
                    <a:gd name="connsiteY107" fmla="*/ 765719 h 822592"/>
                    <a:gd name="connsiteX108" fmla="*/ 249591 w 479425"/>
                    <a:gd name="connsiteY108" fmla="*/ 783376 h 822592"/>
                    <a:gd name="connsiteX109" fmla="*/ 224872 w 479425"/>
                    <a:gd name="connsiteY109" fmla="*/ 783376 h 822592"/>
                    <a:gd name="connsiteX110" fmla="*/ 187792 w 479425"/>
                    <a:gd name="connsiteY110" fmla="*/ 783376 h 822592"/>
                    <a:gd name="connsiteX111" fmla="*/ 171901 w 479425"/>
                    <a:gd name="connsiteY111" fmla="*/ 783376 h 822592"/>
                    <a:gd name="connsiteX112" fmla="*/ 163072 w 479425"/>
                    <a:gd name="connsiteY112" fmla="*/ 799267 h 822592"/>
                    <a:gd name="connsiteX113" fmla="*/ 134821 w 479425"/>
                    <a:gd name="connsiteY113" fmla="*/ 790439 h 822592"/>
                    <a:gd name="connsiteX114" fmla="*/ 111867 w 479425"/>
                    <a:gd name="connsiteY114" fmla="*/ 778079 h 822592"/>
                    <a:gd name="connsiteX115" fmla="*/ 120696 w 479425"/>
                    <a:gd name="connsiteY115" fmla="*/ 763954 h 822592"/>
                    <a:gd name="connsiteX116" fmla="*/ 104805 w 479425"/>
                    <a:gd name="connsiteY116" fmla="*/ 746297 h 822592"/>
                    <a:gd name="connsiteX117" fmla="*/ 90679 w 479425"/>
                    <a:gd name="connsiteY117" fmla="*/ 723343 h 822592"/>
                    <a:gd name="connsiteX118" fmla="*/ 69491 w 479425"/>
                    <a:gd name="connsiteY118" fmla="*/ 732171 h 822592"/>
                    <a:gd name="connsiteX119" fmla="*/ 62428 w 479425"/>
                    <a:gd name="connsiteY119" fmla="*/ 742766 h 822592"/>
                    <a:gd name="connsiteX120" fmla="*/ 53600 w 479425"/>
                    <a:gd name="connsiteY120" fmla="*/ 749828 h 822592"/>
                    <a:gd name="connsiteX121" fmla="*/ 25349 w 479425"/>
                    <a:gd name="connsiteY121" fmla="*/ 749828 h 822592"/>
                    <a:gd name="connsiteX122" fmla="*/ 5926 w 479425"/>
                    <a:gd name="connsiteY122" fmla="*/ 749828 h 822592"/>
                    <a:gd name="connsiteX123" fmla="*/ 4160 w 479425"/>
                    <a:gd name="connsiteY123" fmla="*/ 733937 h 822592"/>
                    <a:gd name="connsiteX124" fmla="*/ 0 w 479425"/>
                    <a:gd name="connsiteY124" fmla="*/ 733521 h 822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</a:cxnLst>
                  <a:rect l="l" t="t" r="r" b="b"/>
                  <a:pathLst>
                    <a:path w="479425" h="822592">
                      <a:moveTo>
                        <a:pt x="0" y="97086"/>
                      </a:moveTo>
                      <a:lnTo>
                        <a:pt x="54188" y="100056"/>
                      </a:lnTo>
                      <a:lnTo>
                        <a:pt x="60074" y="76513"/>
                      </a:lnTo>
                      <a:lnTo>
                        <a:pt x="80674" y="66213"/>
                      </a:lnTo>
                      <a:lnTo>
                        <a:pt x="90973" y="55914"/>
                      </a:lnTo>
                      <a:lnTo>
                        <a:pt x="99802" y="44142"/>
                      </a:lnTo>
                      <a:lnTo>
                        <a:pt x="104216" y="33843"/>
                      </a:lnTo>
                      <a:lnTo>
                        <a:pt x="105688" y="23543"/>
                      </a:lnTo>
                      <a:lnTo>
                        <a:pt x="130701" y="11771"/>
                      </a:lnTo>
                      <a:lnTo>
                        <a:pt x="143944" y="8829"/>
                      </a:lnTo>
                      <a:lnTo>
                        <a:pt x="160130" y="8829"/>
                      </a:lnTo>
                      <a:lnTo>
                        <a:pt x="167487" y="0"/>
                      </a:lnTo>
                      <a:lnTo>
                        <a:pt x="189558" y="10300"/>
                      </a:lnTo>
                      <a:lnTo>
                        <a:pt x="211629" y="20600"/>
                      </a:lnTo>
                      <a:lnTo>
                        <a:pt x="251357" y="52971"/>
                      </a:lnTo>
                      <a:lnTo>
                        <a:pt x="257242" y="73570"/>
                      </a:lnTo>
                      <a:lnTo>
                        <a:pt x="273428" y="89755"/>
                      </a:lnTo>
                      <a:cubicBezTo>
                        <a:pt x="273918" y="103488"/>
                        <a:pt x="274409" y="117222"/>
                        <a:pt x="274899" y="130955"/>
                      </a:cubicBezTo>
                      <a:lnTo>
                        <a:pt x="261657" y="157441"/>
                      </a:lnTo>
                      <a:lnTo>
                        <a:pt x="273428" y="179512"/>
                      </a:lnTo>
                      <a:lnTo>
                        <a:pt x="273428" y="194226"/>
                      </a:lnTo>
                      <a:lnTo>
                        <a:pt x="258714" y="203054"/>
                      </a:lnTo>
                      <a:lnTo>
                        <a:pt x="248414" y="244253"/>
                      </a:lnTo>
                      <a:lnTo>
                        <a:pt x="227814" y="244253"/>
                      </a:lnTo>
                      <a:lnTo>
                        <a:pt x="214572" y="235425"/>
                      </a:lnTo>
                      <a:lnTo>
                        <a:pt x="202800" y="232482"/>
                      </a:lnTo>
                      <a:lnTo>
                        <a:pt x="196915" y="236896"/>
                      </a:lnTo>
                      <a:lnTo>
                        <a:pt x="211629" y="264853"/>
                      </a:lnTo>
                      <a:lnTo>
                        <a:pt x="204272" y="275153"/>
                      </a:lnTo>
                      <a:lnTo>
                        <a:pt x="174844" y="279567"/>
                      </a:lnTo>
                      <a:lnTo>
                        <a:pt x="174844" y="300167"/>
                      </a:lnTo>
                      <a:lnTo>
                        <a:pt x="142473" y="289867"/>
                      </a:lnTo>
                      <a:lnTo>
                        <a:pt x="133644" y="278095"/>
                      </a:lnTo>
                      <a:lnTo>
                        <a:pt x="107159" y="285453"/>
                      </a:lnTo>
                      <a:lnTo>
                        <a:pt x="113045" y="332538"/>
                      </a:lnTo>
                      <a:lnTo>
                        <a:pt x="113045" y="356080"/>
                      </a:lnTo>
                      <a:lnTo>
                        <a:pt x="123344" y="361966"/>
                      </a:lnTo>
                      <a:lnTo>
                        <a:pt x="167487" y="376680"/>
                      </a:lnTo>
                      <a:lnTo>
                        <a:pt x="173372" y="375209"/>
                      </a:lnTo>
                      <a:lnTo>
                        <a:pt x="208686" y="367851"/>
                      </a:lnTo>
                      <a:lnTo>
                        <a:pt x="218986" y="361966"/>
                      </a:lnTo>
                      <a:lnTo>
                        <a:pt x="235171" y="356080"/>
                      </a:lnTo>
                      <a:lnTo>
                        <a:pt x="249885" y="356080"/>
                      </a:lnTo>
                      <a:lnTo>
                        <a:pt x="266071" y="361966"/>
                      </a:lnTo>
                      <a:lnTo>
                        <a:pt x="282256" y="376680"/>
                      </a:lnTo>
                      <a:lnTo>
                        <a:pt x="298442" y="373737"/>
                      </a:lnTo>
                      <a:lnTo>
                        <a:pt x="323456" y="382566"/>
                      </a:lnTo>
                      <a:lnTo>
                        <a:pt x="360241" y="375209"/>
                      </a:lnTo>
                      <a:lnTo>
                        <a:pt x="376427" y="361966"/>
                      </a:lnTo>
                      <a:lnTo>
                        <a:pt x="389669" y="364909"/>
                      </a:lnTo>
                      <a:lnTo>
                        <a:pt x="372012" y="388451"/>
                      </a:lnTo>
                      <a:lnTo>
                        <a:pt x="372012" y="404637"/>
                      </a:lnTo>
                      <a:lnTo>
                        <a:pt x="364655" y="417879"/>
                      </a:lnTo>
                      <a:lnTo>
                        <a:pt x="366127" y="431121"/>
                      </a:lnTo>
                      <a:lnTo>
                        <a:pt x="346998" y="434065"/>
                      </a:lnTo>
                      <a:lnTo>
                        <a:pt x="339641" y="445836"/>
                      </a:lnTo>
                      <a:cubicBezTo>
                        <a:pt x="340132" y="452702"/>
                        <a:pt x="340622" y="459569"/>
                        <a:pt x="341113" y="466435"/>
                      </a:cubicBezTo>
                      <a:lnTo>
                        <a:pt x="319042" y="481150"/>
                      </a:lnTo>
                      <a:lnTo>
                        <a:pt x="355827" y="485564"/>
                      </a:lnTo>
                      <a:lnTo>
                        <a:pt x="367598" y="481150"/>
                      </a:lnTo>
                      <a:lnTo>
                        <a:pt x="380841" y="478206"/>
                      </a:lnTo>
                      <a:lnTo>
                        <a:pt x="386726" y="473793"/>
                      </a:lnTo>
                      <a:lnTo>
                        <a:pt x="394083" y="485564"/>
                      </a:lnTo>
                      <a:lnTo>
                        <a:pt x="388198" y="498807"/>
                      </a:lnTo>
                      <a:lnTo>
                        <a:pt x="377898" y="503221"/>
                      </a:lnTo>
                      <a:lnTo>
                        <a:pt x="367598" y="519406"/>
                      </a:lnTo>
                      <a:lnTo>
                        <a:pt x="376427" y="522349"/>
                      </a:lnTo>
                      <a:lnTo>
                        <a:pt x="388198" y="525291"/>
                      </a:lnTo>
                      <a:lnTo>
                        <a:pt x="404383" y="531177"/>
                      </a:lnTo>
                      <a:lnTo>
                        <a:pt x="426454" y="529706"/>
                      </a:lnTo>
                      <a:lnTo>
                        <a:pt x="445583" y="532649"/>
                      </a:lnTo>
                      <a:lnTo>
                        <a:pt x="457354" y="526763"/>
                      </a:lnTo>
                      <a:lnTo>
                        <a:pt x="466182" y="540006"/>
                      </a:lnTo>
                      <a:lnTo>
                        <a:pt x="404383" y="553249"/>
                      </a:lnTo>
                      <a:lnTo>
                        <a:pt x="404383" y="573848"/>
                      </a:lnTo>
                      <a:lnTo>
                        <a:pt x="413212" y="582677"/>
                      </a:lnTo>
                      <a:lnTo>
                        <a:pt x="404383" y="598863"/>
                      </a:lnTo>
                      <a:lnTo>
                        <a:pt x="405855" y="610634"/>
                      </a:lnTo>
                      <a:lnTo>
                        <a:pt x="426454" y="615048"/>
                      </a:lnTo>
                      <a:lnTo>
                        <a:pt x="426454" y="629762"/>
                      </a:lnTo>
                      <a:lnTo>
                        <a:pt x="447054" y="632704"/>
                      </a:lnTo>
                      <a:lnTo>
                        <a:pt x="457354" y="644476"/>
                      </a:lnTo>
                      <a:lnTo>
                        <a:pt x="479425" y="644476"/>
                      </a:lnTo>
                      <a:lnTo>
                        <a:pt x="473539" y="656247"/>
                      </a:lnTo>
                      <a:lnTo>
                        <a:pt x="469125" y="672432"/>
                      </a:lnTo>
                      <a:lnTo>
                        <a:pt x="452940" y="673904"/>
                      </a:lnTo>
                      <a:lnTo>
                        <a:pt x="461768" y="687147"/>
                      </a:lnTo>
                      <a:lnTo>
                        <a:pt x="436754" y="719517"/>
                      </a:lnTo>
                      <a:lnTo>
                        <a:pt x="455883" y="726874"/>
                      </a:lnTo>
                      <a:lnTo>
                        <a:pt x="457354" y="737174"/>
                      </a:lnTo>
                      <a:lnTo>
                        <a:pt x="435283" y="753360"/>
                      </a:lnTo>
                      <a:lnTo>
                        <a:pt x="417626" y="768074"/>
                      </a:lnTo>
                      <a:lnTo>
                        <a:pt x="404383" y="769546"/>
                      </a:lnTo>
                      <a:lnTo>
                        <a:pt x="398498" y="784259"/>
                      </a:lnTo>
                      <a:lnTo>
                        <a:pt x="373484" y="785731"/>
                      </a:lnTo>
                      <a:lnTo>
                        <a:pt x="373484" y="800445"/>
                      </a:lnTo>
                      <a:lnTo>
                        <a:pt x="370541" y="821044"/>
                      </a:lnTo>
                      <a:lnTo>
                        <a:pt x="354028" y="822592"/>
                      </a:lnTo>
                      <a:lnTo>
                        <a:pt x="360830" y="816924"/>
                      </a:lnTo>
                      <a:lnTo>
                        <a:pt x="348470" y="808096"/>
                      </a:lnTo>
                      <a:lnTo>
                        <a:pt x="348470" y="769251"/>
                      </a:lnTo>
                      <a:lnTo>
                        <a:pt x="362595" y="742766"/>
                      </a:lnTo>
                      <a:lnTo>
                        <a:pt x="346704" y="741000"/>
                      </a:lnTo>
                      <a:lnTo>
                        <a:pt x="330813" y="735703"/>
                      </a:lnTo>
                      <a:lnTo>
                        <a:pt x="313156" y="737468"/>
                      </a:lnTo>
                      <a:lnTo>
                        <a:pt x="302562" y="730406"/>
                      </a:lnTo>
                      <a:lnTo>
                        <a:pt x="274311" y="732171"/>
                      </a:lnTo>
                      <a:lnTo>
                        <a:pt x="261951" y="765719"/>
                      </a:lnTo>
                      <a:lnTo>
                        <a:pt x="249591" y="783376"/>
                      </a:lnTo>
                      <a:lnTo>
                        <a:pt x="224872" y="783376"/>
                      </a:lnTo>
                      <a:lnTo>
                        <a:pt x="187792" y="783376"/>
                      </a:lnTo>
                      <a:lnTo>
                        <a:pt x="171901" y="783376"/>
                      </a:lnTo>
                      <a:lnTo>
                        <a:pt x="163072" y="799267"/>
                      </a:lnTo>
                      <a:lnTo>
                        <a:pt x="134821" y="790439"/>
                      </a:lnTo>
                      <a:lnTo>
                        <a:pt x="111867" y="778079"/>
                      </a:lnTo>
                      <a:lnTo>
                        <a:pt x="120696" y="763954"/>
                      </a:lnTo>
                      <a:lnTo>
                        <a:pt x="104805" y="746297"/>
                      </a:lnTo>
                      <a:lnTo>
                        <a:pt x="90679" y="723343"/>
                      </a:lnTo>
                      <a:lnTo>
                        <a:pt x="69491" y="732171"/>
                      </a:lnTo>
                      <a:lnTo>
                        <a:pt x="62428" y="742766"/>
                      </a:lnTo>
                      <a:lnTo>
                        <a:pt x="53600" y="749828"/>
                      </a:lnTo>
                      <a:lnTo>
                        <a:pt x="25349" y="749828"/>
                      </a:lnTo>
                      <a:lnTo>
                        <a:pt x="5926" y="749828"/>
                      </a:lnTo>
                      <a:lnTo>
                        <a:pt x="4160" y="733937"/>
                      </a:lnTo>
                      <a:lnTo>
                        <a:pt x="0" y="733521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5E413A54-0C63-B871-4CA2-9ABCF3A8F7C2}"/>
                    </a:ext>
                  </a:extLst>
                </p:cNvPr>
                <p:cNvSpPr/>
                <p:nvPr/>
              </p:nvSpPr>
              <p:spPr>
                <a:xfrm>
                  <a:off x="894149" y="994364"/>
                  <a:ext cx="1171093" cy="1113707"/>
                </a:xfrm>
                <a:custGeom>
                  <a:avLst/>
                  <a:gdLst>
                    <a:gd name="connsiteX0" fmla="*/ 4368164 w 5053964"/>
                    <a:gd name="connsiteY0" fmla="*/ 0 h 4806316"/>
                    <a:gd name="connsiteX1" fmla="*/ 4482464 w 5053964"/>
                    <a:gd name="connsiteY1" fmla="*/ 85724 h 4806316"/>
                    <a:gd name="connsiteX2" fmla="*/ 4806316 w 5053964"/>
                    <a:gd name="connsiteY2" fmla="*/ 47624 h 4806316"/>
                    <a:gd name="connsiteX3" fmla="*/ 5053964 w 5053964"/>
                    <a:gd name="connsiteY3" fmla="*/ 95252 h 4806316"/>
                    <a:gd name="connsiteX4" fmla="*/ 4872990 w 5053964"/>
                    <a:gd name="connsiteY4" fmla="*/ 161924 h 4806316"/>
                    <a:gd name="connsiteX5" fmla="*/ 4845108 w 5053964"/>
                    <a:gd name="connsiteY5" fmla="*/ 186092 h 4806316"/>
                    <a:gd name="connsiteX6" fmla="*/ 4846320 w 5053964"/>
                    <a:gd name="connsiteY6" fmla="*/ 173356 h 4806316"/>
                    <a:gd name="connsiteX7" fmla="*/ 4732020 w 5053964"/>
                    <a:gd name="connsiteY7" fmla="*/ 173356 h 4806316"/>
                    <a:gd name="connsiteX8" fmla="*/ 4648200 w 5053964"/>
                    <a:gd name="connsiteY8" fmla="*/ 234316 h 4806316"/>
                    <a:gd name="connsiteX9" fmla="*/ 4754880 w 5053964"/>
                    <a:gd name="connsiteY9" fmla="*/ 462916 h 4806316"/>
                    <a:gd name="connsiteX10" fmla="*/ 4968240 w 5053964"/>
                    <a:gd name="connsiteY10" fmla="*/ 622936 h 4806316"/>
                    <a:gd name="connsiteX11" fmla="*/ 5036820 w 5053964"/>
                    <a:gd name="connsiteY11" fmla="*/ 729616 h 4806316"/>
                    <a:gd name="connsiteX12" fmla="*/ 5021580 w 5053964"/>
                    <a:gd name="connsiteY12" fmla="*/ 790576 h 4806316"/>
                    <a:gd name="connsiteX13" fmla="*/ 5036820 w 5053964"/>
                    <a:gd name="connsiteY13" fmla="*/ 828676 h 4806316"/>
                    <a:gd name="connsiteX14" fmla="*/ 4975860 w 5053964"/>
                    <a:gd name="connsiteY14" fmla="*/ 904876 h 4806316"/>
                    <a:gd name="connsiteX15" fmla="*/ 4975860 w 5053964"/>
                    <a:gd name="connsiteY15" fmla="*/ 1224916 h 4806316"/>
                    <a:gd name="connsiteX16" fmla="*/ 4747260 w 5053964"/>
                    <a:gd name="connsiteY16" fmla="*/ 1308736 h 4806316"/>
                    <a:gd name="connsiteX17" fmla="*/ 4572000 w 5053964"/>
                    <a:gd name="connsiteY17" fmla="*/ 1384936 h 4806316"/>
                    <a:gd name="connsiteX18" fmla="*/ 4533900 w 5053964"/>
                    <a:gd name="connsiteY18" fmla="*/ 1445896 h 4806316"/>
                    <a:gd name="connsiteX19" fmla="*/ 4587240 w 5053964"/>
                    <a:gd name="connsiteY19" fmla="*/ 1453516 h 4806316"/>
                    <a:gd name="connsiteX20" fmla="*/ 4625340 w 5053964"/>
                    <a:gd name="connsiteY20" fmla="*/ 1598296 h 4806316"/>
                    <a:gd name="connsiteX21" fmla="*/ 4503420 w 5053964"/>
                    <a:gd name="connsiteY21" fmla="*/ 1689736 h 4806316"/>
                    <a:gd name="connsiteX22" fmla="*/ 4456930 w 5053964"/>
                    <a:gd name="connsiteY22" fmla="*/ 1915540 h 4806316"/>
                    <a:gd name="connsiteX23" fmla="*/ 4368164 w 5053964"/>
                    <a:gd name="connsiteY23" fmla="*/ 1885952 h 4806316"/>
                    <a:gd name="connsiteX24" fmla="*/ 4206240 w 5053964"/>
                    <a:gd name="connsiteY24" fmla="*/ 1981200 h 4806316"/>
                    <a:gd name="connsiteX25" fmla="*/ 4044316 w 5053964"/>
                    <a:gd name="connsiteY25" fmla="*/ 1866900 h 4806316"/>
                    <a:gd name="connsiteX26" fmla="*/ 3930016 w 5053964"/>
                    <a:gd name="connsiteY26" fmla="*/ 1933576 h 4806316"/>
                    <a:gd name="connsiteX27" fmla="*/ 3787140 w 5053964"/>
                    <a:gd name="connsiteY27" fmla="*/ 1914524 h 4806316"/>
                    <a:gd name="connsiteX28" fmla="*/ 3729990 w 5053964"/>
                    <a:gd name="connsiteY28" fmla="*/ 1838324 h 4806316"/>
                    <a:gd name="connsiteX29" fmla="*/ 3653790 w 5053964"/>
                    <a:gd name="connsiteY29" fmla="*/ 1866900 h 4806316"/>
                    <a:gd name="connsiteX30" fmla="*/ 3520440 w 5053964"/>
                    <a:gd name="connsiteY30" fmla="*/ 1981200 h 4806316"/>
                    <a:gd name="connsiteX31" fmla="*/ 3501390 w 5053964"/>
                    <a:gd name="connsiteY31" fmla="*/ 2076452 h 4806316"/>
                    <a:gd name="connsiteX32" fmla="*/ 3368040 w 5053964"/>
                    <a:gd name="connsiteY32" fmla="*/ 2247900 h 4806316"/>
                    <a:gd name="connsiteX33" fmla="*/ 3310890 w 5053964"/>
                    <a:gd name="connsiteY33" fmla="*/ 2343152 h 4806316"/>
                    <a:gd name="connsiteX34" fmla="*/ 3206116 w 5053964"/>
                    <a:gd name="connsiteY34" fmla="*/ 2409824 h 4806316"/>
                    <a:gd name="connsiteX35" fmla="*/ 3082290 w 5053964"/>
                    <a:gd name="connsiteY35" fmla="*/ 2409824 h 4806316"/>
                    <a:gd name="connsiteX36" fmla="*/ 2929890 w 5053964"/>
                    <a:gd name="connsiteY36" fmla="*/ 2619376 h 4806316"/>
                    <a:gd name="connsiteX37" fmla="*/ 3177540 w 5053964"/>
                    <a:gd name="connsiteY37" fmla="*/ 2705100 h 4806316"/>
                    <a:gd name="connsiteX38" fmla="*/ 3187064 w 5053964"/>
                    <a:gd name="connsiteY38" fmla="*/ 2809876 h 4806316"/>
                    <a:gd name="connsiteX39" fmla="*/ 3072764 w 5053964"/>
                    <a:gd name="connsiteY39" fmla="*/ 2809876 h 4806316"/>
                    <a:gd name="connsiteX40" fmla="*/ 3025140 w 5053964"/>
                    <a:gd name="connsiteY40" fmla="*/ 2886076 h 4806316"/>
                    <a:gd name="connsiteX41" fmla="*/ 2872740 w 5053964"/>
                    <a:gd name="connsiteY41" fmla="*/ 2838452 h 4806316"/>
                    <a:gd name="connsiteX42" fmla="*/ 2644140 w 5053964"/>
                    <a:gd name="connsiteY42" fmla="*/ 2981324 h 4806316"/>
                    <a:gd name="connsiteX43" fmla="*/ 2406016 w 5053964"/>
                    <a:gd name="connsiteY43" fmla="*/ 2971800 h 4806316"/>
                    <a:gd name="connsiteX44" fmla="*/ 2291716 w 5053964"/>
                    <a:gd name="connsiteY44" fmla="*/ 2924176 h 4806316"/>
                    <a:gd name="connsiteX45" fmla="*/ 2272664 w 5053964"/>
                    <a:gd name="connsiteY45" fmla="*/ 3000376 h 4806316"/>
                    <a:gd name="connsiteX46" fmla="*/ 2186940 w 5053964"/>
                    <a:gd name="connsiteY46" fmla="*/ 3076576 h 4806316"/>
                    <a:gd name="connsiteX47" fmla="*/ 2120264 w 5053964"/>
                    <a:gd name="connsiteY47" fmla="*/ 2981324 h 4806316"/>
                    <a:gd name="connsiteX48" fmla="*/ 1977390 w 5053964"/>
                    <a:gd name="connsiteY48" fmla="*/ 3019424 h 4806316"/>
                    <a:gd name="connsiteX49" fmla="*/ 1920240 w 5053964"/>
                    <a:gd name="connsiteY49" fmla="*/ 2990852 h 4806316"/>
                    <a:gd name="connsiteX50" fmla="*/ 1872616 w 5053964"/>
                    <a:gd name="connsiteY50" fmla="*/ 3076576 h 4806316"/>
                    <a:gd name="connsiteX51" fmla="*/ 1786890 w 5053964"/>
                    <a:gd name="connsiteY51" fmla="*/ 2952752 h 4806316"/>
                    <a:gd name="connsiteX52" fmla="*/ 1710690 w 5053964"/>
                    <a:gd name="connsiteY52" fmla="*/ 2952752 h 4806316"/>
                    <a:gd name="connsiteX53" fmla="*/ 1710690 w 5053964"/>
                    <a:gd name="connsiteY53" fmla="*/ 3067052 h 4806316"/>
                    <a:gd name="connsiteX54" fmla="*/ 1663064 w 5053964"/>
                    <a:gd name="connsiteY54" fmla="*/ 3171824 h 4806316"/>
                    <a:gd name="connsiteX55" fmla="*/ 1463040 w 5053964"/>
                    <a:gd name="connsiteY55" fmla="*/ 3276600 h 4806316"/>
                    <a:gd name="connsiteX56" fmla="*/ 1405890 w 5053964"/>
                    <a:gd name="connsiteY56" fmla="*/ 3352800 h 4806316"/>
                    <a:gd name="connsiteX57" fmla="*/ 1472564 w 5053964"/>
                    <a:gd name="connsiteY57" fmla="*/ 3390900 h 4806316"/>
                    <a:gd name="connsiteX58" fmla="*/ 1348740 w 5053964"/>
                    <a:gd name="connsiteY58" fmla="*/ 3648076 h 4806316"/>
                    <a:gd name="connsiteX59" fmla="*/ 1405890 w 5053964"/>
                    <a:gd name="connsiteY59" fmla="*/ 3724276 h 4806316"/>
                    <a:gd name="connsiteX60" fmla="*/ 1348740 w 5053964"/>
                    <a:gd name="connsiteY60" fmla="*/ 3867152 h 4806316"/>
                    <a:gd name="connsiteX61" fmla="*/ 1205864 w 5053964"/>
                    <a:gd name="connsiteY61" fmla="*/ 3990976 h 4806316"/>
                    <a:gd name="connsiteX62" fmla="*/ 1158240 w 5053964"/>
                    <a:gd name="connsiteY62" fmla="*/ 4000500 h 4806316"/>
                    <a:gd name="connsiteX63" fmla="*/ 1101090 w 5053964"/>
                    <a:gd name="connsiteY63" fmla="*/ 4086224 h 4806316"/>
                    <a:gd name="connsiteX64" fmla="*/ 1167764 w 5053964"/>
                    <a:gd name="connsiteY64" fmla="*/ 4114800 h 4806316"/>
                    <a:gd name="connsiteX65" fmla="*/ 1197658 w 5053964"/>
                    <a:gd name="connsiteY65" fmla="*/ 4211956 h 4806316"/>
                    <a:gd name="connsiteX66" fmla="*/ 1089660 w 5053964"/>
                    <a:gd name="connsiteY66" fmla="*/ 4211956 h 4806316"/>
                    <a:gd name="connsiteX67" fmla="*/ 1059180 w 5053964"/>
                    <a:gd name="connsiteY67" fmla="*/ 4272916 h 4806316"/>
                    <a:gd name="connsiteX68" fmla="*/ 990600 w 5053964"/>
                    <a:gd name="connsiteY68" fmla="*/ 4356736 h 4806316"/>
                    <a:gd name="connsiteX69" fmla="*/ 960120 w 5053964"/>
                    <a:gd name="connsiteY69" fmla="*/ 4417696 h 4806316"/>
                    <a:gd name="connsiteX70" fmla="*/ 1051560 w 5053964"/>
                    <a:gd name="connsiteY70" fmla="*/ 4539616 h 4806316"/>
                    <a:gd name="connsiteX71" fmla="*/ 1028700 w 5053964"/>
                    <a:gd name="connsiteY71" fmla="*/ 4570096 h 4806316"/>
                    <a:gd name="connsiteX72" fmla="*/ 975360 w 5053964"/>
                    <a:gd name="connsiteY72" fmla="*/ 4608196 h 4806316"/>
                    <a:gd name="connsiteX73" fmla="*/ 868680 w 5053964"/>
                    <a:gd name="connsiteY73" fmla="*/ 4775836 h 4806316"/>
                    <a:gd name="connsiteX74" fmla="*/ 746760 w 5053964"/>
                    <a:gd name="connsiteY74" fmla="*/ 4707256 h 4806316"/>
                    <a:gd name="connsiteX75" fmla="*/ 640080 w 5053964"/>
                    <a:gd name="connsiteY75" fmla="*/ 4730116 h 4806316"/>
                    <a:gd name="connsiteX76" fmla="*/ 647700 w 5053964"/>
                    <a:gd name="connsiteY76" fmla="*/ 4806316 h 4806316"/>
                    <a:gd name="connsiteX77" fmla="*/ 426720 w 5053964"/>
                    <a:gd name="connsiteY77" fmla="*/ 4806316 h 4806316"/>
                    <a:gd name="connsiteX78" fmla="*/ 320040 w 5053964"/>
                    <a:gd name="connsiteY78" fmla="*/ 4707256 h 4806316"/>
                    <a:gd name="connsiteX79" fmla="*/ 304800 w 5053964"/>
                    <a:gd name="connsiteY79" fmla="*/ 4638676 h 4806316"/>
                    <a:gd name="connsiteX80" fmla="*/ 274320 w 5053964"/>
                    <a:gd name="connsiteY80" fmla="*/ 4585336 h 4806316"/>
                    <a:gd name="connsiteX81" fmla="*/ 281940 w 5053964"/>
                    <a:gd name="connsiteY81" fmla="*/ 4547236 h 4806316"/>
                    <a:gd name="connsiteX82" fmla="*/ 365760 w 5053964"/>
                    <a:gd name="connsiteY82" fmla="*/ 4371976 h 4806316"/>
                    <a:gd name="connsiteX83" fmla="*/ 365760 w 5053964"/>
                    <a:gd name="connsiteY83" fmla="*/ 4326256 h 4806316"/>
                    <a:gd name="connsiteX84" fmla="*/ 220980 w 5053964"/>
                    <a:gd name="connsiteY84" fmla="*/ 4326256 h 4806316"/>
                    <a:gd name="connsiteX85" fmla="*/ 190500 w 5053964"/>
                    <a:gd name="connsiteY85" fmla="*/ 4356736 h 4806316"/>
                    <a:gd name="connsiteX86" fmla="*/ 129540 w 5053964"/>
                    <a:gd name="connsiteY86" fmla="*/ 4356736 h 4806316"/>
                    <a:gd name="connsiteX87" fmla="*/ 68580 w 5053964"/>
                    <a:gd name="connsiteY87" fmla="*/ 4288156 h 4806316"/>
                    <a:gd name="connsiteX88" fmla="*/ 30480 w 5053964"/>
                    <a:gd name="connsiteY88" fmla="*/ 4135756 h 4806316"/>
                    <a:gd name="connsiteX89" fmla="*/ 0 w 5053964"/>
                    <a:gd name="connsiteY89" fmla="*/ 4044316 h 4806316"/>
                    <a:gd name="connsiteX90" fmla="*/ 91440 w 5053964"/>
                    <a:gd name="connsiteY90" fmla="*/ 3930016 h 4806316"/>
                    <a:gd name="connsiteX91" fmla="*/ 83820 w 5053964"/>
                    <a:gd name="connsiteY91" fmla="*/ 3853816 h 4806316"/>
                    <a:gd name="connsiteX92" fmla="*/ 152400 w 5053964"/>
                    <a:gd name="connsiteY92" fmla="*/ 3823336 h 4806316"/>
                    <a:gd name="connsiteX93" fmla="*/ 129540 w 5053964"/>
                    <a:gd name="connsiteY93" fmla="*/ 3686176 h 4806316"/>
                    <a:gd name="connsiteX94" fmla="*/ 68580 w 5053964"/>
                    <a:gd name="connsiteY94" fmla="*/ 3648076 h 4806316"/>
                    <a:gd name="connsiteX95" fmla="*/ 15474 w 5053964"/>
                    <a:gd name="connsiteY95" fmla="*/ 3428062 h 4806316"/>
                    <a:gd name="connsiteX96" fmla="*/ 24764 w 5053964"/>
                    <a:gd name="connsiteY96" fmla="*/ 3390900 h 4806316"/>
                    <a:gd name="connsiteX97" fmla="*/ 272416 w 5053964"/>
                    <a:gd name="connsiteY97" fmla="*/ 3448052 h 4806316"/>
                    <a:gd name="connsiteX98" fmla="*/ 453390 w 5053964"/>
                    <a:gd name="connsiteY98" fmla="*/ 3352800 h 4806316"/>
                    <a:gd name="connsiteX99" fmla="*/ 586740 w 5053964"/>
                    <a:gd name="connsiteY99" fmla="*/ 3267076 h 4806316"/>
                    <a:gd name="connsiteX100" fmla="*/ 624840 w 5053964"/>
                    <a:gd name="connsiteY100" fmla="*/ 3152776 h 4806316"/>
                    <a:gd name="connsiteX101" fmla="*/ 701040 w 5053964"/>
                    <a:gd name="connsiteY101" fmla="*/ 3143252 h 4806316"/>
                    <a:gd name="connsiteX102" fmla="*/ 777240 w 5053964"/>
                    <a:gd name="connsiteY102" fmla="*/ 3019424 h 4806316"/>
                    <a:gd name="connsiteX103" fmla="*/ 843916 w 5053964"/>
                    <a:gd name="connsiteY103" fmla="*/ 2952752 h 4806316"/>
                    <a:gd name="connsiteX104" fmla="*/ 958216 w 5053964"/>
                    <a:gd name="connsiteY104" fmla="*/ 2867024 h 4806316"/>
                    <a:gd name="connsiteX105" fmla="*/ 996316 w 5053964"/>
                    <a:gd name="connsiteY105" fmla="*/ 2771776 h 4806316"/>
                    <a:gd name="connsiteX106" fmla="*/ 1062990 w 5053964"/>
                    <a:gd name="connsiteY106" fmla="*/ 2733676 h 4806316"/>
                    <a:gd name="connsiteX107" fmla="*/ 1167764 w 5053964"/>
                    <a:gd name="connsiteY107" fmla="*/ 2619376 h 4806316"/>
                    <a:gd name="connsiteX108" fmla="*/ 1263016 w 5053964"/>
                    <a:gd name="connsiteY108" fmla="*/ 2533652 h 4806316"/>
                    <a:gd name="connsiteX109" fmla="*/ 1434464 w 5053964"/>
                    <a:gd name="connsiteY109" fmla="*/ 2352676 h 4806316"/>
                    <a:gd name="connsiteX110" fmla="*/ 1758316 w 5053964"/>
                    <a:gd name="connsiteY110" fmla="*/ 2076452 h 4806316"/>
                    <a:gd name="connsiteX111" fmla="*/ 1948816 w 5053964"/>
                    <a:gd name="connsiteY111" fmla="*/ 2047876 h 4806316"/>
                    <a:gd name="connsiteX112" fmla="*/ 2025016 w 5053964"/>
                    <a:gd name="connsiteY112" fmla="*/ 1885952 h 4806316"/>
                    <a:gd name="connsiteX113" fmla="*/ 2196464 w 5053964"/>
                    <a:gd name="connsiteY113" fmla="*/ 1685924 h 4806316"/>
                    <a:gd name="connsiteX114" fmla="*/ 2244090 w 5053964"/>
                    <a:gd name="connsiteY114" fmla="*/ 1552576 h 4806316"/>
                    <a:gd name="connsiteX115" fmla="*/ 2491740 w 5053964"/>
                    <a:gd name="connsiteY115" fmla="*/ 1362076 h 4806316"/>
                    <a:gd name="connsiteX116" fmla="*/ 2787016 w 5053964"/>
                    <a:gd name="connsiteY116" fmla="*/ 1209676 h 4806316"/>
                    <a:gd name="connsiteX117" fmla="*/ 2948940 w 5053964"/>
                    <a:gd name="connsiteY117" fmla="*/ 1152524 h 4806316"/>
                    <a:gd name="connsiteX118" fmla="*/ 3025140 w 5053964"/>
                    <a:gd name="connsiteY118" fmla="*/ 1009652 h 4806316"/>
                    <a:gd name="connsiteX119" fmla="*/ 3053716 w 5053964"/>
                    <a:gd name="connsiteY119" fmla="*/ 771524 h 4806316"/>
                    <a:gd name="connsiteX120" fmla="*/ 2910840 w 5053964"/>
                    <a:gd name="connsiteY120" fmla="*/ 619124 h 4806316"/>
                    <a:gd name="connsiteX121" fmla="*/ 3063240 w 5053964"/>
                    <a:gd name="connsiteY121" fmla="*/ 561976 h 4806316"/>
                    <a:gd name="connsiteX122" fmla="*/ 3206116 w 5053964"/>
                    <a:gd name="connsiteY122" fmla="*/ 590552 h 4806316"/>
                    <a:gd name="connsiteX123" fmla="*/ 3310890 w 5053964"/>
                    <a:gd name="connsiteY123" fmla="*/ 561976 h 4806316"/>
                    <a:gd name="connsiteX124" fmla="*/ 3244216 w 5053964"/>
                    <a:gd name="connsiteY124" fmla="*/ 457200 h 4806316"/>
                    <a:gd name="connsiteX125" fmla="*/ 3387090 w 5053964"/>
                    <a:gd name="connsiteY125" fmla="*/ 438152 h 4806316"/>
                    <a:gd name="connsiteX126" fmla="*/ 3491864 w 5053964"/>
                    <a:gd name="connsiteY126" fmla="*/ 323852 h 4806316"/>
                    <a:gd name="connsiteX127" fmla="*/ 3977640 w 5053964"/>
                    <a:gd name="connsiteY127" fmla="*/ 314324 h 4806316"/>
                    <a:gd name="connsiteX128" fmla="*/ 3949064 w 5053964"/>
                    <a:gd name="connsiteY128" fmla="*/ 200024 h 4806316"/>
                    <a:gd name="connsiteX129" fmla="*/ 4120516 w 5053964"/>
                    <a:gd name="connsiteY129" fmla="*/ 190500 h 4806316"/>
                    <a:gd name="connsiteX130" fmla="*/ 4177664 w 5053964"/>
                    <a:gd name="connsiteY130" fmla="*/ 161924 h 4806316"/>
                    <a:gd name="connsiteX131" fmla="*/ 4244340 w 5053964"/>
                    <a:gd name="connsiteY131" fmla="*/ 47624 h 4806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</a:cxnLst>
                  <a:rect l="l" t="t" r="r" b="b"/>
                  <a:pathLst>
                    <a:path w="5053964" h="4806316">
                      <a:moveTo>
                        <a:pt x="4368164" y="0"/>
                      </a:moveTo>
                      <a:lnTo>
                        <a:pt x="4482464" y="85724"/>
                      </a:lnTo>
                      <a:lnTo>
                        <a:pt x="4806316" y="47624"/>
                      </a:lnTo>
                      <a:lnTo>
                        <a:pt x="5053964" y="95252"/>
                      </a:lnTo>
                      <a:lnTo>
                        <a:pt x="4872990" y="161924"/>
                      </a:lnTo>
                      <a:lnTo>
                        <a:pt x="4845108" y="186092"/>
                      </a:lnTo>
                      <a:lnTo>
                        <a:pt x="4846320" y="173356"/>
                      </a:lnTo>
                      <a:lnTo>
                        <a:pt x="4732020" y="173356"/>
                      </a:lnTo>
                      <a:lnTo>
                        <a:pt x="4648200" y="234316"/>
                      </a:lnTo>
                      <a:lnTo>
                        <a:pt x="4754880" y="462916"/>
                      </a:lnTo>
                      <a:lnTo>
                        <a:pt x="4968240" y="622936"/>
                      </a:lnTo>
                      <a:lnTo>
                        <a:pt x="5036820" y="729616"/>
                      </a:lnTo>
                      <a:lnTo>
                        <a:pt x="5021580" y="790576"/>
                      </a:lnTo>
                      <a:lnTo>
                        <a:pt x="5036820" y="828676"/>
                      </a:lnTo>
                      <a:lnTo>
                        <a:pt x="4975860" y="904876"/>
                      </a:lnTo>
                      <a:lnTo>
                        <a:pt x="4975860" y="1224916"/>
                      </a:lnTo>
                      <a:lnTo>
                        <a:pt x="4747260" y="1308736"/>
                      </a:lnTo>
                      <a:lnTo>
                        <a:pt x="4572000" y="1384936"/>
                      </a:lnTo>
                      <a:lnTo>
                        <a:pt x="4533900" y="1445896"/>
                      </a:lnTo>
                      <a:lnTo>
                        <a:pt x="4587240" y="1453516"/>
                      </a:lnTo>
                      <a:lnTo>
                        <a:pt x="4625340" y="1598296"/>
                      </a:lnTo>
                      <a:lnTo>
                        <a:pt x="4503420" y="1689736"/>
                      </a:lnTo>
                      <a:lnTo>
                        <a:pt x="4456930" y="1915540"/>
                      </a:lnTo>
                      <a:lnTo>
                        <a:pt x="4368164" y="1885952"/>
                      </a:lnTo>
                      <a:lnTo>
                        <a:pt x="4206240" y="1981200"/>
                      </a:lnTo>
                      <a:lnTo>
                        <a:pt x="4044316" y="1866900"/>
                      </a:lnTo>
                      <a:lnTo>
                        <a:pt x="3930016" y="1933576"/>
                      </a:lnTo>
                      <a:lnTo>
                        <a:pt x="3787140" y="1914524"/>
                      </a:lnTo>
                      <a:lnTo>
                        <a:pt x="3729990" y="1838324"/>
                      </a:lnTo>
                      <a:lnTo>
                        <a:pt x="3653790" y="1866900"/>
                      </a:lnTo>
                      <a:lnTo>
                        <a:pt x="3520440" y="1981200"/>
                      </a:lnTo>
                      <a:lnTo>
                        <a:pt x="3501390" y="2076452"/>
                      </a:lnTo>
                      <a:lnTo>
                        <a:pt x="3368040" y="2247900"/>
                      </a:lnTo>
                      <a:lnTo>
                        <a:pt x="3310890" y="2343152"/>
                      </a:lnTo>
                      <a:lnTo>
                        <a:pt x="3206116" y="2409824"/>
                      </a:lnTo>
                      <a:lnTo>
                        <a:pt x="3082290" y="2409824"/>
                      </a:lnTo>
                      <a:lnTo>
                        <a:pt x="2929890" y="2619376"/>
                      </a:lnTo>
                      <a:lnTo>
                        <a:pt x="3177540" y="2705100"/>
                      </a:lnTo>
                      <a:lnTo>
                        <a:pt x="3187064" y="2809876"/>
                      </a:lnTo>
                      <a:lnTo>
                        <a:pt x="3072764" y="2809876"/>
                      </a:lnTo>
                      <a:lnTo>
                        <a:pt x="3025140" y="2886076"/>
                      </a:lnTo>
                      <a:lnTo>
                        <a:pt x="2872740" y="2838452"/>
                      </a:lnTo>
                      <a:lnTo>
                        <a:pt x="2644140" y="2981324"/>
                      </a:lnTo>
                      <a:lnTo>
                        <a:pt x="2406016" y="2971800"/>
                      </a:lnTo>
                      <a:lnTo>
                        <a:pt x="2291716" y="2924176"/>
                      </a:lnTo>
                      <a:lnTo>
                        <a:pt x="2272664" y="3000376"/>
                      </a:lnTo>
                      <a:lnTo>
                        <a:pt x="2186940" y="3076576"/>
                      </a:lnTo>
                      <a:lnTo>
                        <a:pt x="2120264" y="2981324"/>
                      </a:lnTo>
                      <a:lnTo>
                        <a:pt x="1977390" y="3019424"/>
                      </a:lnTo>
                      <a:lnTo>
                        <a:pt x="1920240" y="2990852"/>
                      </a:lnTo>
                      <a:lnTo>
                        <a:pt x="1872616" y="3076576"/>
                      </a:lnTo>
                      <a:lnTo>
                        <a:pt x="1786890" y="2952752"/>
                      </a:lnTo>
                      <a:lnTo>
                        <a:pt x="1710690" y="2952752"/>
                      </a:lnTo>
                      <a:lnTo>
                        <a:pt x="1710690" y="3067052"/>
                      </a:lnTo>
                      <a:lnTo>
                        <a:pt x="1663064" y="3171824"/>
                      </a:lnTo>
                      <a:lnTo>
                        <a:pt x="1463040" y="3276600"/>
                      </a:lnTo>
                      <a:lnTo>
                        <a:pt x="1405890" y="3352800"/>
                      </a:lnTo>
                      <a:lnTo>
                        <a:pt x="1472564" y="3390900"/>
                      </a:lnTo>
                      <a:lnTo>
                        <a:pt x="1348740" y="3648076"/>
                      </a:lnTo>
                      <a:lnTo>
                        <a:pt x="1405890" y="3724276"/>
                      </a:lnTo>
                      <a:lnTo>
                        <a:pt x="1348740" y="3867152"/>
                      </a:lnTo>
                      <a:lnTo>
                        <a:pt x="1205864" y="3990976"/>
                      </a:lnTo>
                      <a:lnTo>
                        <a:pt x="1158240" y="4000500"/>
                      </a:lnTo>
                      <a:lnTo>
                        <a:pt x="1101090" y="4086224"/>
                      </a:lnTo>
                      <a:lnTo>
                        <a:pt x="1167764" y="4114800"/>
                      </a:lnTo>
                      <a:lnTo>
                        <a:pt x="1197658" y="4211956"/>
                      </a:lnTo>
                      <a:lnTo>
                        <a:pt x="1089660" y="4211956"/>
                      </a:lnTo>
                      <a:lnTo>
                        <a:pt x="1059180" y="4272916"/>
                      </a:lnTo>
                      <a:lnTo>
                        <a:pt x="990600" y="4356736"/>
                      </a:lnTo>
                      <a:lnTo>
                        <a:pt x="960120" y="4417696"/>
                      </a:lnTo>
                      <a:lnTo>
                        <a:pt x="1051560" y="4539616"/>
                      </a:lnTo>
                      <a:lnTo>
                        <a:pt x="1028700" y="4570096"/>
                      </a:lnTo>
                      <a:lnTo>
                        <a:pt x="975360" y="4608196"/>
                      </a:lnTo>
                      <a:lnTo>
                        <a:pt x="868680" y="4775836"/>
                      </a:lnTo>
                      <a:lnTo>
                        <a:pt x="746760" y="4707256"/>
                      </a:lnTo>
                      <a:lnTo>
                        <a:pt x="640080" y="4730116"/>
                      </a:lnTo>
                      <a:lnTo>
                        <a:pt x="647700" y="4806316"/>
                      </a:lnTo>
                      <a:lnTo>
                        <a:pt x="426720" y="4806316"/>
                      </a:lnTo>
                      <a:lnTo>
                        <a:pt x="320040" y="4707256"/>
                      </a:lnTo>
                      <a:lnTo>
                        <a:pt x="304800" y="4638676"/>
                      </a:lnTo>
                      <a:lnTo>
                        <a:pt x="274320" y="4585336"/>
                      </a:lnTo>
                      <a:lnTo>
                        <a:pt x="281940" y="4547236"/>
                      </a:lnTo>
                      <a:lnTo>
                        <a:pt x="365760" y="4371976"/>
                      </a:lnTo>
                      <a:lnTo>
                        <a:pt x="365760" y="4326256"/>
                      </a:lnTo>
                      <a:lnTo>
                        <a:pt x="220980" y="4326256"/>
                      </a:lnTo>
                      <a:lnTo>
                        <a:pt x="190500" y="4356736"/>
                      </a:lnTo>
                      <a:lnTo>
                        <a:pt x="129540" y="4356736"/>
                      </a:lnTo>
                      <a:lnTo>
                        <a:pt x="68580" y="4288156"/>
                      </a:lnTo>
                      <a:lnTo>
                        <a:pt x="30480" y="4135756"/>
                      </a:lnTo>
                      <a:lnTo>
                        <a:pt x="0" y="4044316"/>
                      </a:lnTo>
                      <a:lnTo>
                        <a:pt x="91440" y="3930016"/>
                      </a:lnTo>
                      <a:lnTo>
                        <a:pt x="83820" y="3853816"/>
                      </a:lnTo>
                      <a:lnTo>
                        <a:pt x="152400" y="3823336"/>
                      </a:lnTo>
                      <a:lnTo>
                        <a:pt x="129540" y="3686176"/>
                      </a:lnTo>
                      <a:lnTo>
                        <a:pt x="68580" y="3648076"/>
                      </a:lnTo>
                      <a:lnTo>
                        <a:pt x="15474" y="3428062"/>
                      </a:lnTo>
                      <a:lnTo>
                        <a:pt x="24764" y="3390900"/>
                      </a:lnTo>
                      <a:lnTo>
                        <a:pt x="272416" y="3448052"/>
                      </a:lnTo>
                      <a:lnTo>
                        <a:pt x="453390" y="3352800"/>
                      </a:lnTo>
                      <a:lnTo>
                        <a:pt x="586740" y="3267076"/>
                      </a:lnTo>
                      <a:lnTo>
                        <a:pt x="624840" y="3152776"/>
                      </a:lnTo>
                      <a:lnTo>
                        <a:pt x="701040" y="3143252"/>
                      </a:lnTo>
                      <a:lnTo>
                        <a:pt x="777240" y="3019424"/>
                      </a:lnTo>
                      <a:lnTo>
                        <a:pt x="843916" y="2952752"/>
                      </a:lnTo>
                      <a:lnTo>
                        <a:pt x="958216" y="2867024"/>
                      </a:lnTo>
                      <a:lnTo>
                        <a:pt x="996316" y="2771776"/>
                      </a:lnTo>
                      <a:lnTo>
                        <a:pt x="1062990" y="2733676"/>
                      </a:lnTo>
                      <a:lnTo>
                        <a:pt x="1167764" y="2619376"/>
                      </a:lnTo>
                      <a:lnTo>
                        <a:pt x="1263016" y="2533652"/>
                      </a:lnTo>
                      <a:lnTo>
                        <a:pt x="1434464" y="2352676"/>
                      </a:lnTo>
                      <a:lnTo>
                        <a:pt x="1758316" y="2076452"/>
                      </a:lnTo>
                      <a:lnTo>
                        <a:pt x="1948816" y="2047876"/>
                      </a:lnTo>
                      <a:lnTo>
                        <a:pt x="2025016" y="1885952"/>
                      </a:lnTo>
                      <a:lnTo>
                        <a:pt x="2196464" y="1685924"/>
                      </a:lnTo>
                      <a:lnTo>
                        <a:pt x="2244090" y="1552576"/>
                      </a:lnTo>
                      <a:lnTo>
                        <a:pt x="2491740" y="1362076"/>
                      </a:lnTo>
                      <a:lnTo>
                        <a:pt x="2787016" y="1209676"/>
                      </a:lnTo>
                      <a:lnTo>
                        <a:pt x="2948940" y="1152524"/>
                      </a:lnTo>
                      <a:lnTo>
                        <a:pt x="3025140" y="1009652"/>
                      </a:lnTo>
                      <a:lnTo>
                        <a:pt x="3053716" y="771524"/>
                      </a:lnTo>
                      <a:lnTo>
                        <a:pt x="2910840" y="619124"/>
                      </a:lnTo>
                      <a:lnTo>
                        <a:pt x="3063240" y="561976"/>
                      </a:lnTo>
                      <a:lnTo>
                        <a:pt x="3206116" y="590552"/>
                      </a:lnTo>
                      <a:lnTo>
                        <a:pt x="3310890" y="561976"/>
                      </a:lnTo>
                      <a:lnTo>
                        <a:pt x="3244216" y="457200"/>
                      </a:lnTo>
                      <a:lnTo>
                        <a:pt x="3387090" y="438152"/>
                      </a:lnTo>
                      <a:lnTo>
                        <a:pt x="3491864" y="323852"/>
                      </a:lnTo>
                      <a:lnTo>
                        <a:pt x="3977640" y="314324"/>
                      </a:lnTo>
                      <a:lnTo>
                        <a:pt x="3949064" y="200024"/>
                      </a:lnTo>
                      <a:lnTo>
                        <a:pt x="4120516" y="190500"/>
                      </a:lnTo>
                      <a:lnTo>
                        <a:pt x="4177664" y="161924"/>
                      </a:lnTo>
                      <a:lnTo>
                        <a:pt x="4244340" y="4762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CA24217B-5623-6034-0BF7-D0E1578526D6}"/>
                    </a:ext>
                  </a:extLst>
                </p:cNvPr>
                <p:cNvSpPr/>
                <p:nvPr/>
              </p:nvSpPr>
              <p:spPr>
                <a:xfrm>
                  <a:off x="2024922" y="1207573"/>
                  <a:ext cx="826789" cy="786614"/>
                </a:xfrm>
                <a:custGeom>
                  <a:avLst/>
                  <a:gdLst>
                    <a:gd name="connsiteX0" fmla="*/ 2237124 w 3568084"/>
                    <a:gd name="connsiteY0" fmla="*/ 0 h 3394710"/>
                    <a:gd name="connsiteX1" fmla="*/ 2267604 w 3568084"/>
                    <a:gd name="connsiteY1" fmla="*/ 45720 h 3394710"/>
                    <a:gd name="connsiteX2" fmla="*/ 2221884 w 3568084"/>
                    <a:gd name="connsiteY2" fmla="*/ 144780 h 3394710"/>
                    <a:gd name="connsiteX3" fmla="*/ 2328564 w 3568084"/>
                    <a:gd name="connsiteY3" fmla="*/ 182880 h 3394710"/>
                    <a:gd name="connsiteX4" fmla="*/ 2412384 w 3568084"/>
                    <a:gd name="connsiteY4" fmla="*/ 182880 h 3394710"/>
                    <a:gd name="connsiteX5" fmla="*/ 2503824 w 3568084"/>
                    <a:gd name="connsiteY5" fmla="*/ 167640 h 3394710"/>
                    <a:gd name="connsiteX6" fmla="*/ 2610504 w 3568084"/>
                    <a:gd name="connsiteY6" fmla="*/ 251460 h 3394710"/>
                    <a:gd name="connsiteX7" fmla="*/ 2656224 w 3568084"/>
                    <a:gd name="connsiteY7" fmla="*/ 274320 h 3394710"/>
                    <a:gd name="connsiteX8" fmla="*/ 2656224 w 3568084"/>
                    <a:gd name="connsiteY8" fmla="*/ 335280 h 3394710"/>
                    <a:gd name="connsiteX9" fmla="*/ 2648604 w 3568084"/>
                    <a:gd name="connsiteY9" fmla="*/ 419100 h 3394710"/>
                    <a:gd name="connsiteX10" fmla="*/ 2732424 w 3568084"/>
                    <a:gd name="connsiteY10" fmla="*/ 434340 h 3394710"/>
                    <a:gd name="connsiteX11" fmla="*/ 2694324 w 3568084"/>
                    <a:gd name="connsiteY11" fmla="*/ 541020 h 3394710"/>
                    <a:gd name="connsiteX12" fmla="*/ 2747664 w 3568084"/>
                    <a:gd name="connsiteY12" fmla="*/ 678180 h 3394710"/>
                    <a:gd name="connsiteX13" fmla="*/ 2823864 w 3568084"/>
                    <a:gd name="connsiteY13" fmla="*/ 601980 h 3394710"/>
                    <a:gd name="connsiteX14" fmla="*/ 2945784 w 3568084"/>
                    <a:gd name="connsiteY14" fmla="*/ 579120 h 3394710"/>
                    <a:gd name="connsiteX15" fmla="*/ 3014364 w 3568084"/>
                    <a:gd name="connsiteY15" fmla="*/ 533400 h 3394710"/>
                    <a:gd name="connsiteX16" fmla="*/ 3052464 w 3568084"/>
                    <a:gd name="connsiteY16" fmla="*/ 579120 h 3394710"/>
                    <a:gd name="connsiteX17" fmla="*/ 3189624 w 3568084"/>
                    <a:gd name="connsiteY17" fmla="*/ 556260 h 3394710"/>
                    <a:gd name="connsiteX18" fmla="*/ 3220104 w 3568084"/>
                    <a:gd name="connsiteY18" fmla="*/ 480060 h 3394710"/>
                    <a:gd name="connsiteX19" fmla="*/ 3349644 w 3568084"/>
                    <a:gd name="connsiteY19" fmla="*/ 434340 h 3394710"/>
                    <a:gd name="connsiteX20" fmla="*/ 3425844 w 3568084"/>
                    <a:gd name="connsiteY20" fmla="*/ 381000 h 3394710"/>
                    <a:gd name="connsiteX21" fmla="*/ 3473060 w 3568084"/>
                    <a:gd name="connsiteY21" fmla="*/ 422970 h 3394710"/>
                    <a:gd name="connsiteX22" fmla="*/ 3568084 w 3568084"/>
                    <a:gd name="connsiteY22" fmla="*/ 448310 h 3394710"/>
                    <a:gd name="connsiteX23" fmla="*/ 3472834 w 3568084"/>
                    <a:gd name="connsiteY23" fmla="*/ 422910 h 3394710"/>
                    <a:gd name="connsiteX24" fmla="*/ 3377584 w 3568084"/>
                    <a:gd name="connsiteY24" fmla="*/ 505460 h 3394710"/>
                    <a:gd name="connsiteX25" fmla="*/ 3402984 w 3568084"/>
                    <a:gd name="connsiteY25" fmla="*/ 588010 h 3394710"/>
                    <a:gd name="connsiteX26" fmla="*/ 3472834 w 3568084"/>
                    <a:gd name="connsiteY26" fmla="*/ 638810 h 3394710"/>
                    <a:gd name="connsiteX27" fmla="*/ 3466484 w 3568084"/>
                    <a:gd name="connsiteY27" fmla="*/ 676910 h 3394710"/>
                    <a:gd name="connsiteX28" fmla="*/ 3479184 w 3568084"/>
                    <a:gd name="connsiteY28" fmla="*/ 708660 h 3394710"/>
                    <a:gd name="connsiteX29" fmla="*/ 3479184 w 3568084"/>
                    <a:gd name="connsiteY29" fmla="*/ 753110 h 3394710"/>
                    <a:gd name="connsiteX30" fmla="*/ 3409334 w 3568084"/>
                    <a:gd name="connsiteY30" fmla="*/ 721360 h 3394710"/>
                    <a:gd name="connsiteX31" fmla="*/ 3339484 w 3568084"/>
                    <a:gd name="connsiteY31" fmla="*/ 772160 h 3394710"/>
                    <a:gd name="connsiteX32" fmla="*/ 3339484 w 3568084"/>
                    <a:gd name="connsiteY32" fmla="*/ 829310 h 3394710"/>
                    <a:gd name="connsiteX33" fmla="*/ 3301384 w 3568084"/>
                    <a:gd name="connsiteY33" fmla="*/ 949960 h 3394710"/>
                    <a:gd name="connsiteX34" fmla="*/ 3244234 w 3568084"/>
                    <a:gd name="connsiteY34" fmla="*/ 969010 h 3394710"/>
                    <a:gd name="connsiteX35" fmla="*/ 3206134 w 3568084"/>
                    <a:gd name="connsiteY35" fmla="*/ 1045210 h 3394710"/>
                    <a:gd name="connsiteX36" fmla="*/ 3180734 w 3568084"/>
                    <a:gd name="connsiteY36" fmla="*/ 1146810 h 3394710"/>
                    <a:gd name="connsiteX37" fmla="*/ 3079134 w 3568084"/>
                    <a:gd name="connsiteY37" fmla="*/ 1191260 h 3394710"/>
                    <a:gd name="connsiteX38" fmla="*/ 3047384 w 3568084"/>
                    <a:gd name="connsiteY38" fmla="*/ 1254760 h 3394710"/>
                    <a:gd name="connsiteX39" fmla="*/ 3041034 w 3568084"/>
                    <a:gd name="connsiteY39" fmla="*/ 1299210 h 3394710"/>
                    <a:gd name="connsiteX40" fmla="*/ 3104534 w 3568084"/>
                    <a:gd name="connsiteY40" fmla="*/ 1324610 h 3394710"/>
                    <a:gd name="connsiteX41" fmla="*/ 3053734 w 3568084"/>
                    <a:gd name="connsiteY41" fmla="*/ 1375410 h 3394710"/>
                    <a:gd name="connsiteX42" fmla="*/ 3053734 w 3568084"/>
                    <a:gd name="connsiteY42" fmla="*/ 1464310 h 3394710"/>
                    <a:gd name="connsiteX43" fmla="*/ 3002934 w 3568084"/>
                    <a:gd name="connsiteY43" fmla="*/ 1546860 h 3394710"/>
                    <a:gd name="connsiteX44" fmla="*/ 3066434 w 3568084"/>
                    <a:gd name="connsiteY44" fmla="*/ 1559560 h 3394710"/>
                    <a:gd name="connsiteX45" fmla="*/ 3142634 w 3568084"/>
                    <a:gd name="connsiteY45" fmla="*/ 1667510 h 3394710"/>
                    <a:gd name="connsiteX46" fmla="*/ 3060084 w 3568084"/>
                    <a:gd name="connsiteY46" fmla="*/ 1692910 h 3394710"/>
                    <a:gd name="connsiteX47" fmla="*/ 3015634 w 3568084"/>
                    <a:gd name="connsiteY47" fmla="*/ 1781810 h 3394710"/>
                    <a:gd name="connsiteX48" fmla="*/ 3009284 w 3568084"/>
                    <a:gd name="connsiteY48" fmla="*/ 1864360 h 3394710"/>
                    <a:gd name="connsiteX49" fmla="*/ 3041034 w 3568084"/>
                    <a:gd name="connsiteY49" fmla="*/ 1896110 h 3394710"/>
                    <a:gd name="connsiteX50" fmla="*/ 3047384 w 3568084"/>
                    <a:gd name="connsiteY50" fmla="*/ 1953260 h 3394710"/>
                    <a:gd name="connsiteX51" fmla="*/ 3098184 w 3568084"/>
                    <a:gd name="connsiteY51" fmla="*/ 1953260 h 3394710"/>
                    <a:gd name="connsiteX52" fmla="*/ 3187084 w 3568084"/>
                    <a:gd name="connsiteY52" fmla="*/ 2042160 h 3394710"/>
                    <a:gd name="connsiteX53" fmla="*/ 3187084 w 3568084"/>
                    <a:gd name="connsiteY53" fmla="*/ 2137410 h 3394710"/>
                    <a:gd name="connsiteX54" fmla="*/ 3244234 w 3568084"/>
                    <a:gd name="connsiteY54" fmla="*/ 2175510 h 3394710"/>
                    <a:gd name="connsiteX55" fmla="*/ 3199784 w 3568084"/>
                    <a:gd name="connsiteY55" fmla="*/ 2226310 h 3394710"/>
                    <a:gd name="connsiteX56" fmla="*/ 3206134 w 3568084"/>
                    <a:gd name="connsiteY56" fmla="*/ 2296160 h 3394710"/>
                    <a:gd name="connsiteX57" fmla="*/ 3123584 w 3568084"/>
                    <a:gd name="connsiteY57" fmla="*/ 2296160 h 3394710"/>
                    <a:gd name="connsiteX58" fmla="*/ 3066434 w 3568084"/>
                    <a:gd name="connsiteY58" fmla="*/ 2353310 h 3394710"/>
                    <a:gd name="connsiteX59" fmla="*/ 2971184 w 3568084"/>
                    <a:gd name="connsiteY59" fmla="*/ 2359660 h 3394710"/>
                    <a:gd name="connsiteX60" fmla="*/ 2964834 w 3568084"/>
                    <a:gd name="connsiteY60" fmla="*/ 2429510 h 3394710"/>
                    <a:gd name="connsiteX61" fmla="*/ 2780684 w 3568084"/>
                    <a:gd name="connsiteY61" fmla="*/ 2607310 h 3394710"/>
                    <a:gd name="connsiteX62" fmla="*/ 2767984 w 3568084"/>
                    <a:gd name="connsiteY62" fmla="*/ 2747010 h 3394710"/>
                    <a:gd name="connsiteX63" fmla="*/ 2685434 w 3568084"/>
                    <a:gd name="connsiteY63" fmla="*/ 2759710 h 3394710"/>
                    <a:gd name="connsiteX64" fmla="*/ 2615584 w 3568084"/>
                    <a:gd name="connsiteY64" fmla="*/ 2823210 h 3394710"/>
                    <a:gd name="connsiteX65" fmla="*/ 2513984 w 3568084"/>
                    <a:gd name="connsiteY65" fmla="*/ 2848610 h 3394710"/>
                    <a:gd name="connsiteX66" fmla="*/ 2367934 w 3568084"/>
                    <a:gd name="connsiteY66" fmla="*/ 2785110 h 3394710"/>
                    <a:gd name="connsiteX67" fmla="*/ 2355234 w 3568084"/>
                    <a:gd name="connsiteY67" fmla="*/ 2905760 h 3394710"/>
                    <a:gd name="connsiteX68" fmla="*/ 2259984 w 3568084"/>
                    <a:gd name="connsiteY68" fmla="*/ 2975610 h 3394710"/>
                    <a:gd name="connsiteX69" fmla="*/ 2215534 w 3568084"/>
                    <a:gd name="connsiteY69" fmla="*/ 3026410 h 3394710"/>
                    <a:gd name="connsiteX70" fmla="*/ 2253634 w 3568084"/>
                    <a:gd name="connsiteY70" fmla="*/ 3108960 h 3394710"/>
                    <a:gd name="connsiteX71" fmla="*/ 2158384 w 3568084"/>
                    <a:gd name="connsiteY71" fmla="*/ 3064510 h 3394710"/>
                    <a:gd name="connsiteX72" fmla="*/ 2101234 w 3568084"/>
                    <a:gd name="connsiteY72" fmla="*/ 3096260 h 3394710"/>
                    <a:gd name="connsiteX73" fmla="*/ 2107584 w 3568084"/>
                    <a:gd name="connsiteY73" fmla="*/ 3166110 h 3394710"/>
                    <a:gd name="connsiteX74" fmla="*/ 2056784 w 3568084"/>
                    <a:gd name="connsiteY74" fmla="*/ 3229610 h 3394710"/>
                    <a:gd name="connsiteX75" fmla="*/ 2037734 w 3568084"/>
                    <a:gd name="connsiteY75" fmla="*/ 3274060 h 3394710"/>
                    <a:gd name="connsiteX76" fmla="*/ 2063134 w 3568084"/>
                    <a:gd name="connsiteY76" fmla="*/ 3337560 h 3394710"/>
                    <a:gd name="connsiteX77" fmla="*/ 1929784 w 3568084"/>
                    <a:gd name="connsiteY77" fmla="*/ 3356610 h 3394710"/>
                    <a:gd name="connsiteX78" fmla="*/ 1853584 w 3568084"/>
                    <a:gd name="connsiteY78" fmla="*/ 3337560 h 3394710"/>
                    <a:gd name="connsiteX79" fmla="*/ 1796434 w 3568084"/>
                    <a:gd name="connsiteY79" fmla="*/ 3286760 h 3394710"/>
                    <a:gd name="connsiteX80" fmla="*/ 1701184 w 3568084"/>
                    <a:gd name="connsiteY80" fmla="*/ 3280410 h 3394710"/>
                    <a:gd name="connsiteX81" fmla="*/ 1675784 w 3568084"/>
                    <a:gd name="connsiteY81" fmla="*/ 3337560 h 3394710"/>
                    <a:gd name="connsiteX82" fmla="*/ 1663084 w 3568084"/>
                    <a:gd name="connsiteY82" fmla="*/ 3394710 h 3394710"/>
                    <a:gd name="connsiteX83" fmla="*/ 1580534 w 3568084"/>
                    <a:gd name="connsiteY83" fmla="*/ 3394710 h 3394710"/>
                    <a:gd name="connsiteX84" fmla="*/ 1523384 w 3568084"/>
                    <a:gd name="connsiteY84" fmla="*/ 3312160 h 3394710"/>
                    <a:gd name="connsiteX85" fmla="*/ 1485284 w 3568084"/>
                    <a:gd name="connsiteY85" fmla="*/ 3223260 h 3394710"/>
                    <a:gd name="connsiteX86" fmla="*/ 1447184 w 3568084"/>
                    <a:gd name="connsiteY86" fmla="*/ 3210560 h 3394710"/>
                    <a:gd name="connsiteX87" fmla="*/ 1402734 w 3568084"/>
                    <a:gd name="connsiteY87" fmla="*/ 3191510 h 3394710"/>
                    <a:gd name="connsiteX88" fmla="*/ 1320184 w 3568084"/>
                    <a:gd name="connsiteY88" fmla="*/ 3134360 h 3394710"/>
                    <a:gd name="connsiteX89" fmla="*/ 1275734 w 3568084"/>
                    <a:gd name="connsiteY89" fmla="*/ 3153410 h 3394710"/>
                    <a:gd name="connsiteX90" fmla="*/ 1243984 w 3568084"/>
                    <a:gd name="connsiteY90" fmla="*/ 3204210 h 3394710"/>
                    <a:gd name="connsiteX91" fmla="*/ 1174134 w 3568084"/>
                    <a:gd name="connsiteY91" fmla="*/ 3153410 h 3394710"/>
                    <a:gd name="connsiteX92" fmla="*/ 1047134 w 3568084"/>
                    <a:gd name="connsiteY92" fmla="*/ 3172460 h 3394710"/>
                    <a:gd name="connsiteX93" fmla="*/ 1021734 w 3568084"/>
                    <a:gd name="connsiteY93" fmla="*/ 3216910 h 3394710"/>
                    <a:gd name="connsiteX94" fmla="*/ 989984 w 3568084"/>
                    <a:gd name="connsiteY94" fmla="*/ 3280410 h 3394710"/>
                    <a:gd name="connsiteX95" fmla="*/ 856634 w 3568084"/>
                    <a:gd name="connsiteY95" fmla="*/ 3286760 h 3394710"/>
                    <a:gd name="connsiteX96" fmla="*/ 761384 w 3568084"/>
                    <a:gd name="connsiteY96" fmla="*/ 3293110 h 3394710"/>
                    <a:gd name="connsiteX97" fmla="*/ 742334 w 3568084"/>
                    <a:gd name="connsiteY97" fmla="*/ 3343910 h 3394710"/>
                    <a:gd name="connsiteX98" fmla="*/ 647084 w 3568084"/>
                    <a:gd name="connsiteY98" fmla="*/ 3382010 h 3394710"/>
                    <a:gd name="connsiteX99" fmla="*/ 577234 w 3568084"/>
                    <a:gd name="connsiteY99" fmla="*/ 3343910 h 3394710"/>
                    <a:gd name="connsiteX100" fmla="*/ 520084 w 3568084"/>
                    <a:gd name="connsiteY100" fmla="*/ 3255010 h 3394710"/>
                    <a:gd name="connsiteX101" fmla="*/ 570884 w 3568084"/>
                    <a:gd name="connsiteY101" fmla="*/ 3159760 h 3394710"/>
                    <a:gd name="connsiteX102" fmla="*/ 545484 w 3568084"/>
                    <a:gd name="connsiteY102" fmla="*/ 2981960 h 3394710"/>
                    <a:gd name="connsiteX103" fmla="*/ 462934 w 3568084"/>
                    <a:gd name="connsiteY103" fmla="*/ 2861310 h 3394710"/>
                    <a:gd name="connsiteX104" fmla="*/ 412134 w 3568084"/>
                    <a:gd name="connsiteY104" fmla="*/ 2835910 h 3394710"/>
                    <a:gd name="connsiteX105" fmla="*/ 361334 w 3568084"/>
                    <a:gd name="connsiteY105" fmla="*/ 2727960 h 3394710"/>
                    <a:gd name="connsiteX106" fmla="*/ 399434 w 3568084"/>
                    <a:gd name="connsiteY106" fmla="*/ 2537460 h 3394710"/>
                    <a:gd name="connsiteX107" fmla="*/ 354984 w 3568084"/>
                    <a:gd name="connsiteY107" fmla="*/ 2524760 h 3394710"/>
                    <a:gd name="connsiteX108" fmla="*/ 259734 w 3568084"/>
                    <a:gd name="connsiteY108" fmla="*/ 2346960 h 3394710"/>
                    <a:gd name="connsiteX109" fmla="*/ 329584 w 3568084"/>
                    <a:gd name="connsiteY109" fmla="*/ 2004060 h 3394710"/>
                    <a:gd name="connsiteX110" fmla="*/ 177184 w 3568084"/>
                    <a:gd name="connsiteY110" fmla="*/ 1934210 h 3394710"/>
                    <a:gd name="connsiteX111" fmla="*/ 69234 w 3568084"/>
                    <a:gd name="connsiteY111" fmla="*/ 1724660 h 3394710"/>
                    <a:gd name="connsiteX112" fmla="*/ 120034 w 3568084"/>
                    <a:gd name="connsiteY112" fmla="*/ 1565910 h 3394710"/>
                    <a:gd name="connsiteX113" fmla="*/ 81934 w 3568084"/>
                    <a:gd name="connsiteY113" fmla="*/ 1464310 h 3394710"/>
                    <a:gd name="connsiteX114" fmla="*/ 170834 w 3568084"/>
                    <a:gd name="connsiteY114" fmla="*/ 1337310 h 3394710"/>
                    <a:gd name="connsiteX115" fmla="*/ 151784 w 3568084"/>
                    <a:gd name="connsiteY115" fmla="*/ 1280160 h 3394710"/>
                    <a:gd name="connsiteX116" fmla="*/ 94634 w 3568084"/>
                    <a:gd name="connsiteY116" fmla="*/ 1229360 h 3394710"/>
                    <a:gd name="connsiteX117" fmla="*/ 12084 w 3568084"/>
                    <a:gd name="connsiteY117" fmla="*/ 1140460 h 3394710"/>
                    <a:gd name="connsiteX118" fmla="*/ 0 w 3568084"/>
                    <a:gd name="connsiteY118" fmla="*/ 1067954 h 3394710"/>
                    <a:gd name="connsiteX119" fmla="*/ 65424 w 3568084"/>
                    <a:gd name="connsiteY119" fmla="*/ 1028700 h 3394710"/>
                    <a:gd name="connsiteX120" fmla="*/ 50184 w 3568084"/>
                    <a:gd name="connsiteY120" fmla="*/ 944880 h 3394710"/>
                    <a:gd name="connsiteX121" fmla="*/ 95904 w 3568084"/>
                    <a:gd name="connsiteY121" fmla="*/ 929640 h 3394710"/>
                    <a:gd name="connsiteX122" fmla="*/ 141624 w 3568084"/>
                    <a:gd name="connsiteY122" fmla="*/ 960120 h 3394710"/>
                    <a:gd name="connsiteX123" fmla="*/ 194964 w 3568084"/>
                    <a:gd name="connsiteY123" fmla="*/ 922020 h 3394710"/>
                    <a:gd name="connsiteX124" fmla="*/ 324504 w 3568084"/>
                    <a:gd name="connsiteY124" fmla="*/ 929640 h 3394710"/>
                    <a:gd name="connsiteX125" fmla="*/ 415944 w 3568084"/>
                    <a:gd name="connsiteY125" fmla="*/ 861060 h 3394710"/>
                    <a:gd name="connsiteX126" fmla="*/ 393084 w 3568084"/>
                    <a:gd name="connsiteY126" fmla="*/ 624840 h 3394710"/>
                    <a:gd name="connsiteX127" fmla="*/ 530244 w 3568084"/>
                    <a:gd name="connsiteY127" fmla="*/ 670560 h 3394710"/>
                    <a:gd name="connsiteX128" fmla="*/ 789324 w 3568084"/>
                    <a:gd name="connsiteY128" fmla="*/ 601980 h 3394710"/>
                    <a:gd name="connsiteX129" fmla="*/ 728364 w 3568084"/>
                    <a:gd name="connsiteY129" fmla="*/ 480060 h 3394710"/>
                    <a:gd name="connsiteX130" fmla="*/ 758844 w 3568084"/>
                    <a:gd name="connsiteY130" fmla="*/ 419100 h 3394710"/>
                    <a:gd name="connsiteX131" fmla="*/ 873144 w 3568084"/>
                    <a:gd name="connsiteY131" fmla="*/ 396240 h 3394710"/>
                    <a:gd name="connsiteX132" fmla="*/ 896004 w 3568084"/>
                    <a:gd name="connsiteY132" fmla="*/ 312420 h 3394710"/>
                    <a:gd name="connsiteX133" fmla="*/ 926484 w 3568084"/>
                    <a:gd name="connsiteY133" fmla="*/ 167640 h 3394710"/>
                    <a:gd name="connsiteX134" fmla="*/ 987444 w 3568084"/>
                    <a:gd name="connsiteY134" fmla="*/ 45720 h 3394710"/>
                    <a:gd name="connsiteX135" fmla="*/ 1040784 w 3568084"/>
                    <a:gd name="connsiteY135" fmla="*/ 38100 h 3394710"/>
                    <a:gd name="connsiteX136" fmla="*/ 1254144 w 3568084"/>
                    <a:gd name="connsiteY136" fmla="*/ 106680 h 3394710"/>
                    <a:gd name="connsiteX137" fmla="*/ 1353204 w 3568084"/>
                    <a:gd name="connsiteY137" fmla="*/ 99060 h 3394710"/>
                    <a:gd name="connsiteX138" fmla="*/ 1604664 w 3568084"/>
                    <a:gd name="connsiteY138" fmla="*/ 198120 h 3394710"/>
                    <a:gd name="connsiteX139" fmla="*/ 1688484 w 3568084"/>
                    <a:gd name="connsiteY139" fmla="*/ 373380 h 3394710"/>
                    <a:gd name="connsiteX140" fmla="*/ 1764684 w 3568084"/>
                    <a:gd name="connsiteY140" fmla="*/ 365760 h 3394710"/>
                    <a:gd name="connsiteX141" fmla="*/ 1810404 w 3568084"/>
                    <a:gd name="connsiteY141" fmla="*/ 289560 h 3394710"/>
                    <a:gd name="connsiteX142" fmla="*/ 1810404 w 3568084"/>
                    <a:gd name="connsiteY142" fmla="*/ 228600 h 3394710"/>
                    <a:gd name="connsiteX143" fmla="*/ 1917084 w 3568084"/>
                    <a:gd name="connsiteY143" fmla="*/ 213360 h 3394710"/>
                    <a:gd name="connsiteX144" fmla="*/ 1924704 w 3568084"/>
                    <a:gd name="connsiteY144" fmla="*/ 160020 h 3394710"/>
                    <a:gd name="connsiteX145" fmla="*/ 2008524 w 3568084"/>
                    <a:gd name="connsiteY145" fmla="*/ 160020 h 3394710"/>
                    <a:gd name="connsiteX146" fmla="*/ 2016144 w 3568084"/>
                    <a:gd name="connsiteY146" fmla="*/ 83820 h 3394710"/>
                    <a:gd name="connsiteX147" fmla="*/ 2160924 w 3568084"/>
                    <a:gd name="connsiteY147" fmla="*/ 7620 h 3394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3568084" h="3394710">
                      <a:moveTo>
                        <a:pt x="2237124" y="0"/>
                      </a:moveTo>
                      <a:lnTo>
                        <a:pt x="2267604" y="45720"/>
                      </a:lnTo>
                      <a:lnTo>
                        <a:pt x="2221884" y="144780"/>
                      </a:lnTo>
                      <a:lnTo>
                        <a:pt x="2328564" y="182880"/>
                      </a:lnTo>
                      <a:lnTo>
                        <a:pt x="2412384" y="182880"/>
                      </a:lnTo>
                      <a:lnTo>
                        <a:pt x="2503824" y="167640"/>
                      </a:lnTo>
                      <a:lnTo>
                        <a:pt x="2610504" y="251460"/>
                      </a:lnTo>
                      <a:lnTo>
                        <a:pt x="2656224" y="274320"/>
                      </a:lnTo>
                      <a:lnTo>
                        <a:pt x="2656224" y="335280"/>
                      </a:lnTo>
                      <a:lnTo>
                        <a:pt x="2648604" y="419100"/>
                      </a:lnTo>
                      <a:lnTo>
                        <a:pt x="2732424" y="434340"/>
                      </a:lnTo>
                      <a:lnTo>
                        <a:pt x="2694324" y="541020"/>
                      </a:lnTo>
                      <a:lnTo>
                        <a:pt x="2747664" y="678180"/>
                      </a:lnTo>
                      <a:lnTo>
                        <a:pt x="2823864" y="601980"/>
                      </a:lnTo>
                      <a:lnTo>
                        <a:pt x="2945784" y="579120"/>
                      </a:lnTo>
                      <a:lnTo>
                        <a:pt x="3014364" y="533400"/>
                      </a:lnTo>
                      <a:lnTo>
                        <a:pt x="3052464" y="579120"/>
                      </a:lnTo>
                      <a:lnTo>
                        <a:pt x="3189624" y="556260"/>
                      </a:lnTo>
                      <a:lnTo>
                        <a:pt x="3220104" y="480060"/>
                      </a:lnTo>
                      <a:lnTo>
                        <a:pt x="3349644" y="434340"/>
                      </a:lnTo>
                      <a:lnTo>
                        <a:pt x="3425844" y="381000"/>
                      </a:lnTo>
                      <a:lnTo>
                        <a:pt x="3473060" y="422970"/>
                      </a:lnTo>
                      <a:lnTo>
                        <a:pt x="3568084" y="448310"/>
                      </a:lnTo>
                      <a:lnTo>
                        <a:pt x="3472834" y="422910"/>
                      </a:lnTo>
                      <a:lnTo>
                        <a:pt x="3377584" y="505460"/>
                      </a:lnTo>
                      <a:lnTo>
                        <a:pt x="3402984" y="588010"/>
                      </a:lnTo>
                      <a:lnTo>
                        <a:pt x="3472834" y="638810"/>
                      </a:lnTo>
                      <a:lnTo>
                        <a:pt x="3466484" y="676910"/>
                      </a:lnTo>
                      <a:lnTo>
                        <a:pt x="3479184" y="708660"/>
                      </a:lnTo>
                      <a:lnTo>
                        <a:pt x="3479184" y="753110"/>
                      </a:lnTo>
                      <a:lnTo>
                        <a:pt x="3409334" y="721360"/>
                      </a:lnTo>
                      <a:lnTo>
                        <a:pt x="3339484" y="772160"/>
                      </a:lnTo>
                      <a:lnTo>
                        <a:pt x="3339484" y="829310"/>
                      </a:lnTo>
                      <a:lnTo>
                        <a:pt x="3301384" y="949960"/>
                      </a:lnTo>
                      <a:lnTo>
                        <a:pt x="3244234" y="969010"/>
                      </a:lnTo>
                      <a:lnTo>
                        <a:pt x="3206134" y="1045210"/>
                      </a:lnTo>
                      <a:lnTo>
                        <a:pt x="3180734" y="1146810"/>
                      </a:lnTo>
                      <a:lnTo>
                        <a:pt x="3079134" y="1191260"/>
                      </a:lnTo>
                      <a:lnTo>
                        <a:pt x="3047384" y="1254760"/>
                      </a:lnTo>
                      <a:lnTo>
                        <a:pt x="3041034" y="1299210"/>
                      </a:lnTo>
                      <a:lnTo>
                        <a:pt x="3104534" y="1324610"/>
                      </a:lnTo>
                      <a:lnTo>
                        <a:pt x="3053734" y="1375410"/>
                      </a:lnTo>
                      <a:lnTo>
                        <a:pt x="3053734" y="1464310"/>
                      </a:lnTo>
                      <a:lnTo>
                        <a:pt x="3002934" y="1546860"/>
                      </a:lnTo>
                      <a:lnTo>
                        <a:pt x="3066434" y="1559560"/>
                      </a:lnTo>
                      <a:lnTo>
                        <a:pt x="3142634" y="1667510"/>
                      </a:lnTo>
                      <a:lnTo>
                        <a:pt x="3060084" y="1692910"/>
                      </a:lnTo>
                      <a:lnTo>
                        <a:pt x="3015634" y="1781810"/>
                      </a:lnTo>
                      <a:lnTo>
                        <a:pt x="3009284" y="1864360"/>
                      </a:lnTo>
                      <a:lnTo>
                        <a:pt x="3041034" y="1896110"/>
                      </a:lnTo>
                      <a:lnTo>
                        <a:pt x="3047384" y="1953260"/>
                      </a:lnTo>
                      <a:lnTo>
                        <a:pt x="3098184" y="1953260"/>
                      </a:lnTo>
                      <a:lnTo>
                        <a:pt x="3187084" y="2042160"/>
                      </a:lnTo>
                      <a:lnTo>
                        <a:pt x="3187084" y="2137410"/>
                      </a:lnTo>
                      <a:lnTo>
                        <a:pt x="3244234" y="2175510"/>
                      </a:lnTo>
                      <a:lnTo>
                        <a:pt x="3199784" y="2226310"/>
                      </a:lnTo>
                      <a:lnTo>
                        <a:pt x="3206134" y="2296160"/>
                      </a:lnTo>
                      <a:lnTo>
                        <a:pt x="3123584" y="2296160"/>
                      </a:lnTo>
                      <a:lnTo>
                        <a:pt x="3066434" y="2353310"/>
                      </a:lnTo>
                      <a:lnTo>
                        <a:pt x="2971184" y="2359660"/>
                      </a:lnTo>
                      <a:lnTo>
                        <a:pt x="2964834" y="2429510"/>
                      </a:lnTo>
                      <a:lnTo>
                        <a:pt x="2780684" y="2607310"/>
                      </a:lnTo>
                      <a:lnTo>
                        <a:pt x="2767984" y="2747010"/>
                      </a:lnTo>
                      <a:lnTo>
                        <a:pt x="2685434" y="2759710"/>
                      </a:lnTo>
                      <a:lnTo>
                        <a:pt x="2615584" y="2823210"/>
                      </a:lnTo>
                      <a:lnTo>
                        <a:pt x="2513984" y="2848610"/>
                      </a:lnTo>
                      <a:lnTo>
                        <a:pt x="2367934" y="2785110"/>
                      </a:lnTo>
                      <a:lnTo>
                        <a:pt x="2355234" y="2905760"/>
                      </a:lnTo>
                      <a:lnTo>
                        <a:pt x="2259984" y="2975610"/>
                      </a:lnTo>
                      <a:lnTo>
                        <a:pt x="2215534" y="3026410"/>
                      </a:lnTo>
                      <a:lnTo>
                        <a:pt x="2253634" y="3108960"/>
                      </a:lnTo>
                      <a:lnTo>
                        <a:pt x="2158384" y="3064510"/>
                      </a:lnTo>
                      <a:lnTo>
                        <a:pt x="2101234" y="3096260"/>
                      </a:lnTo>
                      <a:lnTo>
                        <a:pt x="2107584" y="3166110"/>
                      </a:lnTo>
                      <a:lnTo>
                        <a:pt x="2056784" y="3229610"/>
                      </a:lnTo>
                      <a:lnTo>
                        <a:pt x="2037734" y="3274060"/>
                      </a:lnTo>
                      <a:lnTo>
                        <a:pt x="2063134" y="3337560"/>
                      </a:lnTo>
                      <a:lnTo>
                        <a:pt x="1929784" y="3356610"/>
                      </a:lnTo>
                      <a:lnTo>
                        <a:pt x="1853584" y="3337560"/>
                      </a:lnTo>
                      <a:lnTo>
                        <a:pt x="1796434" y="3286760"/>
                      </a:lnTo>
                      <a:lnTo>
                        <a:pt x="1701184" y="3280410"/>
                      </a:lnTo>
                      <a:lnTo>
                        <a:pt x="1675784" y="3337560"/>
                      </a:lnTo>
                      <a:lnTo>
                        <a:pt x="1663084" y="3394710"/>
                      </a:lnTo>
                      <a:lnTo>
                        <a:pt x="1580534" y="3394710"/>
                      </a:lnTo>
                      <a:lnTo>
                        <a:pt x="1523384" y="3312160"/>
                      </a:lnTo>
                      <a:lnTo>
                        <a:pt x="1485284" y="3223260"/>
                      </a:lnTo>
                      <a:lnTo>
                        <a:pt x="1447184" y="3210560"/>
                      </a:lnTo>
                      <a:lnTo>
                        <a:pt x="1402734" y="3191510"/>
                      </a:lnTo>
                      <a:lnTo>
                        <a:pt x="1320184" y="3134360"/>
                      </a:lnTo>
                      <a:lnTo>
                        <a:pt x="1275734" y="3153410"/>
                      </a:lnTo>
                      <a:lnTo>
                        <a:pt x="1243984" y="3204210"/>
                      </a:lnTo>
                      <a:lnTo>
                        <a:pt x="1174134" y="3153410"/>
                      </a:lnTo>
                      <a:lnTo>
                        <a:pt x="1047134" y="3172460"/>
                      </a:lnTo>
                      <a:lnTo>
                        <a:pt x="1021734" y="3216910"/>
                      </a:lnTo>
                      <a:lnTo>
                        <a:pt x="989984" y="3280410"/>
                      </a:lnTo>
                      <a:lnTo>
                        <a:pt x="856634" y="3286760"/>
                      </a:lnTo>
                      <a:lnTo>
                        <a:pt x="761384" y="3293110"/>
                      </a:lnTo>
                      <a:lnTo>
                        <a:pt x="742334" y="3343910"/>
                      </a:lnTo>
                      <a:lnTo>
                        <a:pt x="647084" y="3382010"/>
                      </a:lnTo>
                      <a:lnTo>
                        <a:pt x="577234" y="3343910"/>
                      </a:lnTo>
                      <a:lnTo>
                        <a:pt x="520084" y="3255010"/>
                      </a:lnTo>
                      <a:lnTo>
                        <a:pt x="570884" y="3159760"/>
                      </a:lnTo>
                      <a:lnTo>
                        <a:pt x="545484" y="2981960"/>
                      </a:lnTo>
                      <a:lnTo>
                        <a:pt x="462934" y="2861310"/>
                      </a:lnTo>
                      <a:lnTo>
                        <a:pt x="412134" y="2835910"/>
                      </a:lnTo>
                      <a:lnTo>
                        <a:pt x="361334" y="2727960"/>
                      </a:lnTo>
                      <a:lnTo>
                        <a:pt x="399434" y="2537460"/>
                      </a:lnTo>
                      <a:lnTo>
                        <a:pt x="354984" y="2524760"/>
                      </a:lnTo>
                      <a:lnTo>
                        <a:pt x="259734" y="2346960"/>
                      </a:lnTo>
                      <a:lnTo>
                        <a:pt x="329584" y="2004060"/>
                      </a:lnTo>
                      <a:lnTo>
                        <a:pt x="177184" y="1934210"/>
                      </a:lnTo>
                      <a:lnTo>
                        <a:pt x="69234" y="1724660"/>
                      </a:lnTo>
                      <a:lnTo>
                        <a:pt x="120034" y="1565910"/>
                      </a:lnTo>
                      <a:lnTo>
                        <a:pt x="81934" y="1464310"/>
                      </a:lnTo>
                      <a:lnTo>
                        <a:pt x="170834" y="1337310"/>
                      </a:lnTo>
                      <a:lnTo>
                        <a:pt x="151784" y="1280160"/>
                      </a:lnTo>
                      <a:lnTo>
                        <a:pt x="94634" y="1229360"/>
                      </a:lnTo>
                      <a:lnTo>
                        <a:pt x="12084" y="1140460"/>
                      </a:lnTo>
                      <a:lnTo>
                        <a:pt x="0" y="1067954"/>
                      </a:lnTo>
                      <a:lnTo>
                        <a:pt x="65424" y="1028700"/>
                      </a:lnTo>
                      <a:lnTo>
                        <a:pt x="50184" y="944880"/>
                      </a:lnTo>
                      <a:lnTo>
                        <a:pt x="95904" y="929640"/>
                      </a:lnTo>
                      <a:lnTo>
                        <a:pt x="141624" y="960120"/>
                      </a:lnTo>
                      <a:lnTo>
                        <a:pt x="194964" y="922020"/>
                      </a:lnTo>
                      <a:lnTo>
                        <a:pt x="324504" y="929640"/>
                      </a:lnTo>
                      <a:lnTo>
                        <a:pt x="415944" y="861060"/>
                      </a:lnTo>
                      <a:lnTo>
                        <a:pt x="393084" y="624840"/>
                      </a:lnTo>
                      <a:lnTo>
                        <a:pt x="530244" y="670560"/>
                      </a:lnTo>
                      <a:lnTo>
                        <a:pt x="789324" y="601980"/>
                      </a:lnTo>
                      <a:lnTo>
                        <a:pt x="728364" y="480060"/>
                      </a:lnTo>
                      <a:lnTo>
                        <a:pt x="758844" y="419100"/>
                      </a:lnTo>
                      <a:lnTo>
                        <a:pt x="873144" y="396240"/>
                      </a:lnTo>
                      <a:lnTo>
                        <a:pt x="896004" y="312420"/>
                      </a:lnTo>
                      <a:lnTo>
                        <a:pt x="926484" y="167640"/>
                      </a:lnTo>
                      <a:lnTo>
                        <a:pt x="987444" y="45720"/>
                      </a:lnTo>
                      <a:lnTo>
                        <a:pt x="1040784" y="38100"/>
                      </a:lnTo>
                      <a:lnTo>
                        <a:pt x="1254144" y="106680"/>
                      </a:lnTo>
                      <a:lnTo>
                        <a:pt x="1353204" y="99060"/>
                      </a:lnTo>
                      <a:lnTo>
                        <a:pt x="1604664" y="198120"/>
                      </a:lnTo>
                      <a:lnTo>
                        <a:pt x="1688484" y="373380"/>
                      </a:lnTo>
                      <a:lnTo>
                        <a:pt x="1764684" y="365760"/>
                      </a:lnTo>
                      <a:lnTo>
                        <a:pt x="1810404" y="289560"/>
                      </a:lnTo>
                      <a:lnTo>
                        <a:pt x="1810404" y="228600"/>
                      </a:lnTo>
                      <a:lnTo>
                        <a:pt x="1917084" y="213360"/>
                      </a:lnTo>
                      <a:lnTo>
                        <a:pt x="1924704" y="160020"/>
                      </a:lnTo>
                      <a:lnTo>
                        <a:pt x="2008524" y="160020"/>
                      </a:lnTo>
                      <a:lnTo>
                        <a:pt x="2016144" y="83820"/>
                      </a:lnTo>
                      <a:lnTo>
                        <a:pt x="2160924" y="762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5ED10E85-A617-C35A-D76A-977DC4872E31}"/>
                    </a:ext>
                  </a:extLst>
                </p:cNvPr>
                <p:cNvSpPr/>
                <p:nvPr/>
              </p:nvSpPr>
              <p:spPr>
                <a:xfrm>
                  <a:off x="1149292" y="1420338"/>
                  <a:ext cx="1012054" cy="783083"/>
                </a:xfrm>
                <a:custGeom>
                  <a:avLst/>
                  <a:gdLst>
                    <a:gd name="connsiteX0" fmla="*/ 2628900 w 4367616"/>
                    <a:gd name="connsiteY0" fmla="*/ 0 h 3379472"/>
                    <a:gd name="connsiteX1" fmla="*/ 2686050 w 4367616"/>
                    <a:gd name="connsiteY1" fmla="*/ 76200 h 3379472"/>
                    <a:gd name="connsiteX2" fmla="*/ 2828926 w 4367616"/>
                    <a:gd name="connsiteY2" fmla="*/ 95252 h 3379472"/>
                    <a:gd name="connsiteX3" fmla="*/ 2943226 w 4367616"/>
                    <a:gd name="connsiteY3" fmla="*/ 28576 h 3379472"/>
                    <a:gd name="connsiteX4" fmla="*/ 3105150 w 4367616"/>
                    <a:gd name="connsiteY4" fmla="*/ 142876 h 3379472"/>
                    <a:gd name="connsiteX5" fmla="*/ 3267074 w 4367616"/>
                    <a:gd name="connsiteY5" fmla="*/ 47628 h 3379472"/>
                    <a:gd name="connsiteX6" fmla="*/ 3355840 w 4367616"/>
                    <a:gd name="connsiteY6" fmla="*/ 77216 h 3379472"/>
                    <a:gd name="connsiteX7" fmla="*/ 3348990 w 4367616"/>
                    <a:gd name="connsiteY7" fmla="*/ 110492 h 3379472"/>
                    <a:gd name="connsiteX8" fmla="*/ 3615690 w 4367616"/>
                    <a:gd name="connsiteY8" fmla="*/ 118112 h 3379472"/>
                    <a:gd name="connsiteX9" fmla="*/ 3630930 w 4367616"/>
                    <a:gd name="connsiteY9" fmla="*/ 140972 h 3379472"/>
                    <a:gd name="connsiteX10" fmla="*/ 3691890 w 4367616"/>
                    <a:gd name="connsiteY10" fmla="*/ 118112 h 3379472"/>
                    <a:gd name="connsiteX11" fmla="*/ 3768090 w 4367616"/>
                    <a:gd name="connsiteY11" fmla="*/ 156212 h 3379472"/>
                    <a:gd name="connsiteX12" fmla="*/ 3778866 w 4367616"/>
                    <a:gd name="connsiteY12" fmla="*/ 149746 h 3379472"/>
                    <a:gd name="connsiteX13" fmla="*/ 3790950 w 4367616"/>
                    <a:gd name="connsiteY13" fmla="*/ 222252 h 3379472"/>
                    <a:gd name="connsiteX14" fmla="*/ 3873500 w 4367616"/>
                    <a:gd name="connsiteY14" fmla="*/ 311152 h 3379472"/>
                    <a:gd name="connsiteX15" fmla="*/ 3930650 w 4367616"/>
                    <a:gd name="connsiteY15" fmla="*/ 361952 h 3379472"/>
                    <a:gd name="connsiteX16" fmla="*/ 3949700 w 4367616"/>
                    <a:gd name="connsiteY16" fmla="*/ 419102 h 3379472"/>
                    <a:gd name="connsiteX17" fmla="*/ 3860800 w 4367616"/>
                    <a:gd name="connsiteY17" fmla="*/ 546102 h 3379472"/>
                    <a:gd name="connsiteX18" fmla="*/ 3898900 w 4367616"/>
                    <a:gd name="connsiteY18" fmla="*/ 647702 h 3379472"/>
                    <a:gd name="connsiteX19" fmla="*/ 3848100 w 4367616"/>
                    <a:gd name="connsiteY19" fmla="*/ 806452 h 3379472"/>
                    <a:gd name="connsiteX20" fmla="*/ 3956050 w 4367616"/>
                    <a:gd name="connsiteY20" fmla="*/ 1016002 h 3379472"/>
                    <a:gd name="connsiteX21" fmla="*/ 4108450 w 4367616"/>
                    <a:gd name="connsiteY21" fmla="*/ 1085852 h 3379472"/>
                    <a:gd name="connsiteX22" fmla="*/ 4038600 w 4367616"/>
                    <a:gd name="connsiteY22" fmla="*/ 1428752 h 3379472"/>
                    <a:gd name="connsiteX23" fmla="*/ 4133850 w 4367616"/>
                    <a:gd name="connsiteY23" fmla="*/ 1606552 h 3379472"/>
                    <a:gd name="connsiteX24" fmla="*/ 4178300 w 4367616"/>
                    <a:gd name="connsiteY24" fmla="*/ 1619252 h 3379472"/>
                    <a:gd name="connsiteX25" fmla="*/ 4140200 w 4367616"/>
                    <a:gd name="connsiteY25" fmla="*/ 1809752 h 3379472"/>
                    <a:gd name="connsiteX26" fmla="*/ 4191000 w 4367616"/>
                    <a:gd name="connsiteY26" fmla="*/ 1917702 h 3379472"/>
                    <a:gd name="connsiteX27" fmla="*/ 4241800 w 4367616"/>
                    <a:gd name="connsiteY27" fmla="*/ 1943102 h 3379472"/>
                    <a:gd name="connsiteX28" fmla="*/ 4324350 w 4367616"/>
                    <a:gd name="connsiteY28" fmla="*/ 2063752 h 3379472"/>
                    <a:gd name="connsiteX29" fmla="*/ 4349750 w 4367616"/>
                    <a:gd name="connsiteY29" fmla="*/ 2241552 h 3379472"/>
                    <a:gd name="connsiteX30" fmla="*/ 4298950 w 4367616"/>
                    <a:gd name="connsiteY30" fmla="*/ 2336802 h 3379472"/>
                    <a:gd name="connsiteX31" fmla="*/ 4356100 w 4367616"/>
                    <a:gd name="connsiteY31" fmla="*/ 2425702 h 3379472"/>
                    <a:gd name="connsiteX32" fmla="*/ 4367616 w 4367616"/>
                    <a:gd name="connsiteY32" fmla="*/ 2431984 h 3379472"/>
                    <a:gd name="connsiteX33" fmla="*/ 4316730 w 4367616"/>
                    <a:gd name="connsiteY33" fmla="*/ 2472692 h 3379472"/>
                    <a:gd name="connsiteX34" fmla="*/ 4187190 w 4367616"/>
                    <a:gd name="connsiteY34" fmla="*/ 2518412 h 3379472"/>
                    <a:gd name="connsiteX35" fmla="*/ 4126230 w 4367616"/>
                    <a:gd name="connsiteY35" fmla="*/ 2586992 h 3379472"/>
                    <a:gd name="connsiteX36" fmla="*/ 4110990 w 4367616"/>
                    <a:gd name="connsiteY36" fmla="*/ 2731772 h 3379472"/>
                    <a:gd name="connsiteX37" fmla="*/ 4057650 w 4367616"/>
                    <a:gd name="connsiteY37" fmla="*/ 2739392 h 3379472"/>
                    <a:gd name="connsiteX38" fmla="*/ 3935730 w 4367616"/>
                    <a:gd name="connsiteY38" fmla="*/ 2693672 h 3379472"/>
                    <a:gd name="connsiteX39" fmla="*/ 3768090 w 4367616"/>
                    <a:gd name="connsiteY39" fmla="*/ 2640332 h 3379472"/>
                    <a:gd name="connsiteX40" fmla="*/ 3798570 w 4367616"/>
                    <a:gd name="connsiteY40" fmla="*/ 2556512 h 3379472"/>
                    <a:gd name="connsiteX41" fmla="*/ 3722370 w 4367616"/>
                    <a:gd name="connsiteY41" fmla="*/ 2487932 h 3379472"/>
                    <a:gd name="connsiteX42" fmla="*/ 3653790 w 4367616"/>
                    <a:gd name="connsiteY42" fmla="*/ 2571752 h 3379472"/>
                    <a:gd name="connsiteX43" fmla="*/ 3341370 w 4367616"/>
                    <a:gd name="connsiteY43" fmla="*/ 2663192 h 3379472"/>
                    <a:gd name="connsiteX44" fmla="*/ 3227070 w 4367616"/>
                    <a:gd name="connsiteY44" fmla="*/ 2663192 h 3379472"/>
                    <a:gd name="connsiteX45" fmla="*/ 3173730 w 4367616"/>
                    <a:gd name="connsiteY45" fmla="*/ 2815592 h 3379472"/>
                    <a:gd name="connsiteX46" fmla="*/ 3105150 w 4367616"/>
                    <a:gd name="connsiteY46" fmla="*/ 2876552 h 3379472"/>
                    <a:gd name="connsiteX47" fmla="*/ 2792730 w 4367616"/>
                    <a:gd name="connsiteY47" fmla="*/ 2823212 h 3379472"/>
                    <a:gd name="connsiteX48" fmla="*/ 2739390 w 4367616"/>
                    <a:gd name="connsiteY48" fmla="*/ 2876552 h 3379472"/>
                    <a:gd name="connsiteX49" fmla="*/ 2625090 w 4367616"/>
                    <a:gd name="connsiteY49" fmla="*/ 2884172 h 3379472"/>
                    <a:gd name="connsiteX50" fmla="*/ 2487930 w 4367616"/>
                    <a:gd name="connsiteY50" fmla="*/ 3028952 h 3379472"/>
                    <a:gd name="connsiteX51" fmla="*/ 2426970 w 4367616"/>
                    <a:gd name="connsiteY51" fmla="*/ 2960372 h 3379472"/>
                    <a:gd name="connsiteX52" fmla="*/ 2350770 w 4367616"/>
                    <a:gd name="connsiteY52" fmla="*/ 2960372 h 3379472"/>
                    <a:gd name="connsiteX53" fmla="*/ 2335530 w 4367616"/>
                    <a:gd name="connsiteY53" fmla="*/ 3059432 h 3379472"/>
                    <a:gd name="connsiteX54" fmla="*/ 2221230 w 4367616"/>
                    <a:gd name="connsiteY54" fmla="*/ 3219452 h 3379472"/>
                    <a:gd name="connsiteX55" fmla="*/ 2007870 w 4367616"/>
                    <a:gd name="connsiteY55" fmla="*/ 3219452 h 3379472"/>
                    <a:gd name="connsiteX56" fmla="*/ 1847850 w 4367616"/>
                    <a:gd name="connsiteY56" fmla="*/ 3348992 h 3379472"/>
                    <a:gd name="connsiteX57" fmla="*/ 1764030 w 4367616"/>
                    <a:gd name="connsiteY57" fmla="*/ 3303272 h 3379472"/>
                    <a:gd name="connsiteX58" fmla="*/ 1741170 w 4367616"/>
                    <a:gd name="connsiteY58" fmla="*/ 3295652 h 3379472"/>
                    <a:gd name="connsiteX59" fmla="*/ 1642110 w 4367616"/>
                    <a:gd name="connsiteY59" fmla="*/ 3379472 h 3379472"/>
                    <a:gd name="connsiteX60" fmla="*/ 1558290 w 4367616"/>
                    <a:gd name="connsiteY60" fmla="*/ 3326132 h 3379472"/>
                    <a:gd name="connsiteX61" fmla="*/ 1611630 w 4367616"/>
                    <a:gd name="connsiteY61" fmla="*/ 3257552 h 3379472"/>
                    <a:gd name="connsiteX62" fmla="*/ 1497330 w 4367616"/>
                    <a:gd name="connsiteY62" fmla="*/ 3196592 h 3379472"/>
                    <a:gd name="connsiteX63" fmla="*/ 1421130 w 4367616"/>
                    <a:gd name="connsiteY63" fmla="*/ 3013712 h 3379472"/>
                    <a:gd name="connsiteX64" fmla="*/ 1413510 w 4367616"/>
                    <a:gd name="connsiteY64" fmla="*/ 2907032 h 3379472"/>
                    <a:gd name="connsiteX65" fmla="*/ 1436370 w 4367616"/>
                    <a:gd name="connsiteY65" fmla="*/ 2823212 h 3379472"/>
                    <a:gd name="connsiteX66" fmla="*/ 1367790 w 4367616"/>
                    <a:gd name="connsiteY66" fmla="*/ 2807972 h 3379472"/>
                    <a:gd name="connsiteX67" fmla="*/ 1268730 w 4367616"/>
                    <a:gd name="connsiteY67" fmla="*/ 2846072 h 3379472"/>
                    <a:gd name="connsiteX68" fmla="*/ 1131570 w 4367616"/>
                    <a:gd name="connsiteY68" fmla="*/ 2777492 h 3379472"/>
                    <a:gd name="connsiteX69" fmla="*/ 1032510 w 4367616"/>
                    <a:gd name="connsiteY69" fmla="*/ 2792732 h 3379472"/>
                    <a:gd name="connsiteX70" fmla="*/ 902970 w 4367616"/>
                    <a:gd name="connsiteY70" fmla="*/ 2807972 h 3379472"/>
                    <a:gd name="connsiteX71" fmla="*/ 864870 w 4367616"/>
                    <a:gd name="connsiteY71" fmla="*/ 2922272 h 3379472"/>
                    <a:gd name="connsiteX72" fmla="*/ 742950 w 4367616"/>
                    <a:gd name="connsiteY72" fmla="*/ 3036572 h 3379472"/>
                    <a:gd name="connsiteX73" fmla="*/ 613410 w 4367616"/>
                    <a:gd name="connsiteY73" fmla="*/ 3143252 h 3379472"/>
                    <a:gd name="connsiteX74" fmla="*/ 575310 w 4367616"/>
                    <a:gd name="connsiteY74" fmla="*/ 3219452 h 3379472"/>
                    <a:gd name="connsiteX75" fmla="*/ 628650 w 4367616"/>
                    <a:gd name="connsiteY75" fmla="*/ 3326132 h 3379472"/>
                    <a:gd name="connsiteX76" fmla="*/ 615398 w 4367616"/>
                    <a:gd name="connsiteY76" fmla="*/ 3331432 h 3379472"/>
                    <a:gd name="connsiteX77" fmla="*/ 499110 w 4367616"/>
                    <a:gd name="connsiteY77" fmla="*/ 3318512 h 3379472"/>
                    <a:gd name="connsiteX78" fmla="*/ 499110 w 4367616"/>
                    <a:gd name="connsiteY78" fmla="*/ 3257552 h 3379472"/>
                    <a:gd name="connsiteX79" fmla="*/ 407670 w 4367616"/>
                    <a:gd name="connsiteY79" fmla="*/ 3257552 h 3379472"/>
                    <a:gd name="connsiteX80" fmla="*/ 346710 w 4367616"/>
                    <a:gd name="connsiteY80" fmla="*/ 3242312 h 3379472"/>
                    <a:gd name="connsiteX81" fmla="*/ 339090 w 4367616"/>
                    <a:gd name="connsiteY81" fmla="*/ 3211832 h 3379472"/>
                    <a:gd name="connsiteX82" fmla="*/ 316230 w 4367616"/>
                    <a:gd name="connsiteY82" fmla="*/ 3143252 h 3379472"/>
                    <a:gd name="connsiteX83" fmla="*/ 316230 w 4367616"/>
                    <a:gd name="connsiteY83" fmla="*/ 3082292 h 3379472"/>
                    <a:gd name="connsiteX84" fmla="*/ 262890 w 4367616"/>
                    <a:gd name="connsiteY84" fmla="*/ 2945132 h 3379472"/>
                    <a:gd name="connsiteX85" fmla="*/ 285750 w 4367616"/>
                    <a:gd name="connsiteY85" fmla="*/ 2884172 h 3379472"/>
                    <a:gd name="connsiteX86" fmla="*/ 209550 w 4367616"/>
                    <a:gd name="connsiteY86" fmla="*/ 2876552 h 3379472"/>
                    <a:gd name="connsiteX87" fmla="*/ 201930 w 4367616"/>
                    <a:gd name="connsiteY87" fmla="*/ 2823212 h 3379472"/>
                    <a:gd name="connsiteX88" fmla="*/ 118110 w 4367616"/>
                    <a:gd name="connsiteY88" fmla="*/ 2769872 h 3379472"/>
                    <a:gd name="connsiteX89" fmla="*/ 118110 w 4367616"/>
                    <a:gd name="connsiteY89" fmla="*/ 2708912 h 3379472"/>
                    <a:gd name="connsiteX90" fmla="*/ 118110 w 4367616"/>
                    <a:gd name="connsiteY90" fmla="*/ 2594612 h 3379472"/>
                    <a:gd name="connsiteX91" fmla="*/ 118110 w 4367616"/>
                    <a:gd name="connsiteY91" fmla="*/ 2487932 h 3379472"/>
                    <a:gd name="connsiteX92" fmla="*/ 110490 w 4367616"/>
                    <a:gd name="connsiteY92" fmla="*/ 2373632 h 3379472"/>
                    <a:gd name="connsiteX93" fmla="*/ 96568 w 4367616"/>
                    <a:gd name="connsiteY93" fmla="*/ 2373632 h 3379472"/>
                    <a:gd name="connsiteX94" fmla="*/ 66674 w 4367616"/>
                    <a:gd name="connsiteY94" fmla="*/ 2276476 h 3379472"/>
                    <a:gd name="connsiteX95" fmla="*/ 0 w 4367616"/>
                    <a:gd name="connsiteY95" fmla="*/ 2247900 h 3379472"/>
                    <a:gd name="connsiteX96" fmla="*/ 57150 w 4367616"/>
                    <a:gd name="connsiteY96" fmla="*/ 2162176 h 3379472"/>
                    <a:gd name="connsiteX97" fmla="*/ 104774 w 4367616"/>
                    <a:gd name="connsiteY97" fmla="*/ 2152652 h 3379472"/>
                    <a:gd name="connsiteX98" fmla="*/ 247650 w 4367616"/>
                    <a:gd name="connsiteY98" fmla="*/ 2028828 h 3379472"/>
                    <a:gd name="connsiteX99" fmla="*/ 304800 w 4367616"/>
                    <a:gd name="connsiteY99" fmla="*/ 1885952 h 3379472"/>
                    <a:gd name="connsiteX100" fmla="*/ 247650 w 4367616"/>
                    <a:gd name="connsiteY100" fmla="*/ 1809752 h 3379472"/>
                    <a:gd name="connsiteX101" fmla="*/ 371474 w 4367616"/>
                    <a:gd name="connsiteY101" fmla="*/ 1552576 h 3379472"/>
                    <a:gd name="connsiteX102" fmla="*/ 304800 w 4367616"/>
                    <a:gd name="connsiteY102" fmla="*/ 1514476 h 3379472"/>
                    <a:gd name="connsiteX103" fmla="*/ 361950 w 4367616"/>
                    <a:gd name="connsiteY103" fmla="*/ 1438276 h 3379472"/>
                    <a:gd name="connsiteX104" fmla="*/ 561974 w 4367616"/>
                    <a:gd name="connsiteY104" fmla="*/ 1333500 h 3379472"/>
                    <a:gd name="connsiteX105" fmla="*/ 609600 w 4367616"/>
                    <a:gd name="connsiteY105" fmla="*/ 1228728 h 3379472"/>
                    <a:gd name="connsiteX106" fmla="*/ 609600 w 4367616"/>
                    <a:gd name="connsiteY106" fmla="*/ 1114428 h 3379472"/>
                    <a:gd name="connsiteX107" fmla="*/ 685800 w 4367616"/>
                    <a:gd name="connsiteY107" fmla="*/ 1114428 h 3379472"/>
                    <a:gd name="connsiteX108" fmla="*/ 771526 w 4367616"/>
                    <a:gd name="connsiteY108" fmla="*/ 1238252 h 3379472"/>
                    <a:gd name="connsiteX109" fmla="*/ 819150 w 4367616"/>
                    <a:gd name="connsiteY109" fmla="*/ 1152528 h 3379472"/>
                    <a:gd name="connsiteX110" fmla="*/ 876300 w 4367616"/>
                    <a:gd name="connsiteY110" fmla="*/ 1181100 h 3379472"/>
                    <a:gd name="connsiteX111" fmla="*/ 1019174 w 4367616"/>
                    <a:gd name="connsiteY111" fmla="*/ 1143000 h 3379472"/>
                    <a:gd name="connsiteX112" fmla="*/ 1085850 w 4367616"/>
                    <a:gd name="connsiteY112" fmla="*/ 1238252 h 3379472"/>
                    <a:gd name="connsiteX113" fmla="*/ 1171574 w 4367616"/>
                    <a:gd name="connsiteY113" fmla="*/ 1162052 h 3379472"/>
                    <a:gd name="connsiteX114" fmla="*/ 1190626 w 4367616"/>
                    <a:gd name="connsiteY114" fmla="*/ 1085852 h 3379472"/>
                    <a:gd name="connsiteX115" fmla="*/ 1304926 w 4367616"/>
                    <a:gd name="connsiteY115" fmla="*/ 1133476 h 3379472"/>
                    <a:gd name="connsiteX116" fmla="*/ 1543050 w 4367616"/>
                    <a:gd name="connsiteY116" fmla="*/ 1143000 h 3379472"/>
                    <a:gd name="connsiteX117" fmla="*/ 1771650 w 4367616"/>
                    <a:gd name="connsiteY117" fmla="*/ 1000128 h 3379472"/>
                    <a:gd name="connsiteX118" fmla="*/ 1924050 w 4367616"/>
                    <a:gd name="connsiteY118" fmla="*/ 1047752 h 3379472"/>
                    <a:gd name="connsiteX119" fmla="*/ 1971674 w 4367616"/>
                    <a:gd name="connsiteY119" fmla="*/ 971552 h 3379472"/>
                    <a:gd name="connsiteX120" fmla="*/ 2085974 w 4367616"/>
                    <a:gd name="connsiteY120" fmla="*/ 971552 h 3379472"/>
                    <a:gd name="connsiteX121" fmla="*/ 2076450 w 4367616"/>
                    <a:gd name="connsiteY121" fmla="*/ 866776 h 3379472"/>
                    <a:gd name="connsiteX122" fmla="*/ 1828800 w 4367616"/>
                    <a:gd name="connsiteY122" fmla="*/ 781052 h 3379472"/>
                    <a:gd name="connsiteX123" fmla="*/ 1981200 w 4367616"/>
                    <a:gd name="connsiteY123" fmla="*/ 571500 h 3379472"/>
                    <a:gd name="connsiteX124" fmla="*/ 2105026 w 4367616"/>
                    <a:gd name="connsiteY124" fmla="*/ 571500 h 3379472"/>
                    <a:gd name="connsiteX125" fmla="*/ 2209800 w 4367616"/>
                    <a:gd name="connsiteY125" fmla="*/ 504828 h 3379472"/>
                    <a:gd name="connsiteX126" fmla="*/ 2266950 w 4367616"/>
                    <a:gd name="connsiteY126" fmla="*/ 409576 h 3379472"/>
                    <a:gd name="connsiteX127" fmla="*/ 2400300 w 4367616"/>
                    <a:gd name="connsiteY127" fmla="*/ 238128 h 3379472"/>
                    <a:gd name="connsiteX128" fmla="*/ 2419350 w 4367616"/>
                    <a:gd name="connsiteY128" fmla="*/ 142876 h 3379472"/>
                    <a:gd name="connsiteX129" fmla="*/ 2552700 w 4367616"/>
                    <a:gd name="connsiteY129" fmla="*/ 28576 h 3379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4367616" h="3379472">
                      <a:moveTo>
                        <a:pt x="2628900" y="0"/>
                      </a:moveTo>
                      <a:lnTo>
                        <a:pt x="2686050" y="76200"/>
                      </a:lnTo>
                      <a:lnTo>
                        <a:pt x="2828926" y="95252"/>
                      </a:lnTo>
                      <a:lnTo>
                        <a:pt x="2943226" y="28576"/>
                      </a:lnTo>
                      <a:lnTo>
                        <a:pt x="3105150" y="142876"/>
                      </a:lnTo>
                      <a:lnTo>
                        <a:pt x="3267074" y="47628"/>
                      </a:lnTo>
                      <a:lnTo>
                        <a:pt x="3355840" y="77216"/>
                      </a:lnTo>
                      <a:lnTo>
                        <a:pt x="3348990" y="110492"/>
                      </a:lnTo>
                      <a:lnTo>
                        <a:pt x="3615690" y="118112"/>
                      </a:lnTo>
                      <a:lnTo>
                        <a:pt x="3630930" y="140972"/>
                      </a:lnTo>
                      <a:lnTo>
                        <a:pt x="3691890" y="118112"/>
                      </a:lnTo>
                      <a:lnTo>
                        <a:pt x="3768090" y="156212"/>
                      </a:lnTo>
                      <a:lnTo>
                        <a:pt x="3778866" y="149746"/>
                      </a:lnTo>
                      <a:lnTo>
                        <a:pt x="3790950" y="222252"/>
                      </a:lnTo>
                      <a:lnTo>
                        <a:pt x="3873500" y="311152"/>
                      </a:lnTo>
                      <a:lnTo>
                        <a:pt x="3930650" y="361952"/>
                      </a:lnTo>
                      <a:lnTo>
                        <a:pt x="3949700" y="419102"/>
                      </a:lnTo>
                      <a:lnTo>
                        <a:pt x="3860800" y="546102"/>
                      </a:lnTo>
                      <a:lnTo>
                        <a:pt x="3898900" y="647702"/>
                      </a:lnTo>
                      <a:lnTo>
                        <a:pt x="3848100" y="806452"/>
                      </a:lnTo>
                      <a:lnTo>
                        <a:pt x="3956050" y="1016002"/>
                      </a:lnTo>
                      <a:lnTo>
                        <a:pt x="4108450" y="1085852"/>
                      </a:lnTo>
                      <a:lnTo>
                        <a:pt x="4038600" y="1428752"/>
                      </a:lnTo>
                      <a:lnTo>
                        <a:pt x="4133850" y="1606552"/>
                      </a:lnTo>
                      <a:lnTo>
                        <a:pt x="4178300" y="1619252"/>
                      </a:lnTo>
                      <a:lnTo>
                        <a:pt x="4140200" y="1809752"/>
                      </a:lnTo>
                      <a:lnTo>
                        <a:pt x="4191000" y="1917702"/>
                      </a:lnTo>
                      <a:lnTo>
                        <a:pt x="4241800" y="1943102"/>
                      </a:lnTo>
                      <a:lnTo>
                        <a:pt x="4324350" y="2063752"/>
                      </a:lnTo>
                      <a:lnTo>
                        <a:pt x="4349750" y="2241552"/>
                      </a:lnTo>
                      <a:lnTo>
                        <a:pt x="4298950" y="2336802"/>
                      </a:lnTo>
                      <a:lnTo>
                        <a:pt x="4356100" y="2425702"/>
                      </a:lnTo>
                      <a:lnTo>
                        <a:pt x="4367616" y="2431984"/>
                      </a:lnTo>
                      <a:lnTo>
                        <a:pt x="4316730" y="2472692"/>
                      </a:lnTo>
                      <a:lnTo>
                        <a:pt x="4187190" y="2518412"/>
                      </a:lnTo>
                      <a:lnTo>
                        <a:pt x="4126230" y="2586992"/>
                      </a:lnTo>
                      <a:lnTo>
                        <a:pt x="4110990" y="2731772"/>
                      </a:lnTo>
                      <a:lnTo>
                        <a:pt x="4057650" y="2739392"/>
                      </a:lnTo>
                      <a:lnTo>
                        <a:pt x="3935730" y="2693672"/>
                      </a:lnTo>
                      <a:lnTo>
                        <a:pt x="3768090" y="2640332"/>
                      </a:lnTo>
                      <a:lnTo>
                        <a:pt x="3798570" y="2556512"/>
                      </a:lnTo>
                      <a:lnTo>
                        <a:pt x="3722370" y="2487932"/>
                      </a:lnTo>
                      <a:lnTo>
                        <a:pt x="3653790" y="2571752"/>
                      </a:lnTo>
                      <a:lnTo>
                        <a:pt x="3341370" y="2663192"/>
                      </a:lnTo>
                      <a:lnTo>
                        <a:pt x="3227070" y="2663192"/>
                      </a:lnTo>
                      <a:lnTo>
                        <a:pt x="3173730" y="2815592"/>
                      </a:lnTo>
                      <a:lnTo>
                        <a:pt x="3105150" y="2876552"/>
                      </a:lnTo>
                      <a:lnTo>
                        <a:pt x="2792730" y="2823212"/>
                      </a:lnTo>
                      <a:lnTo>
                        <a:pt x="2739390" y="2876552"/>
                      </a:lnTo>
                      <a:lnTo>
                        <a:pt x="2625090" y="2884172"/>
                      </a:lnTo>
                      <a:lnTo>
                        <a:pt x="2487930" y="3028952"/>
                      </a:lnTo>
                      <a:lnTo>
                        <a:pt x="2426970" y="2960372"/>
                      </a:lnTo>
                      <a:lnTo>
                        <a:pt x="2350770" y="2960372"/>
                      </a:lnTo>
                      <a:lnTo>
                        <a:pt x="2335530" y="3059432"/>
                      </a:lnTo>
                      <a:lnTo>
                        <a:pt x="2221230" y="3219452"/>
                      </a:lnTo>
                      <a:lnTo>
                        <a:pt x="2007870" y="3219452"/>
                      </a:lnTo>
                      <a:lnTo>
                        <a:pt x="1847850" y="3348992"/>
                      </a:lnTo>
                      <a:cubicBezTo>
                        <a:pt x="1769472" y="3301964"/>
                        <a:pt x="1801270" y="3303272"/>
                        <a:pt x="1764030" y="3303272"/>
                      </a:cubicBezTo>
                      <a:lnTo>
                        <a:pt x="1741170" y="3295652"/>
                      </a:lnTo>
                      <a:lnTo>
                        <a:pt x="1642110" y="3379472"/>
                      </a:lnTo>
                      <a:lnTo>
                        <a:pt x="1558290" y="3326132"/>
                      </a:lnTo>
                      <a:lnTo>
                        <a:pt x="1611630" y="3257552"/>
                      </a:lnTo>
                      <a:lnTo>
                        <a:pt x="1497330" y="3196592"/>
                      </a:lnTo>
                      <a:lnTo>
                        <a:pt x="1421130" y="3013712"/>
                      </a:lnTo>
                      <a:lnTo>
                        <a:pt x="1413510" y="2907032"/>
                      </a:lnTo>
                      <a:lnTo>
                        <a:pt x="1436370" y="2823212"/>
                      </a:lnTo>
                      <a:lnTo>
                        <a:pt x="1367790" y="2807972"/>
                      </a:lnTo>
                      <a:lnTo>
                        <a:pt x="1268730" y="2846072"/>
                      </a:lnTo>
                      <a:lnTo>
                        <a:pt x="1131570" y="2777492"/>
                      </a:lnTo>
                      <a:lnTo>
                        <a:pt x="1032510" y="2792732"/>
                      </a:lnTo>
                      <a:lnTo>
                        <a:pt x="902970" y="2807972"/>
                      </a:lnTo>
                      <a:lnTo>
                        <a:pt x="864870" y="2922272"/>
                      </a:lnTo>
                      <a:lnTo>
                        <a:pt x="742950" y="3036572"/>
                      </a:lnTo>
                      <a:lnTo>
                        <a:pt x="613410" y="3143252"/>
                      </a:lnTo>
                      <a:lnTo>
                        <a:pt x="575310" y="3219452"/>
                      </a:lnTo>
                      <a:lnTo>
                        <a:pt x="628650" y="3326132"/>
                      </a:lnTo>
                      <a:lnTo>
                        <a:pt x="615398" y="3331432"/>
                      </a:lnTo>
                      <a:lnTo>
                        <a:pt x="499110" y="3318512"/>
                      </a:lnTo>
                      <a:lnTo>
                        <a:pt x="499110" y="3257552"/>
                      </a:lnTo>
                      <a:lnTo>
                        <a:pt x="407670" y="3257552"/>
                      </a:lnTo>
                      <a:lnTo>
                        <a:pt x="346710" y="3242312"/>
                      </a:lnTo>
                      <a:lnTo>
                        <a:pt x="339090" y="3211832"/>
                      </a:lnTo>
                      <a:lnTo>
                        <a:pt x="316230" y="3143252"/>
                      </a:lnTo>
                      <a:lnTo>
                        <a:pt x="316230" y="3082292"/>
                      </a:lnTo>
                      <a:lnTo>
                        <a:pt x="262890" y="2945132"/>
                      </a:lnTo>
                      <a:lnTo>
                        <a:pt x="285750" y="2884172"/>
                      </a:lnTo>
                      <a:lnTo>
                        <a:pt x="209550" y="2876552"/>
                      </a:lnTo>
                      <a:lnTo>
                        <a:pt x="201930" y="2823212"/>
                      </a:lnTo>
                      <a:lnTo>
                        <a:pt x="118110" y="2769872"/>
                      </a:lnTo>
                      <a:lnTo>
                        <a:pt x="118110" y="2708912"/>
                      </a:lnTo>
                      <a:lnTo>
                        <a:pt x="118110" y="2594612"/>
                      </a:lnTo>
                      <a:lnTo>
                        <a:pt x="118110" y="2487932"/>
                      </a:lnTo>
                      <a:lnTo>
                        <a:pt x="110490" y="2373632"/>
                      </a:lnTo>
                      <a:lnTo>
                        <a:pt x="96568" y="2373632"/>
                      </a:lnTo>
                      <a:lnTo>
                        <a:pt x="66674" y="2276476"/>
                      </a:lnTo>
                      <a:lnTo>
                        <a:pt x="0" y="2247900"/>
                      </a:lnTo>
                      <a:lnTo>
                        <a:pt x="57150" y="2162176"/>
                      </a:lnTo>
                      <a:lnTo>
                        <a:pt x="104774" y="2152652"/>
                      </a:lnTo>
                      <a:lnTo>
                        <a:pt x="247650" y="2028828"/>
                      </a:lnTo>
                      <a:lnTo>
                        <a:pt x="304800" y="1885952"/>
                      </a:lnTo>
                      <a:lnTo>
                        <a:pt x="247650" y="1809752"/>
                      </a:lnTo>
                      <a:lnTo>
                        <a:pt x="371474" y="1552576"/>
                      </a:lnTo>
                      <a:lnTo>
                        <a:pt x="304800" y="1514476"/>
                      </a:lnTo>
                      <a:lnTo>
                        <a:pt x="361950" y="1438276"/>
                      </a:lnTo>
                      <a:lnTo>
                        <a:pt x="561974" y="1333500"/>
                      </a:lnTo>
                      <a:lnTo>
                        <a:pt x="609600" y="1228728"/>
                      </a:lnTo>
                      <a:lnTo>
                        <a:pt x="609600" y="1114428"/>
                      </a:lnTo>
                      <a:lnTo>
                        <a:pt x="685800" y="1114428"/>
                      </a:lnTo>
                      <a:lnTo>
                        <a:pt x="771526" y="1238252"/>
                      </a:lnTo>
                      <a:lnTo>
                        <a:pt x="819150" y="1152528"/>
                      </a:lnTo>
                      <a:lnTo>
                        <a:pt x="876300" y="1181100"/>
                      </a:lnTo>
                      <a:lnTo>
                        <a:pt x="1019174" y="1143000"/>
                      </a:lnTo>
                      <a:lnTo>
                        <a:pt x="1085850" y="1238252"/>
                      </a:lnTo>
                      <a:lnTo>
                        <a:pt x="1171574" y="1162052"/>
                      </a:lnTo>
                      <a:lnTo>
                        <a:pt x="1190626" y="1085852"/>
                      </a:lnTo>
                      <a:lnTo>
                        <a:pt x="1304926" y="1133476"/>
                      </a:lnTo>
                      <a:lnTo>
                        <a:pt x="1543050" y="1143000"/>
                      </a:lnTo>
                      <a:lnTo>
                        <a:pt x="1771650" y="1000128"/>
                      </a:lnTo>
                      <a:lnTo>
                        <a:pt x="1924050" y="1047752"/>
                      </a:lnTo>
                      <a:lnTo>
                        <a:pt x="1971674" y="971552"/>
                      </a:lnTo>
                      <a:lnTo>
                        <a:pt x="2085974" y="971552"/>
                      </a:lnTo>
                      <a:lnTo>
                        <a:pt x="2076450" y="866776"/>
                      </a:lnTo>
                      <a:lnTo>
                        <a:pt x="1828800" y="781052"/>
                      </a:lnTo>
                      <a:lnTo>
                        <a:pt x="1981200" y="571500"/>
                      </a:lnTo>
                      <a:lnTo>
                        <a:pt x="2105026" y="571500"/>
                      </a:lnTo>
                      <a:lnTo>
                        <a:pt x="2209800" y="504828"/>
                      </a:lnTo>
                      <a:lnTo>
                        <a:pt x="2266950" y="409576"/>
                      </a:lnTo>
                      <a:lnTo>
                        <a:pt x="2400300" y="238128"/>
                      </a:lnTo>
                      <a:lnTo>
                        <a:pt x="2419350" y="142876"/>
                      </a:lnTo>
                      <a:lnTo>
                        <a:pt x="2552700" y="28576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BDBEAF65-3FFE-98FD-3C14-FA3C5ED1F890}"/>
                    </a:ext>
                  </a:extLst>
                </p:cNvPr>
                <p:cNvSpPr/>
                <p:nvPr/>
              </p:nvSpPr>
              <p:spPr>
                <a:xfrm>
                  <a:off x="3318323" y="2080261"/>
                  <a:ext cx="71193" cy="55180"/>
                </a:xfrm>
                <a:custGeom>
                  <a:avLst/>
                  <a:gdLst>
                    <a:gd name="connsiteX0" fmla="*/ 71193 w 71193"/>
                    <a:gd name="connsiteY0" fmla="*/ 0 h 55180"/>
                    <a:gd name="connsiteX1" fmla="*/ 71193 w 71193"/>
                    <a:gd name="connsiteY1" fmla="*/ 48082 h 55180"/>
                    <a:gd name="connsiteX2" fmla="*/ 60152 w 71193"/>
                    <a:gd name="connsiteY2" fmla="*/ 55180 h 55180"/>
                    <a:gd name="connsiteX3" fmla="*/ 43966 w 71193"/>
                    <a:gd name="connsiteY3" fmla="*/ 47823 h 55180"/>
                    <a:gd name="connsiteX4" fmla="*/ 26309 w 71193"/>
                    <a:gd name="connsiteY4" fmla="*/ 50765 h 55180"/>
                    <a:gd name="connsiteX5" fmla="*/ 2767 w 71193"/>
                    <a:gd name="connsiteY5" fmla="*/ 40465 h 55180"/>
                    <a:gd name="connsiteX6" fmla="*/ 0 w 71193"/>
                    <a:gd name="connsiteY6" fmla="*/ 19715 h 55180"/>
                    <a:gd name="connsiteX7" fmla="*/ 19320 w 71193"/>
                    <a:gd name="connsiteY7" fmla="*/ 14348 h 55180"/>
                    <a:gd name="connsiteX8" fmla="*/ 27045 w 71193"/>
                    <a:gd name="connsiteY8" fmla="*/ 17659 h 55180"/>
                    <a:gd name="connsiteX9" fmla="*/ 41391 w 71193"/>
                    <a:gd name="connsiteY9" fmla="*/ 9934 h 55180"/>
                    <a:gd name="connsiteX0" fmla="*/ 71193 w 413098"/>
                    <a:gd name="connsiteY0" fmla="*/ 0 h 55180"/>
                    <a:gd name="connsiteX1" fmla="*/ 413096 w 413098"/>
                    <a:gd name="connsiteY1" fmla="*/ 43814 h 55180"/>
                    <a:gd name="connsiteX2" fmla="*/ 71193 w 413098"/>
                    <a:gd name="connsiteY2" fmla="*/ 48082 h 55180"/>
                    <a:gd name="connsiteX3" fmla="*/ 60152 w 413098"/>
                    <a:gd name="connsiteY3" fmla="*/ 55180 h 55180"/>
                    <a:gd name="connsiteX4" fmla="*/ 43966 w 413098"/>
                    <a:gd name="connsiteY4" fmla="*/ 47823 h 55180"/>
                    <a:gd name="connsiteX5" fmla="*/ 26309 w 413098"/>
                    <a:gd name="connsiteY5" fmla="*/ 50765 h 55180"/>
                    <a:gd name="connsiteX6" fmla="*/ 2767 w 413098"/>
                    <a:gd name="connsiteY6" fmla="*/ 40465 h 55180"/>
                    <a:gd name="connsiteX7" fmla="*/ 0 w 413098"/>
                    <a:gd name="connsiteY7" fmla="*/ 19715 h 55180"/>
                    <a:gd name="connsiteX8" fmla="*/ 19320 w 413098"/>
                    <a:gd name="connsiteY8" fmla="*/ 14348 h 55180"/>
                    <a:gd name="connsiteX9" fmla="*/ 27045 w 413098"/>
                    <a:gd name="connsiteY9" fmla="*/ 17659 h 55180"/>
                    <a:gd name="connsiteX10" fmla="*/ 41391 w 413098"/>
                    <a:gd name="connsiteY10" fmla="*/ 9934 h 55180"/>
                    <a:gd name="connsiteX11" fmla="*/ 71193 w 413098"/>
                    <a:gd name="connsiteY11" fmla="*/ 0 h 55180"/>
                    <a:gd name="connsiteX0" fmla="*/ 413096 w 504536"/>
                    <a:gd name="connsiteY0" fmla="*/ 43814 h 135254"/>
                    <a:gd name="connsiteX1" fmla="*/ 71193 w 504536"/>
                    <a:gd name="connsiteY1" fmla="*/ 48082 h 135254"/>
                    <a:gd name="connsiteX2" fmla="*/ 60152 w 504536"/>
                    <a:gd name="connsiteY2" fmla="*/ 55180 h 135254"/>
                    <a:gd name="connsiteX3" fmla="*/ 43966 w 504536"/>
                    <a:gd name="connsiteY3" fmla="*/ 47823 h 135254"/>
                    <a:gd name="connsiteX4" fmla="*/ 26309 w 504536"/>
                    <a:gd name="connsiteY4" fmla="*/ 50765 h 135254"/>
                    <a:gd name="connsiteX5" fmla="*/ 2767 w 504536"/>
                    <a:gd name="connsiteY5" fmla="*/ 40465 h 135254"/>
                    <a:gd name="connsiteX6" fmla="*/ 0 w 504536"/>
                    <a:gd name="connsiteY6" fmla="*/ 19715 h 135254"/>
                    <a:gd name="connsiteX7" fmla="*/ 19320 w 504536"/>
                    <a:gd name="connsiteY7" fmla="*/ 14348 h 135254"/>
                    <a:gd name="connsiteX8" fmla="*/ 27045 w 504536"/>
                    <a:gd name="connsiteY8" fmla="*/ 17659 h 135254"/>
                    <a:gd name="connsiteX9" fmla="*/ 41391 w 504536"/>
                    <a:gd name="connsiteY9" fmla="*/ 9934 h 135254"/>
                    <a:gd name="connsiteX10" fmla="*/ 71193 w 504536"/>
                    <a:gd name="connsiteY10" fmla="*/ 0 h 135254"/>
                    <a:gd name="connsiteX11" fmla="*/ 504536 w 504536"/>
                    <a:gd name="connsiteY11" fmla="*/ 135254 h 135254"/>
                    <a:gd name="connsiteX0" fmla="*/ 413096 w 413096"/>
                    <a:gd name="connsiteY0" fmla="*/ 43814 h 55180"/>
                    <a:gd name="connsiteX1" fmla="*/ 71193 w 413096"/>
                    <a:gd name="connsiteY1" fmla="*/ 48082 h 55180"/>
                    <a:gd name="connsiteX2" fmla="*/ 60152 w 413096"/>
                    <a:gd name="connsiteY2" fmla="*/ 55180 h 55180"/>
                    <a:gd name="connsiteX3" fmla="*/ 43966 w 413096"/>
                    <a:gd name="connsiteY3" fmla="*/ 47823 h 55180"/>
                    <a:gd name="connsiteX4" fmla="*/ 26309 w 413096"/>
                    <a:gd name="connsiteY4" fmla="*/ 50765 h 55180"/>
                    <a:gd name="connsiteX5" fmla="*/ 2767 w 413096"/>
                    <a:gd name="connsiteY5" fmla="*/ 40465 h 55180"/>
                    <a:gd name="connsiteX6" fmla="*/ 0 w 413096"/>
                    <a:gd name="connsiteY6" fmla="*/ 19715 h 55180"/>
                    <a:gd name="connsiteX7" fmla="*/ 19320 w 413096"/>
                    <a:gd name="connsiteY7" fmla="*/ 14348 h 55180"/>
                    <a:gd name="connsiteX8" fmla="*/ 27045 w 413096"/>
                    <a:gd name="connsiteY8" fmla="*/ 17659 h 55180"/>
                    <a:gd name="connsiteX9" fmla="*/ 41391 w 413096"/>
                    <a:gd name="connsiteY9" fmla="*/ 9934 h 55180"/>
                    <a:gd name="connsiteX10" fmla="*/ 71193 w 413096"/>
                    <a:gd name="connsiteY10" fmla="*/ 0 h 55180"/>
                    <a:gd name="connsiteX0" fmla="*/ 71193 w 71193"/>
                    <a:gd name="connsiteY0" fmla="*/ 48082 h 55180"/>
                    <a:gd name="connsiteX1" fmla="*/ 60152 w 71193"/>
                    <a:gd name="connsiteY1" fmla="*/ 55180 h 55180"/>
                    <a:gd name="connsiteX2" fmla="*/ 43966 w 71193"/>
                    <a:gd name="connsiteY2" fmla="*/ 47823 h 55180"/>
                    <a:gd name="connsiteX3" fmla="*/ 26309 w 71193"/>
                    <a:gd name="connsiteY3" fmla="*/ 50765 h 55180"/>
                    <a:gd name="connsiteX4" fmla="*/ 2767 w 71193"/>
                    <a:gd name="connsiteY4" fmla="*/ 40465 h 55180"/>
                    <a:gd name="connsiteX5" fmla="*/ 0 w 71193"/>
                    <a:gd name="connsiteY5" fmla="*/ 19715 h 55180"/>
                    <a:gd name="connsiteX6" fmla="*/ 19320 w 71193"/>
                    <a:gd name="connsiteY6" fmla="*/ 14348 h 55180"/>
                    <a:gd name="connsiteX7" fmla="*/ 27045 w 71193"/>
                    <a:gd name="connsiteY7" fmla="*/ 17659 h 55180"/>
                    <a:gd name="connsiteX8" fmla="*/ 41391 w 71193"/>
                    <a:gd name="connsiteY8" fmla="*/ 9934 h 55180"/>
                    <a:gd name="connsiteX9" fmla="*/ 71193 w 71193"/>
                    <a:gd name="connsiteY9" fmla="*/ 0 h 5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193" h="55180">
                      <a:moveTo>
                        <a:pt x="71193" y="48082"/>
                      </a:moveTo>
                      <a:lnTo>
                        <a:pt x="60152" y="55180"/>
                      </a:lnTo>
                      <a:lnTo>
                        <a:pt x="43966" y="47823"/>
                      </a:lnTo>
                      <a:lnTo>
                        <a:pt x="26309" y="50765"/>
                      </a:lnTo>
                      <a:lnTo>
                        <a:pt x="2767" y="40465"/>
                      </a:lnTo>
                      <a:lnTo>
                        <a:pt x="0" y="19715"/>
                      </a:lnTo>
                      <a:lnTo>
                        <a:pt x="19320" y="14348"/>
                      </a:lnTo>
                      <a:lnTo>
                        <a:pt x="27045" y="17659"/>
                      </a:lnTo>
                      <a:lnTo>
                        <a:pt x="41391" y="9934"/>
                      </a:lnTo>
                      <a:lnTo>
                        <a:pt x="71193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04849F9F-5DA6-243B-0F57-F6C861F6C537}"/>
                    </a:ext>
                  </a:extLst>
                </p:cNvPr>
                <p:cNvSpPr/>
                <p:nvPr/>
              </p:nvSpPr>
              <p:spPr>
                <a:xfrm>
                  <a:off x="3143049" y="843020"/>
                  <a:ext cx="246467" cy="517733"/>
                </a:xfrm>
                <a:custGeom>
                  <a:avLst/>
                  <a:gdLst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0 h 517733"/>
                    <a:gd name="connsiteX4" fmla="*/ 246467 w 246467"/>
                    <a:gd name="connsiteY4" fmla="*/ 164269 h 517733"/>
                    <a:gd name="connsiteX5" fmla="*/ 238368 w 246467"/>
                    <a:gd name="connsiteY5" fmla="*/ 171211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196225 h 517733"/>
                    <a:gd name="connsiteX8" fmla="*/ 246467 w 246467"/>
                    <a:gd name="connsiteY8" fmla="*/ 488580 h 517733"/>
                    <a:gd name="connsiteX9" fmla="*/ 236897 w 246467"/>
                    <a:gd name="connsiteY9" fmla="*/ 480206 h 517733"/>
                    <a:gd name="connsiteX10" fmla="*/ 211883 w 246467"/>
                    <a:gd name="connsiteY10" fmla="*/ 471377 h 517733"/>
                    <a:gd name="connsiteX11" fmla="*/ 223654 w 246467"/>
                    <a:gd name="connsiteY11" fmla="*/ 459606 h 517733"/>
                    <a:gd name="connsiteX12" fmla="*/ 219240 w 246467"/>
                    <a:gd name="connsiteY12" fmla="*/ 441949 h 517733"/>
                    <a:gd name="connsiteX13" fmla="*/ 185397 w 246467"/>
                    <a:gd name="connsiteY13" fmla="*/ 441949 h 517733"/>
                    <a:gd name="connsiteX14" fmla="*/ 160384 w 246467"/>
                    <a:gd name="connsiteY14" fmla="*/ 456663 h 517733"/>
                    <a:gd name="connsiteX15" fmla="*/ 142727 w 246467"/>
                    <a:gd name="connsiteY15" fmla="*/ 437535 h 517733"/>
                    <a:gd name="connsiteX16" fmla="*/ 119184 w 246467"/>
                    <a:gd name="connsiteY16" fmla="*/ 437535 h 517733"/>
                    <a:gd name="connsiteX17" fmla="*/ 111827 w 246467"/>
                    <a:gd name="connsiteY17" fmla="*/ 422821 h 517733"/>
                    <a:gd name="connsiteX18" fmla="*/ 51499 w 246467"/>
                    <a:gd name="connsiteY18" fmla="*/ 399279 h 517733"/>
                    <a:gd name="connsiteX19" fmla="*/ 52971 w 246467"/>
                    <a:gd name="connsiteY19" fmla="*/ 375736 h 517733"/>
                    <a:gd name="connsiteX20" fmla="*/ 44142 w 246467"/>
                    <a:gd name="connsiteY20" fmla="*/ 368379 h 517733"/>
                    <a:gd name="connsiteX21" fmla="*/ 51499 w 246467"/>
                    <a:gd name="connsiteY21" fmla="*/ 359551 h 517733"/>
                    <a:gd name="connsiteX22" fmla="*/ 54442 w 246467"/>
                    <a:gd name="connsiteY22" fmla="*/ 319823 h 517733"/>
                    <a:gd name="connsiteX23" fmla="*/ 64742 w 246467"/>
                    <a:gd name="connsiteY23" fmla="*/ 308051 h 517733"/>
                    <a:gd name="connsiteX24" fmla="*/ 97113 w 246467"/>
                    <a:gd name="connsiteY24" fmla="*/ 327180 h 517733"/>
                    <a:gd name="connsiteX25" fmla="*/ 101527 w 246467"/>
                    <a:gd name="connsiteY25" fmla="*/ 334537 h 517733"/>
                    <a:gd name="connsiteX26" fmla="*/ 125070 w 246467"/>
                    <a:gd name="connsiteY26" fmla="*/ 315409 h 517733"/>
                    <a:gd name="connsiteX27" fmla="*/ 141255 w 246467"/>
                    <a:gd name="connsiteY27" fmla="*/ 315409 h 517733"/>
                    <a:gd name="connsiteX28" fmla="*/ 145669 w 246467"/>
                    <a:gd name="connsiteY28" fmla="*/ 277152 h 517733"/>
                    <a:gd name="connsiteX29" fmla="*/ 132427 w 246467"/>
                    <a:gd name="connsiteY29" fmla="*/ 258024 h 517733"/>
                    <a:gd name="connsiteX30" fmla="*/ 126541 w 246467"/>
                    <a:gd name="connsiteY30" fmla="*/ 233010 h 517733"/>
                    <a:gd name="connsiteX31" fmla="*/ 138312 w 246467"/>
                    <a:gd name="connsiteY31" fmla="*/ 221238 h 517733"/>
                    <a:gd name="connsiteX32" fmla="*/ 128013 w 246467"/>
                    <a:gd name="connsiteY32" fmla="*/ 200639 h 517733"/>
                    <a:gd name="connsiteX33" fmla="*/ 105941 w 246467"/>
                    <a:gd name="connsiteY33" fmla="*/ 202110 h 517733"/>
                    <a:gd name="connsiteX34" fmla="*/ 55914 w 246467"/>
                    <a:gd name="connsiteY34" fmla="*/ 228596 h 517733"/>
                    <a:gd name="connsiteX35" fmla="*/ 45614 w 246467"/>
                    <a:gd name="connsiteY35" fmla="*/ 218296 h 517733"/>
                    <a:gd name="connsiteX36" fmla="*/ 47085 w 246467"/>
                    <a:gd name="connsiteY36" fmla="*/ 200639 h 517733"/>
                    <a:gd name="connsiteX37" fmla="*/ 0 w 246467"/>
                    <a:gd name="connsiteY37" fmla="*/ 153554 h 517733"/>
                    <a:gd name="connsiteX38" fmla="*/ 17657 w 246467"/>
                    <a:gd name="connsiteY38" fmla="*/ 130011 h 517733"/>
                    <a:gd name="connsiteX39" fmla="*/ 7793 w 246467"/>
                    <a:gd name="connsiteY39" fmla="*/ 97601 h 517733"/>
                    <a:gd name="connsiteX40" fmla="*/ 23543 w 246467"/>
                    <a:gd name="connsiteY40" fmla="*/ 96169 h 517733"/>
                    <a:gd name="connsiteX41" fmla="*/ 41200 w 246467"/>
                    <a:gd name="connsiteY41" fmla="*/ 107940 h 517733"/>
                    <a:gd name="connsiteX42" fmla="*/ 85342 w 246467"/>
                    <a:gd name="connsiteY42" fmla="*/ 93226 h 517733"/>
                    <a:gd name="connsiteX43" fmla="*/ 94170 w 246467"/>
                    <a:gd name="connsiteY43" fmla="*/ 68212 h 517733"/>
                    <a:gd name="connsiteX44" fmla="*/ 125070 w 246467"/>
                    <a:gd name="connsiteY44" fmla="*/ 66741 h 517733"/>
                    <a:gd name="connsiteX45" fmla="*/ 132427 w 246467"/>
                    <a:gd name="connsiteY45" fmla="*/ 62327 h 517733"/>
                    <a:gd name="connsiteX46" fmla="*/ 154498 w 246467"/>
                    <a:gd name="connsiteY46" fmla="*/ 50555 h 517733"/>
                    <a:gd name="connsiteX47" fmla="*/ 167741 w 246467"/>
                    <a:gd name="connsiteY47" fmla="*/ 37313 h 517733"/>
                    <a:gd name="connsiteX48" fmla="*/ 169212 w 246467"/>
                    <a:gd name="connsiteY48" fmla="*/ 25542 h 517733"/>
                    <a:gd name="connsiteX49" fmla="*/ 198640 w 246467"/>
                    <a:gd name="connsiteY49" fmla="*/ 13770 h 517733"/>
                    <a:gd name="connsiteX50" fmla="*/ 228068 w 246467"/>
                    <a:gd name="connsiteY50" fmla="*/ 7885 h 517733"/>
                    <a:gd name="connsiteX51" fmla="*/ 246467 w 246467"/>
                    <a:gd name="connsiteY51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39840 w 246467"/>
                    <a:gd name="connsiteY6" fmla="*/ 196225 h 517733"/>
                    <a:gd name="connsiteX7" fmla="*/ 246467 w 246467"/>
                    <a:gd name="connsiteY7" fmla="*/ 488580 h 517733"/>
                    <a:gd name="connsiteX8" fmla="*/ 236897 w 246467"/>
                    <a:gd name="connsiteY8" fmla="*/ 480206 h 517733"/>
                    <a:gd name="connsiteX9" fmla="*/ 211883 w 246467"/>
                    <a:gd name="connsiteY9" fmla="*/ 471377 h 517733"/>
                    <a:gd name="connsiteX10" fmla="*/ 223654 w 246467"/>
                    <a:gd name="connsiteY10" fmla="*/ 459606 h 517733"/>
                    <a:gd name="connsiteX11" fmla="*/ 219240 w 246467"/>
                    <a:gd name="connsiteY11" fmla="*/ 441949 h 517733"/>
                    <a:gd name="connsiteX12" fmla="*/ 185397 w 246467"/>
                    <a:gd name="connsiteY12" fmla="*/ 441949 h 517733"/>
                    <a:gd name="connsiteX13" fmla="*/ 160384 w 246467"/>
                    <a:gd name="connsiteY13" fmla="*/ 456663 h 517733"/>
                    <a:gd name="connsiteX14" fmla="*/ 142727 w 246467"/>
                    <a:gd name="connsiteY14" fmla="*/ 437535 h 517733"/>
                    <a:gd name="connsiteX15" fmla="*/ 119184 w 246467"/>
                    <a:gd name="connsiteY15" fmla="*/ 437535 h 517733"/>
                    <a:gd name="connsiteX16" fmla="*/ 111827 w 246467"/>
                    <a:gd name="connsiteY16" fmla="*/ 422821 h 517733"/>
                    <a:gd name="connsiteX17" fmla="*/ 51499 w 246467"/>
                    <a:gd name="connsiteY17" fmla="*/ 399279 h 517733"/>
                    <a:gd name="connsiteX18" fmla="*/ 52971 w 246467"/>
                    <a:gd name="connsiteY18" fmla="*/ 375736 h 517733"/>
                    <a:gd name="connsiteX19" fmla="*/ 44142 w 246467"/>
                    <a:gd name="connsiteY19" fmla="*/ 368379 h 517733"/>
                    <a:gd name="connsiteX20" fmla="*/ 51499 w 246467"/>
                    <a:gd name="connsiteY20" fmla="*/ 359551 h 517733"/>
                    <a:gd name="connsiteX21" fmla="*/ 54442 w 246467"/>
                    <a:gd name="connsiteY21" fmla="*/ 319823 h 517733"/>
                    <a:gd name="connsiteX22" fmla="*/ 64742 w 246467"/>
                    <a:gd name="connsiteY22" fmla="*/ 308051 h 517733"/>
                    <a:gd name="connsiteX23" fmla="*/ 97113 w 246467"/>
                    <a:gd name="connsiteY23" fmla="*/ 327180 h 517733"/>
                    <a:gd name="connsiteX24" fmla="*/ 101527 w 246467"/>
                    <a:gd name="connsiteY24" fmla="*/ 334537 h 517733"/>
                    <a:gd name="connsiteX25" fmla="*/ 125070 w 246467"/>
                    <a:gd name="connsiteY25" fmla="*/ 315409 h 517733"/>
                    <a:gd name="connsiteX26" fmla="*/ 141255 w 246467"/>
                    <a:gd name="connsiteY26" fmla="*/ 315409 h 517733"/>
                    <a:gd name="connsiteX27" fmla="*/ 145669 w 246467"/>
                    <a:gd name="connsiteY27" fmla="*/ 277152 h 517733"/>
                    <a:gd name="connsiteX28" fmla="*/ 132427 w 246467"/>
                    <a:gd name="connsiteY28" fmla="*/ 258024 h 517733"/>
                    <a:gd name="connsiteX29" fmla="*/ 126541 w 246467"/>
                    <a:gd name="connsiteY29" fmla="*/ 233010 h 517733"/>
                    <a:gd name="connsiteX30" fmla="*/ 138312 w 246467"/>
                    <a:gd name="connsiteY30" fmla="*/ 221238 h 517733"/>
                    <a:gd name="connsiteX31" fmla="*/ 128013 w 246467"/>
                    <a:gd name="connsiteY31" fmla="*/ 200639 h 517733"/>
                    <a:gd name="connsiteX32" fmla="*/ 105941 w 246467"/>
                    <a:gd name="connsiteY32" fmla="*/ 202110 h 517733"/>
                    <a:gd name="connsiteX33" fmla="*/ 55914 w 246467"/>
                    <a:gd name="connsiteY33" fmla="*/ 228596 h 517733"/>
                    <a:gd name="connsiteX34" fmla="*/ 45614 w 246467"/>
                    <a:gd name="connsiteY34" fmla="*/ 218296 h 517733"/>
                    <a:gd name="connsiteX35" fmla="*/ 47085 w 246467"/>
                    <a:gd name="connsiteY35" fmla="*/ 200639 h 517733"/>
                    <a:gd name="connsiteX36" fmla="*/ 0 w 246467"/>
                    <a:gd name="connsiteY36" fmla="*/ 153554 h 517733"/>
                    <a:gd name="connsiteX37" fmla="*/ 17657 w 246467"/>
                    <a:gd name="connsiteY37" fmla="*/ 130011 h 517733"/>
                    <a:gd name="connsiteX38" fmla="*/ 7793 w 246467"/>
                    <a:gd name="connsiteY38" fmla="*/ 97601 h 517733"/>
                    <a:gd name="connsiteX39" fmla="*/ 23543 w 246467"/>
                    <a:gd name="connsiteY39" fmla="*/ 96169 h 517733"/>
                    <a:gd name="connsiteX40" fmla="*/ 41200 w 246467"/>
                    <a:gd name="connsiteY40" fmla="*/ 107940 h 517733"/>
                    <a:gd name="connsiteX41" fmla="*/ 85342 w 246467"/>
                    <a:gd name="connsiteY41" fmla="*/ 93226 h 517733"/>
                    <a:gd name="connsiteX42" fmla="*/ 94170 w 246467"/>
                    <a:gd name="connsiteY42" fmla="*/ 68212 h 517733"/>
                    <a:gd name="connsiteX43" fmla="*/ 125070 w 246467"/>
                    <a:gd name="connsiteY43" fmla="*/ 66741 h 517733"/>
                    <a:gd name="connsiteX44" fmla="*/ 132427 w 246467"/>
                    <a:gd name="connsiteY44" fmla="*/ 62327 h 517733"/>
                    <a:gd name="connsiteX45" fmla="*/ 154498 w 246467"/>
                    <a:gd name="connsiteY45" fmla="*/ 50555 h 517733"/>
                    <a:gd name="connsiteX46" fmla="*/ 167741 w 246467"/>
                    <a:gd name="connsiteY46" fmla="*/ 37313 h 517733"/>
                    <a:gd name="connsiteX47" fmla="*/ 169212 w 246467"/>
                    <a:gd name="connsiteY47" fmla="*/ 25542 h 517733"/>
                    <a:gd name="connsiteX48" fmla="*/ 198640 w 246467"/>
                    <a:gd name="connsiteY48" fmla="*/ 13770 h 517733"/>
                    <a:gd name="connsiteX49" fmla="*/ 228068 w 246467"/>
                    <a:gd name="connsiteY49" fmla="*/ 7885 h 517733"/>
                    <a:gd name="connsiteX50" fmla="*/ 246467 w 246467"/>
                    <a:gd name="connsiteY50" fmla="*/ 0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517733 h 517733"/>
                    <a:gd name="connsiteX2" fmla="*/ 239840 w 246467"/>
                    <a:gd name="connsiteY2" fmla="*/ 511105 h 517733"/>
                    <a:gd name="connsiteX3" fmla="*/ 246467 w 246467"/>
                    <a:gd name="connsiteY3" fmla="*/ 495641 h 517733"/>
                    <a:gd name="connsiteX4" fmla="*/ 246467 w 246467"/>
                    <a:gd name="connsiteY4" fmla="*/ 0 h 517733"/>
                    <a:gd name="connsiteX5" fmla="*/ 246467 w 246467"/>
                    <a:gd name="connsiteY5" fmla="*/ 164269 h 517733"/>
                    <a:gd name="connsiteX6" fmla="*/ 246467 w 246467"/>
                    <a:gd name="connsiteY6" fmla="*/ 488580 h 517733"/>
                    <a:gd name="connsiteX7" fmla="*/ 236897 w 246467"/>
                    <a:gd name="connsiteY7" fmla="*/ 480206 h 517733"/>
                    <a:gd name="connsiteX8" fmla="*/ 211883 w 246467"/>
                    <a:gd name="connsiteY8" fmla="*/ 471377 h 517733"/>
                    <a:gd name="connsiteX9" fmla="*/ 223654 w 246467"/>
                    <a:gd name="connsiteY9" fmla="*/ 459606 h 517733"/>
                    <a:gd name="connsiteX10" fmla="*/ 219240 w 246467"/>
                    <a:gd name="connsiteY10" fmla="*/ 441949 h 517733"/>
                    <a:gd name="connsiteX11" fmla="*/ 185397 w 246467"/>
                    <a:gd name="connsiteY11" fmla="*/ 441949 h 517733"/>
                    <a:gd name="connsiteX12" fmla="*/ 160384 w 246467"/>
                    <a:gd name="connsiteY12" fmla="*/ 456663 h 517733"/>
                    <a:gd name="connsiteX13" fmla="*/ 142727 w 246467"/>
                    <a:gd name="connsiteY13" fmla="*/ 437535 h 517733"/>
                    <a:gd name="connsiteX14" fmla="*/ 119184 w 246467"/>
                    <a:gd name="connsiteY14" fmla="*/ 437535 h 517733"/>
                    <a:gd name="connsiteX15" fmla="*/ 111827 w 246467"/>
                    <a:gd name="connsiteY15" fmla="*/ 422821 h 517733"/>
                    <a:gd name="connsiteX16" fmla="*/ 51499 w 246467"/>
                    <a:gd name="connsiteY16" fmla="*/ 399279 h 517733"/>
                    <a:gd name="connsiteX17" fmla="*/ 52971 w 246467"/>
                    <a:gd name="connsiteY17" fmla="*/ 375736 h 517733"/>
                    <a:gd name="connsiteX18" fmla="*/ 44142 w 246467"/>
                    <a:gd name="connsiteY18" fmla="*/ 368379 h 517733"/>
                    <a:gd name="connsiteX19" fmla="*/ 51499 w 246467"/>
                    <a:gd name="connsiteY19" fmla="*/ 359551 h 517733"/>
                    <a:gd name="connsiteX20" fmla="*/ 54442 w 246467"/>
                    <a:gd name="connsiteY20" fmla="*/ 319823 h 517733"/>
                    <a:gd name="connsiteX21" fmla="*/ 64742 w 246467"/>
                    <a:gd name="connsiteY21" fmla="*/ 308051 h 517733"/>
                    <a:gd name="connsiteX22" fmla="*/ 97113 w 246467"/>
                    <a:gd name="connsiteY22" fmla="*/ 327180 h 517733"/>
                    <a:gd name="connsiteX23" fmla="*/ 101527 w 246467"/>
                    <a:gd name="connsiteY23" fmla="*/ 334537 h 517733"/>
                    <a:gd name="connsiteX24" fmla="*/ 125070 w 246467"/>
                    <a:gd name="connsiteY24" fmla="*/ 315409 h 517733"/>
                    <a:gd name="connsiteX25" fmla="*/ 141255 w 246467"/>
                    <a:gd name="connsiteY25" fmla="*/ 315409 h 517733"/>
                    <a:gd name="connsiteX26" fmla="*/ 145669 w 246467"/>
                    <a:gd name="connsiteY26" fmla="*/ 277152 h 517733"/>
                    <a:gd name="connsiteX27" fmla="*/ 132427 w 246467"/>
                    <a:gd name="connsiteY27" fmla="*/ 258024 h 517733"/>
                    <a:gd name="connsiteX28" fmla="*/ 126541 w 246467"/>
                    <a:gd name="connsiteY28" fmla="*/ 233010 h 517733"/>
                    <a:gd name="connsiteX29" fmla="*/ 138312 w 246467"/>
                    <a:gd name="connsiteY29" fmla="*/ 221238 h 517733"/>
                    <a:gd name="connsiteX30" fmla="*/ 128013 w 246467"/>
                    <a:gd name="connsiteY30" fmla="*/ 200639 h 517733"/>
                    <a:gd name="connsiteX31" fmla="*/ 105941 w 246467"/>
                    <a:gd name="connsiteY31" fmla="*/ 202110 h 517733"/>
                    <a:gd name="connsiteX32" fmla="*/ 55914 w 246467"/>
                    <a:gd name="connsiteY32" fmla="*/ 228596 h 517733"/>
                    <a:gd name="connsiteX33" fmla="*/ 45614 w 246467"/>
                    <a:gd name="connsiteY33" fmla="*/ 218296 h 517733"/>
                    <a:gd name="connsiteX34" fmla="*/ 47085 w 246467"/>
                    <a:gd name="connsiteY34" fmla="*/ 200639 h 517733"/>
                    <a:gd name="connsiteX35" fmla="*/ 0 w 246467"/>
                    <a:gd name="connsiteY35" fmla="*/ 153554 h 517733"/>
                    <a:gd name="connsiteX36" fmla="*/ 17657 w 246467"/>
                    <a:gd name="connsiteY36" fmla="*/ 130011 h 517733"/>
                    <a:gd name="connsiteX37" fmla="*/ 7793 w 246467"/>
                    <a:gd name="connsiteY37" fmla="*/ 97601 h 517733"/>
                    <a:gd name="connsiteX38" fmla="*/ 23543 w 246467"/>
                    <a:gd name="connsiteY38" fmla="*/ 96169 h 517733"/>
                    <a:gd name="connsiteX39" fmla="*/ 41200 w 246467"/>
                    <a:gd name="connsiteY39" fmla="*/ 107940 h 517733"/>
                    <a:gd name="connsiteX40" fmla="*/ 85342 w 246467"/>
                    <a:gd name="connsiteY40" fmla="*/ 93226 h 517733"/>
                    <a:gd name="connsiteX41" fmla="*/ 94170 w 246467"/>
                    <a:gd name="connsiteY41" fmla="*/ 68212 h 517733"/>
                    <a:gd name="connsiteX42" fmla="*/ 125070 w 246467"/>
                    <a:gd name="connsiteY42" fmla="*/ 66741 h 517733"/>
                    <a:gd name="connsiteX43" fmla="*/ 132427 w 246467"/>
                    <a:gd name="connsiteY43" fmla="*/ 62327 h 517733"/>
                    <a:gd name="connsiteX44" fmla="*/ 154498 w 246467"/>
                    <a:gd name="connsiteY44" fmla="*/ 50555 h 517733"/>
                    <a:gd name="connsiteX45" fmla="*/ 167741 w 246467"/>
                    <a:gd name="connsiteY45" fmla="*/ 37313 h 517733"/>
                    <a:gd name="connsiteX46" fmla="*/ 169212 w 246467"/>
                    <a:gd name="connsiteY46" fmla="*/ 25542 h 517733"/>
                    <a:gd name="connsiteX47" fmla="*/ 198640 w 246467"/>
                    <a:gd name="connsiteY47" fmla="*/ 13770 h 517733"/>
                    <a:gd name="connsiteX48" fmla="*/ 228068 w 246467"/>
                    <a:gd name="connsiteY48" fmla="*/ 7885 h 517733"/>
                    <a:gd name="connsiteX49" fmla="*/ 246467 w 246467"/>
                    <a:gd name="connsiteY49" fmla="*/ 0 h 517733"/>
                    <a:gd name="connsiteX0" fmla="*/ 246467 w 546504"/>
                    <a:gd name="connsiteY0" fmla="*/ 495641 h 517733"/>
                    <a:gd name="connsiteX1" fmla="*/ 246467 w 546504"/>
                    <a:gd name="connsiteY1" fmla="*/ 517733 h 517733"/>
                    <a:gd name="connsiteX2" fmla="*/ 239840 w 546504"/>
                    <a:gd name="connsiteY2" fmla="*/ 511105 h 517733"/>
                    <a:gd name="connsiteX3" fmla="*/ 246467 w 546504"/>
                    <a:gd name="connsiteY3" fmla="*/ 495641 h 517733"/>
                    <a:gd name="connsiteX4" fmla="*/ 246467 w 546504"/>
                    <a:gd name="connsiteY4" fmla="*/ 0 h 517733"/>
                    <a:gd name="connsiteX5" fmla="*/ 546504 w 546504"/>
                    <a:gd name="connsiteY5" fmla="*/ 235707 h 517733"/>
                    <a:gd name="connsiteX6" fmla="*/ 246467 w 546504"/>
                    <a:gd name="connsiteY6" fmla="*/ 488580 h 517733"/>
                    <a:gd name="connsiteX7" fmla="*/ 236897 w 546504"/>
                    <a:gd name="connsiteY7" fmla="*/ 480206 h 517733"/>
                    <a:gd name="connsiteX8" fmla="*/ 211883 w 546504"/>
                    <a:gd name="connsiteY8" fmla="*/ 471377 h 517733"/>
                    <a:gd name="connsiteX9" fmla="*/ 223654 w 546504"/>
                    <a:gd name="connsiteY9" fmla="*/ 459606 h 517733"/>
                    <a:gd name="connsiteX10" fmla="*/ 219240 w 546504"/>
                    <a:gd name="connsiteY10" fmla="*/ 441949 h 517733"/>
                    <a:gd name="connsiteX11" fmla="*/ 185397 w 546504"/>
                    <a:gd name="connsiteY11" fmla="*/ 441949 h 517733"/>
                    <a:gd name="connsiteX12" fmla="*/ 160384 w 546504"/>
                    <a:gd name="connsiteY12" fmla="*/ 456663 h 517733"/>
                    <a:gd name="connsiteX13" fmla="*/ 142727 w 546504"/>
                    <a:gd name="connsiteY13" fmla="*/ 437535 h 517733"/>
                    <a:gd name="connsiteX14" fmla="*/ 119184 w 546504"/>
                    <a:gd name="connsiteY14" fmla="*/ 437535 h 517733"/>
                    <a:gd name="connsiteX15" fmla="*/ 111827 w 546504"/>
                    <a:gd name="connsiteY15" fmla="*/ 422821 h 517733"/>
                    <a:gd name="connsiteX16" fmla="*/ 51499 w 546504"/>
                    <a:gd name="connsiteY16" fmla="*/ 399279 h 517733"/>
                    <a:gd name="connsiteX17" fmla="*/ 52971 w 546504"/>
                    <a:gd name="connsiteY17" fmla="*/ 375736 h 517733"/>
                    <a:gd name="connsiteX18" fmla="*/ 44142 w 546504"/>
                    <a:gd name="connsiteY18" fmla="*/ 368379 h 517733"/>
                    <a:gd name="connsiteX19" fmla="*/ 51499 w 546504"/>
                    <a:gd name="connsiteY19" fmla="*/ 359551 h 517733"/>
                    <a:gd name="connsiteX20" fmla="*/ 54442 w 546504"/>
                    <a:gd name="connsiteY20" fmla="*/ 319823 h 517733"/>
                    <a:gd name="connsiteX21" fmla="*/ 64742 w 546504"/>
                    <a:gd name="connsiteY21" fmla="*/ 308051 h 517733"/>
                    <a:gd name="connsiteX22" fmla="*/ 97113 w 546504"/>
                    <a:gd name="connsiteY22" fmla="*/ 327180 h 517733"/>
                    <a:gd name="connsiteX23" fmla="*/ 101527 w 546504"/>
                    <a:gd name="connsiteY23" fmla="*/ 334537 h 517733"/>
                    <a:gd name="connsiteX24" fmla="*/ 125070 w 546504"/>
                    <a:gd name="connsiteY24" fmla="*/ 315409 h 517733"/>
                    <a:gd name="connsiteX25" fmla="*/ 141255 w 546504"/>
                    <a:gd name="connsiteY25" fmla="*/ 315409 h 517733"/>
                    <a:gd name="connsiteX26" fmla="*/ 145669 w 546504"/>
                    <a:gd name="connsiteY26" fmla="*/ 277152 h 517733"/>
                    <a:gd name="connsiteX27" fmla="*/ 132427 w 546504"/>
                    <a:gd name="connsiteY27" fmla="*/ 258024 h 517733"/>
                    <a:gd name="connsiteX28" fmla="*/ 126541 w 546504"/>
                    <a:gd name="connsiteY28" fmla="*/ 233010 h 517733"/>
                    <a:gd name="connsiteX29" fmla="*/ 138312 w 546504"/>
                    <a:gd name="connsiteY29" fmla="*/ 221238 h 517733"/>
                    <a:gd name="connsiteX30" fmla="*/ 128013 w 546504"/>
                    <a:gd name="connsiteY30" fmla="*/ 200639 h 517733"/>
                    <a:gd name="connsiteX31" fmla="*/ 105941 w 546504"/>
                    <a:gd name="connsiteY31" fmla="*/ 202110 h 517733"/>
                    <a:gd name="connsiteX32" fmla="*/ 55914 w 546504"/>
                    <a:gd name="connsiteY32" fmla="*/ 228596 h 517733"/>
                    <a:gd name="connsiteX33" fmla="*/ 45614 w 546504"/>
                    <a:gd name="connsiteY33" fmla="*/ 218296 h 517733"/>
                    <a:gd name="connsiteX34" fmla="*/ 47085 w 546504"/>
                    <a:gd name="connsiteY34" fmla="*/ 200639 h 517733"/>
                    <a:gd name="connsiteX35" fmla="*/ 0 w 546504"/>
                    <a:gd name="connsiteY35" fmla="*/ 153554 h 517733"/>
                    <a:gd name="connsiteX36" fmla="*/ 17657 w 546504"/>
                    <a:gd name="connsiteY36" fmla="*/ 130011 h 517733"/>
                    <a:gd name="connsiteX37" fmla="*/ 7793 w 546504"/>
                    <a:gd name="connsiteY37" fmla="*/ 97601 h 517733"/>
                    <a:gd name="connsiteX38" fmla="*/ 23543 w 546504"/>
                    <a:gd name="connsiteY38" fmla="*/ 96169 h 517733"/>
                    <a:gd name="connsiteX39" fmla="*/ 41200 w 546504"/>
                    <a:gd name="connsiteY39" fmla="*/ 107940 h 517733"/>
                    <a:gd name="connsiteX40" fmla="*/ 85342 w 546504"/>
                    <a:gd name="connsiteY40" fmla="*/ 93226 h 517733"/>
                    <a:gd name="connsiteX41" fmla="*/ 94170 w 546504"/>
                    <a:gd name="connsiteY41" fmla="*/ 68212 h 517733"/>
                    <a:gd name="connsiteX42" fmla="*/ 125070 w 546504"/>
                    <a:gd name="connsiteY42" fmla="*/ 66741 h 517733"/>
                    <a:gd name="connsiteX43" fmla="*/ 132427 w 546504"/>
                    <a:gd name="connsiteY43" fmla="*/ 62327 h 517733"/>
                    <a:gd name="connsiteX44" fmla="*/ 154498 w 546504"/>
                    <a:gd name="connsiteY44" fmla="*/ 50555 h 517733"/>
                    <a:gd name="connsiteX45" fmla="*/ 167741 w 546504"/>
                    <a:gd name="connsiteY45" fmla="*/ 37313 h 517733"/>
                    <a:gd name="connsiteX46" fmla="*/ 169212 w 546504"/>
                    <a:gd name="connsiteY46" fmla="*/ 25542 h 517733"/>
                    <a:gd name="connsiteX47" fmla="*/ 198640 w 546504"/>
                    <a:gd name="connsiteY47" fmla="*/ 13770 h 517733"/>
                    <a:gd name="connsiteX48" fmla="*/ 228068 w 546504"/>
                    <a:gd name="connsiteY48" fmla="*/ 7885 h 517733"/>
                    <a:gd name="connsiteX49" fmla="*/ 246467 w 546504"/>
                    <a:gd name="connsiteY49" fmla="*/ 0 h 517733"/>
                    <a:gd name="connsiteX0" fmla="*/ 546504 w 637944"/>
                    <a:gd name="connsiteY0" fmla="*/ 235707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637944"/>
                    <a:gd name="connsiteY0" fmla="*/ 495641 h 517733"/>
                    <a:gd name="connsiteX1" fmla="*/ 246467 w 637944"/>
                    <a:gd name="connsiteY1" fmla="*/ 488580 h 517733"/>
                    <a:gd name="connsiteX2" fmla="*/ 236897 w 637944"/>
                    <a:gd name="connsiteY2" fmla="*/ 480206 h 517733"/>
                    <a:gd name="connsiteX3" fmla="*/ 211883 w 637944"/>
                    <a:gd name="connsiteY3" fmla="*/ 471377 h 517733"/>
                    <a:gd name="connsiteX4" fmla="*/ 223654 w 637944"/>
                    <a:gd name="connsiteY4" fmla="*/ 459606 h 517733"/>
                    <a:gd name="connsiteX5" fmla="*/ 219240 w 637944"/>
                    <a:gd name="connsiteY5" fmla="*/ 441949 h 517733"/>
                    <a:gd name="connsiteX6" fmla="*/ 185397 w 637944"/>
                    <a:gd name="connsiteY6" fmla="*/ 441949 h 517733"/>
                    <a:gd name="connsiteX7" fmla="*/ 160384 w 637944"/>
                    <a:gd name="connsiteY7" fmla="*/ 456663 h 517733"/>
                    <a:gd name="connsiteX8" fmla="*/ 142727 w 637944"/>
                    <a:gd name="connsiteY8" fmla="*/ 437535 h 517733"/>
                    <a:gd name="connsiteX9" fmla="*/ 119184 w 637944"/>
                    <a:gd name="connsiteY9" fmla="*/ 437535 h 517733"/>
                    <a:gd name="connsiteX10" fmla="*/ 111827 w 637944"/>
                    <a:gd name="connsiteY10" fmla="*/ 422821 h 517733"/>
                    <a:gd name="connsiteX11" fmla="*/ 51499 w 637944"/>
                    <a:gd name="connsiteY11" fmla="*/ 399279 h 517733"/>
                    <a:gd name="connsiteX12" fmla="*/ 52971 w 637944"/>
                    <a:gd name="connsiteY12" fmla="*/ 375736 h 517733"/>
                    <a:gd name="connsiteX13" fmla="*/ 44142 w 637944"/>
                    <a:gd name="connsiteY13" fmla="*/ 368379 h 517733"/>
                    <a:gd name="connsiteX14" fmla="*/ 51499 w 637944"/>
                    <a:gd name="connsiteY14" fmla="*/ 359551 h 517733"/>
                    <a:gd name="connsiteX15" fmla="*/ 54442 w 637944"/>
                    <a:gd name="connsiteY15" fmla="*/ 319823 h 517733"/>
                    <a:gd name="connsiteX16" fmla="*/ 64742 w 637944"/>
                    <a:gd name="connsiteY16" fmla="*/ 308051 h 517733"/>
                    <a:gd name="connsiteX17" fmla="*/ 97113 w 637944"/>
                    <a:gd name="connsiteY17" fmla="*/ 327180 h 517733"/>
                    <a:gd name="connsiteX18" fmla="*/ 101527 w 637944"/>
                    <a:gd name="connsiteY18" fmla="*/ 334537 h 517733"/>
                    <a:gd name="connsiteX19" fmla="*/ 125070 w 637944"/>
                    <a:gd name="connsiteY19" fmla="*/ 315409 h 517733"/>
                    <a:gd name="connsiteX20" fmla="*/ 141255 w 637944"/>
                    <a:gd name="connsiteY20" fmla="*/ 315409 h 517733"/>
                    <a:gd name="connsiteX21" fmla="*/ 145669 w 637944"/>
                    <a:gd name="connsiteY21" fmla="*/ 277152 h 517733"/>
                    <a:gd name="connsiteX22" fmla="*/ 132427 w 637944"/>
                    <a:gd name="connsiteY22" fmla="*/ 258024 h 517733"/>
                    <a:gd name="connsiteX23" fmla="*/ 126541 w 637944"/>
                    <a:gd name="connsiteY23" fmla="*/ 233010 h 517733"/>
                    <a:gd name="connsiteX24" fmla="*/ 138312 w 637944"/>
                    <a:gd name="connsiteY24" fmla="*/ 221238 h 517733"/>
                    <a:gd name="connsiteX25" fmla="*/ 128013 w 637944"/>
                    <a:gd name="connsiteY25" fmla="*/ 200639 h 517733"/>
                    <a:gd name="connsiteX26" fmla="*/ 105941 w 637944"/>
                    <a:gd name="connsiteY26" fmla="*/ 202110 h 517733"/>
                    <a:gd name="connsiteX27" fmla="*/ 55914 w 637944"/>
                    <a:gd name="connsiteY27" fmla="*/ 228596 h 517733"/>
                    <a:gd name="connsiteX28" fmla="*/ 45614 w 637944"/>
                    <a:gd name="connsiteY28" fmla="*/ 218296 h 517733"/>
                    <a:gd name="connsiteX29" fmla="*/ 47085 w 637944"/>
                    <a:gd name="connsiteY29" fmla="*/ 200639 h 517733"/>
                    <a:gd name="connsiteX30" fmla="*/ 0 w 637944"/>
                    <a:gd name="connsiteY30" fmla="*/ 153554 h 517733"/>
                    <a:gd name="connsiteX31" fmla="*/ 17657 w 637944"/>
                    <a:gd name="connsiteY31" fmla="*/ 130011 h 517733"/>
                    <a:gd name="connsiteX32" fmla="*/ 7793 w 637944"/>
                    <a:gd name="connsiteY32" fmla="*/ 97601 h 517733"/>
                    <a:gd name="connsiteX33" fmla="*/ 23543 w 637944"/>
                    <a:gd name="connsiteY33" fmla="*/ 96169 h 517733"/>
                    <a:gd name="connsiteX34" fmla="*/ 41200 w 637944"/>
                    <a:gd name="connsiteY34" fmla="*/ 107940 h 517733"/>
                    <a:gd name="connsiteX35" fmla="*/ 85342 w 637944"/>
                    <a:gd name="connsiteY35" fmla="*/ 93226 h 517733"/>
                    <a:gd name="connsiteX36" fmla="*/ 94170 w 637944"/>
                    <a:gd name="connsiteY36" fmla="*/ 68212 h 517733"/>
                    <a:gd name="connsiteX37" fmla="*/ 125070 w 637944"/>
                    <a:gd name="connsiteY37" fmla="*/ 66741 h 517733"/>
                    <a:gd name="connsiteX38" fmla="*/ 132427 w 637944"/>
                    <a:gd name="connsiteY38" fmla="*/ 62327 h 517733"/>
                    <a:gd name="connsiteX39" fmla="*/ 154498 w 637944"/>
                    <a:gd name="connsiteY39" fmla="*/ 50555 h 517733"/>
                    <a:gd name="connsiteX40" fmla="*/ 167741 w 637944"/>
                    <a:gd name="connsiteY40" fmla="*/ 37313 h 517733"/>
                    <a:gd name="connsiteX41" fmla="*/ 169212 w 637944"/>
                    <a:gd name="connsiteY41" fmla="*/ 25542 h 517733"/>
                    <a:gd name="connsiteX42" fmla="*/ 198640 w 637944"/>
                    <a:gd name="connsiteY42" fmla="*/ 13770 h 517733"/>
                    <a:gd name="connsiteX43" fmla="*/ 228068 w 637944"/>
                    <a:gd name="connsiteY43" fmla="*/ 7885 h 517733"/>
                    <a:gd name="connsiteX44" fmla="*/ 246467 w 637944"/>
                    <a:gd name="connsiteY44" fmla="*/ 0 h 517733"/>
                    <a:gd name="connsiteX45" fmla="*/ 246467 w 637944"/>
                    <a:gd name="connsiteY45" fmla="*/ 517733 h 517733"/>
                    <a:gd name="connsiteX46" fmla="*/ 239840 w 637944"/>
                    <a:gd name="connsiteY46" fmla="*/ 511105 h 517733"/>
                    <a:gd name="connsiteX47" fmla="*/ 246467 w 637944"/>
                    <a:gd name="connsiteY47" fmla="*/ 495641 h 517733"/>
                    <a:gd name="connsiteX48" fmla="*/ 246467 w 637944"/>
                    <a:gd name="connsiteY48" fmla="*/ 0 h 517733"/>
                    <a:gd name="connsiteX49" fmla="*/ 637944 w 637944"/>
                    <a:gd name="connsiteY49" fmla="*/ 327147 h 517733"/>
                    <a:gd name="connsiteX0" fmla="*/ 246467 w 480782"/>
                    <a:gd name="connsiteY0" fmla="*/ 495641 h 517733"/>
                    <a:gd name="connsiteX1" fmla="*/ 246467 w 480782"/>
                    <a:gd name="connsiteY1" fmla="*/ 488580 h 517733"/>
                    <a:gd name="connsiteX2" fmla="*/ 236897 w 480782"/>
                    <a:gd name="connsiteY2" fmla="*/ 480206 h 517733"/>
                    <a:gd name="connsiteX3" fmla="*/ 211883 w 480782"/>
                    <a:gd name="connsiteY3" fmla="*/ 471377 h 517733"/>
                    <a:gd name="connsiteX4" fmla="*/ 223654 w 480782"/>
                    <a:gd name="connsiteY4" fmla="*/ 459606 h 517733"/>
                    <a:gd name="connsiteX5" fmla="*/ 219240 w 480782"/>
                    <a:gd name="connsiteY5" fmla="*/ 441949 h 517733"/>
                    <a:gd name="connsiteX6" fmla="*/ 185397 w 480782"/>
                    <a:gd name="connsiteY6" fmla="*/ 441949 h 517733"/>
                    <a:gd name="connsiteX7" fmla="*/ 160384 w 480782"/>
                    <a:gd name="connsiteY7" fmla="*/ 456663 h 517733"/>
                    <a:gd name="connsiteX8" fmla="*/ 142727 w 480782"/>
                    <a:gd name="connsiteY8" fmla="*/ 437535 h 517733"/>
                    <a:gd name="connsiteX9" fmla="*/ 119184 w 480782"/>
                    <a:gd name="connsiteY9" fmla="*/ 437535 h 517733"/>
                    <a:gd name="connsiteX10" fmla="*/ 111827 w 480782"/>
                    <a:gd name="connsiteY10" fmla="*/ 422821 h 517733"/>
                    <a:gd name="connsiteX11" fmla="*/ 51499 w 480782"/>
                    <a:gd name="connsiteY11" fmla="*/ 399279 h 517733"/>
                    <a:gd name="connsiteX12" fmla="*/ 52971 w 480782"/>
                    <a:gd name="connsiteY12" fmla="*/ 375736 h 517733"/>
                    <a:gd name="connsiteX13" fmla="*/ 44142 w 480782"/>
                    <a:gd name="connsiteY13" fmla="*/ 368379 h 517733"/>
                    <a:gd name="connsiteX14" fmla="*/ 51499 w 480782"/>
                    <a:gd name="connsiteY14" fmla="*/ 359551 h 517733"/>
                    <a:gd name="connsiteX15" fmla="*/ 54442 w 480782"/>
                    <a:gd name="connsiteY15" fmla="*/ 319823 h 517733"/>
                    <a:gd name="connsiteX16" fmla="*/ 64742 w 480782"/>
                    <a:gd name="connsiteY16" fmla="*/ 308051 h 517733"/>
                    <a:gd name="connsiteX17" fmla="*/ 97113 w 480782"/>
                    <a:gd name="connsiteY17" fmla="*/ 327180 h 517733"/>
                    <a:gd name="connsiteX18" fmla="*/ 101527 w 480782"/>
                    <a:gd name="connsiteY18" fmla="*/ 334537 h 517733"/>
                    <a:gd name="connsiteX19" fmla="*/ 125070 w 480782"/>
                    <a:gd name="connsiteY19" fmla="*/ 315409 h 517733"/>
                    <a:gd name="connsiteX20" fmla="*/ 141255 w 480782"/>
                    <a:gd name="connsiteY20" fmla="*/ 315409 h 517733"/>
                    <a:gd name="connsiteX21" fmla="*/ 145669 w 480782"/>
                    <a:gd name="connsiteY21" fmla="*/ 277152 h 517733"/>
                    <a:gd name="connsiteX22" fmla="*/ 132427 w 480782"/>
                    <a:gd name="connsiteY22" fmla="*/ 258024 h 517733"/>
                    <a:gd name="connsiteX23" fmla="*/ 126541 w 480782"/>
                    <a:gd name="connsiteY23" fmla="*/ 233010 h 517733"/>
                    <a:gd name="connsiteX24" fmla="*/ 138312 w 480782"/>
                    <a:gd name="connsiteY24" fmla="*/ 221238 h 517733"/>
                    <a:gd name="connsiteX25" fmla="*/ 128013 w 480782"/>
                    <a:gd name="connsiteY25" fmla="*/ 200639 h 517733"/>
                    <a:gd name="connsiteX26" fmla="*/ 105941 w 480782"/>
                    <a:gd name="connsiteY26" fmla="*/ 202110 h 517733"/>
                    <a:gd name="connsiteX27" fmla="*/ 55914 w 480782"/>
                    <a:gd name="connsiteY27" fmla="*/ 228596 h 517733"/>
                    <a:gd name="connsiteX28" fmla="*/ 45614 w 480782"/>
                    <a:gd name="connsiteY28" fmla="*/ 218296 h 517733"/>
                    <a:gd name="connsiteX29" fmla="*/ 47085 w 480782"/>
                    <a:gd name="connsiteY29" fmla="*/ 200639 h 517733"/>
                    <a:gd name="connsiteX30" fmla="*/ 0 w 480782"/>
                    <a:gd name="connsiteY30" fmla="*/ 153554 h 517733"/>
                    <a:gd name="connsiteX31" fmla="*/ 17657 w 480782"/>
                    <a:gd name="connsiteY31" fmla="*/ 130011 h 517733"/>
                    <a:gd name="connsiteX32" fmla="*/ 7793 w 480782"/>
                    <a:gd name="connsiteY32" fmla="*/ 97601 h 517733"/>
                    <a:gd name="connsiteX33" fmla="*/ 23543 w 480782"/>
                    <a:gd name="connsiteY33" fmla="*/ 96169 h 517733"/>
                    <a:gd name="connsiteX34" fmla="*/ 41200 w 480782"/>
                    <a:gd name="connsiteY34" fmla="*/ 107940 h 517733"/>
                    <a:gd name="connsiteX35" fmla="*/ 85342 w 480782"/>
                    <a:gd name="connsiteY35" fmla="*/ 93226 h 517733"/>
                    <a:gd name="connsiteX36" fmla="*/ 94170 w 480782"/>
                    <a:gd name="connsiteY36" fmla="*/ 68212 h 517733"/>
                    <a:gd name="connsiteX37" fmla="*/ 125070 w 480782"/>
                    <a:gd name="connsiteY37" fmla="*/ 66741 h 517733"/>
                    <a:gd name="connsiteX38" fmla="*/ 132427 w 480782"/>
                    <a:gd name="connsiteY38" fmla="*/ 62327 h 517733"/>
                    <a:gd name="connsiteX39" fmla="*/ 154498 w 480782"/>
                    <a:gd name="connsiteY39" fmla="*/ 50555 h 517733"/>
                    <a:gd name="connsiteX40" fmla="*/ 167741 w 480782"/>
                    <a:gd name="connsiteY40" fmla="*/ 37313 h 517733"/>
                    <a:gd name="connsiteX41" fmla="*/ 169212 w 480782"/>
                    <a:gd name="connsiteY41" fmla="*/ 25542 h 517733"/>
                    <a:gd name="connsiteX42" fmla="*/ 198640 w 480782"/>
                    <a:gd name="connsiteY42" fmla="*/ 13770 h 517733"/>
                    <a:gd name="connsiteX43" fmla="*/ 228068 w 480782"/>
                    <a:gd name="connsiteY43" fmla="*/ 7885 h 517733"/>
                    <a:gd name="connsiteX44" fmla="*/ 246467 w 480782"/>
                    <a:gd name="connsiteY44" fmla="*/ 0 h 517733"/>
                    <a:gd name="connsiteX45" fmla="*/ 246467 w 480782"/>
                    <a:gd name="connsiteY45" fmla="*/ 517733 h 517733"/>
                    <a:gd name="connsiteX46" fmla="*/ 239840 w 480782"/>
                    <a:gd name="connsiteY46" fmla="*/ 511105 h 517733"/>
                    <a:gd name="connsiteX47" fmla="*/ 246467 w 480782"/>
                    <a:gd name="connsiteY47" fmla="*/ 495641 h 517733"/>
                    <a:gd name="connsiteX48" fmla="*/ 246467 w 480782"/>
                    <a:gd name="connsiteY48" fmla="*/ 0 h 517733"/>
                    <a:gd name="connsiteX49" fmla="*/ 480782 w 480782"/>
                    <a:gd name="connsiteY49" fmla="*/ 236659 h 517733"/>
                    <a:gd name="connsiteX0" fmla="*/ 246467 w 246467"/>
                    <a:gd name="connsiteY0" fmla="*/ 495641 h 517733"/>
                    <a:gd name="connsiteX1" fmla="*/ 246467 w 246467"/>
                    <a:gd name="connsiteY1" fmla="*/ 488580 h 517733"/>
                    <a:gd name="connsiteX2" fmla="*/ 236897 w 246467"/>
                    <a:gd name="connsiteY2" fmla="*/ 480206 h 517733"/>
                    <a:gd name="connsiteX3" fmla="*/ 211883 w 246467"/>
                    <a:gd name="connsiteY3" fmla="*/ 471377 h 517733"/>
                    <a:gd name="connsiteX4" fmla="*/ 223654 w 246467"/>
                    <a:gd name="connsiteY4" fmla="*/ 459606 h 517733"/>
                    <a:gd name="connsiteX5" fmla="*/ 219240 w 246467"/>
                    <a:gd name="connsiteY5" fmla="*/ 441949 h 517733"/>
                    <a:gd name="connsiteX6" fmla="*/ 185397 w 246467"/>
                    <a:gd name="connsiteY6" fmla="*/ 441949 h 517733"/>
                    <a:gd name="connsiteX7" fmla="*/ 160384 w 246467"/>
                    <a:gd name="connsiteY7" fmla="*/ 456663 h 517733"/>
                    <a:gd name="connsiteX8" fmla="*/ 142727 w 246467"/>
                    <a:gd name="connsiteY8" fmla="*/ 437535 h 517733"/>
                    <a:gd name="connsiteX9" fmla="*/ 119184 w 246467"/>
                    <a:gd name="connsiteY9" fmla="*/ 437535 h 517733"/>
                    <a:gd name="connsiteX10" fmla="*/ 111827 w 246467"/>
                    <a:gd name="connsiteY10" fmla="*/ 422821 h 517733"/>
                    <a:gd name="connsiteX11" fmla="*/ 51499 w 246467"/>
                    <a:gd name="connsiteY11" fmla="*/ 399279 h 517733"/>
                    <a:gd name="connsiteX12" fmla="*/ 52971 w 246467"/>
                    <a:gd name="connsiteY12" fmla="*/ 375736 h 517733"/>
                    <a:gd name="connsiteX13" fmla="*/ 44142 w 246467"/>
                    <a:gd name="connsiteY13" fmla="*/ 368379 h 517733"/>
                    <a:gd name="connsiteX14" fmla="*/ 51499 w 246467"/>
                    <a:gd name="connsiteY14" fmla="*/ 359551 h 517733"/>
                    <a:gd name="connsiteX15" fmla="*/ 54442 w 246467"/>
                    <a:gd name="connsiteY15" fmla="*/ 319823 h 517733"/>
                    <a:gd name="connsiteX16" fmla="*/ 64742 w 246467"/>
                    <a:gd name="connsiteY16" fmla="*/ 308051 h 517733"/>
                    <a:gd name="connsiteX17" fmla="*/ 97113 w 246467"/>
                    <a:gd name="connsiteY17" fmla="*/ 327180 h 517733"/>
                    <a:gd name="connsiteX18" fmla="*/ 101527 w 246467"/>
                    <a:gd name="connsiteY18" fmla="*/ 334537 h 517733"/>
                    <a:gd name="connsiteX19" fmla="*/ 125070 w 246467"/>
                    <a:gd name="connsiteY19" fmla="*/ 315409 h 517733"/>
                    <a:gd name="connsiteX20" fmla="*/ 141255 w 246467"/>
                    <a:gd name="connsiteY20" fmla="*/ 315409 h 517733"/>
                    <a:gd name="connsiteX21" fmla="*/ 145669 w 246467"/>
                    <a:gd name="connsiteY21" fmla="*/ 277152 h 517733"/>
                    <a:gd name="connsiteX22" fmla="*/ 132427 w 246467"/>
                    <a:gd name="connsiteY22" fmla="*/ 258024 h 517733"/>
                    <a:gd name="connsiteX23" fmla="*/ 126541 w 246467"/>
                    <a:gd name="connsiteY23" fmla="*/ 233010 h 517733"/>
                    <a:gd name="connsiteX24" fmla="*/ 138312 w 246467"/>
                    <a:gd name="connsiteY24" fmla="*/ 221238 h 517733"/>
                    <a:gd name="connsiteX25" fmla="*/ 128013 w 246467"/>
                    <a:gd name="connsiteY25" fmla="*/ 200639 h 517733"/>
                    <a:gd name="connsiteX26" fmla="*/ 105941 w 246467"/>
                    <a:gd name="connsiteY26" fmla="*/ 202110 h 517733"/>
                    <a:gd name="connsiteX27" fmla="*/ 55914 w 246467"/>
                    <a:gd name="connsiteY27" fmla="*/ 228596 h 517733"/>
                    <a:gd name="connsiteX28" fmla="*/ 45614 w 246467"/>
                    <a:gd name="connsiteY28" fmla="*/ 218296 h 517733"/>
                    <a:gd name="connsiteX29" fmla="*/ 47085 w 246467"/>
                    <a:gd name="connsiteY29" fmla="*/ 200639 h 517733"/>
                    <a:gd name="connsiteX30" fmla="*/ 0 w 246467"/>
                    <a:gd name="connsiteY30" fmla="*/ 153554 h 517733"/>
                    <a:gd name="connsiteX31" fmla="*/ 17657 w 246467"/>
                    <a:gd name="connsiteY31" fmla="*/ 130011 h 517733"/>
                    <a:gd name="connsiteX32" fmla="*/ 7793 w 246467"/>
                    <a:gd name="connsiteY32" fmla="*/ 97601 h 517733"/>
                    <a:gd name="connsiteX33" fmla="*/ 23543 w 246467"/>
                    <a:gd name="connsiteY33" fmla="*/ 96169 h 517733"/>
                    <a:gd name="connsiteX34" fmla="*/ 41200 w 246467"/>
                    <a:gd name="connsiteY34" fmla="*/ 107940 h 517733"/>
                    <a:gd name="connsiteX35" fmla="*/ 85342 w 246467"/>
                    <a:gd name="connsiteY35" fmla="*/ 93226 h 517733"/>
                    <a:gd name="connsiteX36" fmla="*/ 94170 w 246467"/>
                    <a:gd name="connsiteY36" fmla="*/ 68212 h 517733"/>
                    <a:gd name="connsiteX37" fmla="*/ 125070 w 246467"/>
                    <a:gd name="connsiteY37" fmla="*/ 66741 h 517733"/>
                    <a:gd name="connsiteX38" fmla="*/ 132427 w 246467"/>
                    <a:gd name="connsiteY38" fmla="*/ 62327 h 517733"/>
                    <a:gd name="connsiteX39" fmla="*/ 154498 w 246467"/>
                    <a:gd name="connsiteY39" fmla="*/ 50555 h 517733"/>
                    <a:gd name="connsiteX40" fmla="*/ 167741 w 246467"/>
                    <a:gd name="connsiteY40" fmla="*/ 37313 h 517733"/>
                    <a:gd name="connsiteX41" fmla="*/ 169212 w 246467"/>
                    <a:gd name="connsiteY41" fmla="*/ 25542 h 517733"/>
                    <a:gd name="connsiteX42" fmla="*/ 198640 w 246467"/>
                    <a:gd name="connsiteY42" fmla="*/ 13770 h 517733"/>
                    <a:gd name="connsiteX43" fmla="*/ 228068 w 246467"/>
                    <a:gd name="connsiteY43" fmla="*/ 7885 h 517733"/>
                    <a:gd name="connsiteX44" fmla="*/ 246467 w 246467"/>
                    <a:gd name="connsiteY44" fmla="*/ 0 h 517733"/>
                    <a:gd name="connsiteX45" fmla="*/ 246467 w 246467"/>
                    <a:gd name="connsiteY45" fmla="*/ 517733 h 517733"/>
                    <a:gd name="connsiteX46" fmla="*/ 239840 w 246467"/>
                    <a:gd name="connsiteY46" fmla="*/ 511105 h 517733"/>
                    <a:gd name="connsiteX47" fmla="*/ 246467 w 246467"/>
                    <a:gd name="connsiteY47" fmla="*/ 495641 h 517733"/>
                    <a:gd name="connsiteX0" fmla="*/ 246467 w 635997"/>
                    <a:gd name="connsiteY0" fmla="*/ 495641 h 517733"/>
                    <a:gd name="connsiteX1" fmla="*/ 246467 w 635997"/>
                    <a:gd name="connsiteY1" fmla="*/ 488580 h 517733"/>
                    <a:gd name="connsiteX2" fmla="*/ 236897 w 635997"/>
                    <a:gd name="connsiteY2" fmla="*/ 480206 h 517733"/>
                    <a:gd name="connsiteX3" fmla="*/ 211883 w 635997"/>
                    <a:gd name="connsiteY3" fmla="*/ 471377 h 517733"/>
                    <a:gd name="connsiteX4" fmla="*/ 223654 w 635997"/>
                    <a:gd name="connsiteY4" fmla="*/ 459606 h 517733"/>
                    <a:gd name="connsiteX5" fmla="*/ 219240 w 635997"/>
                    <a:gd name="connsiteY5" fmla="*/ 441949 h 517733"/>
                    <a:gd name="connsiteX6" fmla="*/ 185397 w 635997"/>
                    <a:gd name="connsiteY6" fmla="*/ 441949 h 517733"/>
                    <a:gd name="connsiteX7" fmla="*/ 160384 w 635997"/>
                    <a:gd name="connsiteY7" fmla="*/ 456663 h 517733"/>
                    <a:gd name="connsiteX8" fmla="*/ 142727 w 635997"/>
                    <a:gd name="connsiteY8" fmla="*/ 437535 h 517733"/>
                    <a:gd name="connsiteX9" fmla="*/ 119184 w 635997"/>
                    <a:gd name="connsiteY9" fmla="*/ 437535 h 517733"/>
                    <a:gd name="connsiteX10" fmla="*/ 111827 w 635997"/>
                    <a:gd name="connsiteY10" fmla="*/ 422821 h 517733"/>
                    <a:gd name="connsiteX11" fmla="*/ 51499 w 635997"/>
                    <a:gd name="connsiteY11" fmla="*/ 399279 h 517733"/>
                    <a:gd name="connsiteX12" fmla="*/ 52971 w 635997"/>
                    <a:gd name="connsiteY12" fmla="*/ 375736 h 517733"/>
                    <a:gd name="connsiteX13" fmla="*/ 44142 w 635997"/>
                    <a:gd name="connsiteY13" fmla="*/ 368379 h 517733"/>
                    <a:gd name="connsiteX14" fmla="*/ 51499 w 635997"/>
                    <a:gd name="connsiteY14" fmla="*/ 359551 h 517733"/>
                    <a:gd name="connsiteX15" fmla="*/ 54442 w 635997"/>
                    <a:gd name="connsiteY15" fmla="*/ 319823 h 517733"/>
                    <a:gd name="connsiteX16" fmla="*/ 64742 w 635997"/>
                    <a:gd name="connsiteY16" fmla="*/ 308051 h 517733"/>
                    <a:gd name="connsiteX17" fmla="*/ 97113 w 635997"/>
                    <a:gd name="connsiteY17" fmla="*/ 327180 h 517733"/>
                    <a:gd name="connsiteX18" fmla="*/ 101527 w 635997"/>
                    <a:gd name="connsiteY18" fmla="*/ 334537 h 517733"/>
                    <a:gd name="connsiteX19" fmla="*/ 125070 w 635997"/>
                    <a:gd name="connsiteY19" fmla="*/ 315409 h 517733"/>
                    <a:gd name="connsiteX20" fmla="*/ 141255 w 635997"/>
                    <a:gd name="connsiteY20" fmla="*/ 315409 h 517733"/>
                    <a:gd name="connsiteX21" fmla="*/ 145669 w 635997"/>
                    <a:gd name="connsiteY21" fmla="*/ 277152 h 517733"/>
                    <a:gd name="connsiteX22" fmla="*/ 132427 w 635997"/>
                    <a:gd name="connsiteY22" fmla="*/ 258024 h 517733"/>
                    <a:gd name="connsiteX23" fmla="*/ 126541 w 635997"/>
                    <a:gd name="connsiteY23" fmla="*/ 233010 h 517733"/>
                    <a:gd name="connsiteX24" fmla="*/ 138312 w 635997"/>
                    <a:gd name="connsiteY24" fmla="*/ 221238 h 517733"/>
                    <a:gd name="connsiteX25" fmla="*/ 128013 w 635997"/>
                    <a:gd name="connsiteY25" fmla="*/ 200639 h 517733"/>
                    <a:gd name="connsiteX26" fmla="*/ 105941 w 635997"/>
                    <a:gd name="connsiteY26" fmla="*/ 202110 h 517733"/>
                    <a:gd name="connsiteX27" fmla="*/ 55914 w 635997"/>
                    <a:gd name="connsiteY27" fmla="*/ 228596 h 517733"/>
                    <a:gd name="connsiteX28" fmla="*/ 45614 w 635997"/>
                    <a:gd name="connsiteY28" fmla="*/ 218296 h 517733"/>
                    <a:gd name="connsiteX29" fmla="*/ 47085 w 635997"/>
                    <a:gd name="connsiteY29" fmla="*/ 200639 h 517733"/>
                    <a:gd name="connsiteX30" fmla="*/ 0 w 635997"/>
                    <a:gd name="connsiteY30" fmla="*/ 153554 h 517733"/>
                    <a:gd name="connsiteX31" fmla="*/ 17657 w 635997"/>
                    <a:gd name="connsiteY31" fmla="*/ 130011 h 517733"/>
                    <a:gd name="connsiteX32" fmla="*/ 7793 w 635997"/>
                    <a:gd name="connsiteY32" fmla="*/ 97601 h 517733"/>
                    <a:gd name="connsiteX33" fmla="*/ 23543 w 635997"/>
                    <a:gd name="connsiteY33" fmla="*/ 96169 h 517733"/>
                    <a:gd name="connsiteX34" fmla="*/ 41200 w 635997"/>
                    <a:gd name="connsiteY34" fmla="*/ 107940 h 517733"/>
                    <a:gd name="connsiteX35" fmla="*/ 85342 w 635997"/>
                    <a:gd name="connsiteY35" fmla="*/ 93226 h 517733"/>
                    <a:gd name="connsiteX36" fmla="*/ 94170 w 635997"/>
                    <a:gd name="connsiteY36" fmla="*/ 68212 h 517733"/>
                    <a:gd name="connsiteX37" fmla="*/ 125070 w 635997"/>
                    <a:gd name="connsiteY37" fmla="*/ 66741 h 517733"/>
                    <a:gd name="connsiteX38" fmla="*/ 132427 w 635997"/>
                    <a:gd name="connsiteY38" fmla="*/ 62327 h 517733"/>
                    <a:gd name="connsiteX39" fmla="*/ 154498 w 635997"/>
                    <a:gd name="connsiteY39" fmla="*/ 50555 h 517733"/>
                    <a:gd name="connsiteX40" fmla="*/ 167741 w 635997"/>
                    <a:gd name="connsiteY40" fmla="*/ 37313 h 517733"/>
                    <a:gd name="connsiteX41" fmla="*/ 169212 w 635997"/>
                    <a:gd name="connsiteY41" fmla="*/ 25542 h 517733"/>
                    <a:gd name="connsiteX42" fmla="*/ 198640 w 635997"/>
                    <a:gd name="connsiteY42" fmla="*/ 13770 h 517733"/>
                    <a:gd name="connsiteX43" fmla="*/ 228068 w 635997"/>
                    <a:gd name="connsiteY43" fmla="*/ 7885 h 517733"/>
                    <a:gd name="connsiteX44" fmla="*/ 246467 w 635997"/>
                    <a:gd name="connsiteY44" fmla="*/ 0 h 517733"/>
                    <a:gd name="connsiteX45" fmla="*/ 635995 w 635997"/>
                    <a:gd name="connsiteY45" fmla="*/ 307124 h 517733"/>
                    <a:gd name="connsiteX46" fmla="*/ 246467 w 635997"/>
                    <a:gd name="connsiteY46" fmla="*/ 517733 h 517733"/>
                    <a:gd name="connsiteX47" fmla="*/ 239840 w 635997"/>
                    <a:gd name="connsiteY47" fmla="*/ 511105 h 517733"/>
                    <a:gd name="connsiteX48" fmla="*/ 246467 w 635997"/>
                    <a:gd name="connsiteY48" fmla="*/ 495641 h 517733"/>
                    <a:gd name="connsiteX0" fmla="*/ 635995 w 727435"/>
                    <a:gd name="connsiteY0" fmla="*/ 307124 h 517733"/>
                    <a:gd name="connsiteX1" fmla="*/ 246467 w 727435"/>
                    <a:gd name="connsiteY1" fmla="*/ 517733 h 517733"/>
                    <a:gd name="connsiteX2" fmla="*/ 239840 w 727435"/>
                    <a:gd name="connsiteY2" fmla="*/ 511105 h 517733"/>
                    <a:gd name="connsiteX3" fmla="*/ 246467 w 727435"/>
                    <a:gd name="connsiteY3" fmla="*/ 495641 h 517733"/>
                    <a:gd name="connsiteX4" fmla="*/ 246467 w 727435"/>
                    <a:gd name="connsiteY4" fmla="*/ 488580 h 517733"/>
                    <a:gd name="connsiteX5" fmla="*/ 236897 w 727435"/>
                    <a:gd name="connsiteY5" fmla="*/ 480206 h 517733"/>
                    <a:gd name="connsiteX6" fmla="*/ 211883 w 727435"/>
                    <a:gd name="connsiteY6" fmla="*/ 471377 h 517733"/>
                    <a:gd name="connsiteX7" fmla="*/ 223654 w 727435"/>
                    <a:gd name="connsiteY7" fmla="*/ 459606 h 517733"/>
                    <a:gd name="connsiteX8" fmla="*/ 219240 w 727435"/>
                    <a:gd name="connsiteY8" fmla="*/ 441949 h 517733"/>
                    <a:gd name="connsiteX9" fmla="*/ 185397 w 727435"/>
                    <a:gd name="connsiteY9" fmla="*/ 441949 h 517733"/>
                    <a:gd name="connsiteX10" fmla="*/ 160384 w 727435"/>
                    <a:gd name="connsiteY10" fmla="*/ 456663 h 517733"/>
                    <a:gd name="connsiteX11" fmla="*/ 142727 w 727435"/>
                    <a:gd name="connsiteY11" fmla="*/ 437535 h 517733"/>
                    <a:gd name="connsiteX12" fmla="*/ 119184 w 727435"/>
                    <a:gd name="connsiteY12" fmla="*/ 437535 h 517733"/>
                    <a:gd name="connsiteX13" fmla="*/ 111827 w 727435"/>
                    <a:gd name="connsiteY13" fmla="*/ 422821 h 517733"/>
                    <a:gd name="connsiteX14" fmla="*/ 51499 w 727435"/>
                    <a:gd name="connsiteY14" fmla="*/ 399279 h 517733"/>
                    <a:gd name="connsiteX15" fmla="*/ 52971 w 727435"/>
                    <a:gd name="connsiteY15" fmla="*/ 375736 h 517733"/>
                    <a:gd name="connsiteX16" fmla="*/ 44142 w 727435"/>
                    <a:gd name="connsiteY16" fmla="*/ 368379 h 517733"/>
                    <a:gd name="connsiteX17" fmla="*/ 51499 w 727435"/>
                    <a:gd name="connsiteY17" fmla="*/ 359551 h 517733"/>
                    <a:gd name="connsiteX18" fmla="*/ 54442 w 727435"/>
                    <a:gd name="connsiteY18" fmla="*/ 319823 h 517733"/>
                    <a:gd name="connsiteX19" fmla="*/ 64742 w 727435"/>
                    <a:gd name="connsiteY19" fmla="*/ 308051 h 517733"/>
                    <a:gd name="connsiteX20" fmla="*/ 97113 w 727435"/>
                    <a:gd name="connsiteY20" fmla="*/ 327180 h 517733"/>
                    <a:gd name="connsiteX21" fmla="*/ 101527 w 727435"/>
                    <a:gd name="connsiteY21" fmla="*/ 334537 h 517733"/>
                    <a:gd name="connsiteX22" fmla="*/ 125070 w 727435"/>
                    <a:gd name="connsiteY22" fmla="*/ 315409 h 517733"/>
                    <a:gd name="connsiteX23" fmla="*/ 141255 w 727435"/>
                    <a:gd name="connsiteY23" fmla="*/ 315409 h 517733"/>
                    <a:gd name="connsiteX24" fmla="*/ 145669 w 727435"/>
                    <a:gd name="connsiteY24" fmla="*/ 277152 h 517733"/>
                    <a:gd name="connsiteX25" fmla="*/ 132427 w 727435"/>
                    <a:gd name="connsiteY25" fmla="*/ 258024 h 517733"/>
                    <a:gd name="connsiteX26" fmla="*/ 126541 w 727435"/>
                    <a:gd name="connsiteY26" fmla="*/ 233010 h 517733"/>
                    <a:gd name="connsiteX27" fmla="*/ 138312 w 727435"/>
                    <a:gd name="connsiteY27" fmla="*/ 221238 h 517733"/>
                    <a:gd name="connsiteX28" fmla="*/ 128013 w 727435"/>
                    <a:gd name="connsiteY28" fmla="*/ 200639 h 517733"/>
                    <a:gd name="connsiteX29" fmla="*/ 105941 w 727435"/>
                    <a:gd name="connsiteY29" fmla="*/ 202110 h 517733"/>
                    <a:gd name="connsiteX30" fmla="*/ 55914 w 727435"/>
                    <a:gd name="connsiteY30" fmla="*/ 228596 h 517733"/>
                    <a:gd name="connsiteX31" fmla="*/ 45614 w 727435"/>
                    <a:gd name="connsiteY31" fmla="*/ 218296 h 517733"/>
                    <a:gd name="connsiteX32" fmla="*/ 47085 w 727435"/>
                    <a:gd name="connsiteY32" fmla="*/ 200639 h 517733"/>
                    <a:gd name="connsiteX33" fmla="*/ 0 w 727435"/>
                    <a:gd name="connsiteY33" fmla="*/ 153554 h 517733"/>
                    <a:gd name="connsiteX34" fmla="*/ 17657 w 727435"/>
                    <a:gd name="connsiteY34" fmla="*/ 130011 h 517733"/>
                    <a:gd name="connsiteX35" fmla="*/ 7793 w 727435"/>
                    <a:gd name="connsiteY35" fmla="*/ 97601 h 517733"/>
                    <a:gd name="connsiteX36" fmla="*/ 23543 w 727435"/>
                    <a:gd name="connsiteY36" fmla="*/ 96169 h 517733"/>
                    <a:gd name="connsiteX37" fmla="*/ 41200 w 727435"/>
                    <a:gd name="connsiteY37" fmla="*/ 107940 h 517733"/>
                    <a:gd name="connsiteX38" fmla="*/ 85342 w 727435"/>
                    <a:gd name="connsiteY38" fmla="*/ 93226 h 517733"/>
                    <a:gd name="connsiteX39" fmla="*/ 94170 w 727435"/>
                    <a:gd name="connsiteY39" fmla="*/ 68212 h 517733"/>
                    <a:gd name="connsiteX40" fmla="*/ 125070 w 727435"/>
                    <a:gd name="connsiteY40" fmla="*/ 66741 h 517733"/>
                    <a:gd name="connsiteX41" fmla="*/ 132427 w 727435"/>
                    <a:gd name="connsiteY41" fmla="*/ 62327 h 517733"/>
                    <a:gd name="connsiteX42" fmla="*/ 154498 w 727435"/>
                    <a:gd name="connsiteY42" fmla="*/ 50555 h 517733"/>
                    <a:gd name="connsiteX43" fmla="*/ 167741 w 727435"/>
                    <a:gd name="connsiteY43" fmla="*/ 37313 h 517733"/>
                    <a:gd name="connsiteX44" fmla="*/ 169212 w 727435"/>
                    <a:gd name="connsiteY44" fmla="*/ 25542 h 517733"/>
                    <a:gd name="connsiteX45" fmla="*/ 198640 w 727435"/>
                    <a:gd name="connsiteY45" fmla="*/ 13770 h 517733"/>
                    <a:gd name="connsiteX46" fmla="*/ 228068 w 727435"/>
                    <a:gd name="connsiteY46" fmla="*/ 7885 h 517733"/>
                    <a:gd name="connsiteX47" fmla="*/ 246467 w 727435"/>
                    <a:gd name="connsiteY47" fmla="*/ 0 h 517733"/>
                    <a:gd name="connsiteX48" fmla="*/ 727435 w 727435"/>
                    <a:gd name="connsiteY48" fmla="*/ 398564 h 517733"/>
                    <a:gd name="connsiteX0" fmla="*/ 246467 w 727435"/>
                    <a:gd name="connsiteY0" fmla="*/ 517733 h 517733"/>
                    <a:gd name="connsiteX1" fmla="*/ 239840 w 727435"/>
                    <a:gd name="connsiteY1" fmla="*/ 511105 h 517733"/>
                    <a:gd name="connsiteX2" fmla="*/ 246467 w 727435"/>
                    <a:gd name="connsiteY2" fmla="*/ 495641 h 517733"/>
                    <a:gd name="connsiteX3" fmla="*/ 246467 w 727435"/>
                    <a:gd name="connsiteY3" fmla="*/ 488580 h 517733"/>
                    <a:gd name="connsiteX4" fmla="*/ 236897 w 727435"/>
                    <a:gd name="connsiteY4" fmla="*/ 480206 h 517733"/>
                    <a:gd name="connsiteX5" fmla="*/ 211883 w 727435"/>
                    <a:gd name="connsiteY5" fmla="*/ 471377 h 517733"/>
                    <a:gd name="connsiteX6" fmla="*/ 223654 w 727435"/>
                    <a:gd name="connsiteY6" fmla="*/ 459606 h 517733"/>
                    <a:gd name="connsiteX7" fmla="*/ 219240 w 727435"/>
                    <a:gd name="connsiteY7" fmla="*/ 441949 h 517733"/>
                    <a:gd name="connsiteX8" fmla="*/ 185397 w 727435"/>
                    <a:gd name="connsiteY8" fmla="*/ 441949 h 517733"/>
                    <a:gd name="connsiteX9" fmla="*/ 160384 w 727435"/>
                    <a:gd name="connsiteY9" fmla="*/ 456663 h 517733"/>
                    <a:gd name="connsiteX10" fmla="*/ 142727 w 727435"/>
                    <a:gd name="connsiteY10" fmla="*/ 437535 h 517733"/>
                    <a:gd name="connsiteX11" fmla="*/ 119184 w 727435"/>
                    <a:gd name="connsiteY11" fmla="*/ 437535 h 517733"/>
                    <a:gd name="connsiteX12" fmla="*/ 111827 w 727435"/>
                    <a:gd name="connsiteY12" fmla="*/ 422821 h 517733"/>
                    <a:gd name="connsiteX13" fmla="*/ 51499 w 727435"/>
                    <a:gd name="connsiteY13" fmla="*/ 399279 h 517733"/>
                    <a:gd name="connsiteX14" fmla="*/ 52971 w 727435"/>
                    <a:gd name="connsiteY14" fmla="*/ 375736 h 517733"/>
                    <a:gd name="connsiteX15" fmla="*/ 44142 w 727435"/>
                    <a:gd name="connsiteY15" fmla="*/ 368379 h 517733"/>
                    <a:gd name="connsiteX16" fmla="*/ 51499 w 727435"/>
                    <a:gd name="connsiteY16" fmla="*/ 359551 h 517733"/>
                    <a:gd name="connsiteX17" fmla="*/ 54442 w 727435"/>
                    <a:gd name="connsiteY17" fmla="*/ 319823 h 517733"/>
                    <a:gd name="connsiteX18" fmla="*/ 64742 w 727435"/>
                    <a:gd name="connsiteY18" fmla="*/ 308051 h 517733"/>
                    <a:gd name="connsiteX19" fmla="*/ 97113 w 727435"/>
                    <a:gd name="connsiteY19" fmla="*/ 327180 h 517733"/>
                    <a:gd name="connsiteX20" fmla="*/ 101527 w 727435"/>
                    <a:gd name="connsiteY20" fmla="*/ 334537 h 517733"/>
                    <a:gd name="connsiteX21" fmla="*/ 125070 w 727435"/>
                    <a:gd name="connsiteY21" fmla="*/ 315409 h 517733"/>
                    <a:gd name="connsiteX22" fmla="*/ 141255 w 727435"/>
                    <a:gd name="connsiteY22" fmla="*/ 315409 h 517733"/>
                    <a:gd name="connsiteX23" fmla="*/ 145669 w 727435"/>
                    <a:gd name="connsiteY23" fmla="*/ 277152 h 517733"/>
                    <a:gd name="connsiteX24" fmla="*/ 132427 w 727435"/>
                    <a:gd name="connsiteY24" fmla="*/ 258024 h 517733"/>
                    <a:gd name="connsiteX25" fmla="*/ 126541 w 727435"/>
                    <a:gd name="connsiteY25" fmla="*/ 233010 h 517733"/>
                    <a:gd name="connsiteX26" fmla="*/ 138312 w 727435"/>
                    <a:gd name="connsiteY26" fmla="*/ 221238 h 517733"/>
                    <a:gd name="connsiteX27" fmla="*/ 128013 w 727435"/>
                    <a:gd name="connsiteY27" fmla="*/ 200639 h 517733"/>
                    <a:gd name="connsiteX28" fmla="*/ 105941 w 727435"/>
                    <a:gd name="connsiteY28" fmla="*/ 202110 h 517733"/>
                    <a:gd name="connsiteX29" fmla="*/ 55914 w 727435"/>
                    <a:gd name="connsiteY29" fmla="*/ 228596 h 517733"/>
                    <a:gd name="connsiteX30" fmla="*/ 45614 w 727435"/>
                    <a:gd name="connsiteY30" fmla="*/ 218296 h 517733"/>
                    <a:gd name="connsiteX31" fmla="*/ 47085 w 727435"/>
                    <a:gd name="connsiteY31" fmla="*/ 200639 h 517733"/>
                    <a:gd name="connsiteX32" fmla="*/ 0 w 727435"/>
                    <a:gd name="connsiteY32" fmla="*/ 153554 h 517733"/>
                    <a:gd name="connsiteX33" fmla="*/ 17657 w 727435"/>
                    <a:gd name="connsiteY33" fmla="*/ 130011 h 517733"/>
                    <a:gd name="connsiteX34" fmla="*/ 7793 w 727435"/>
                    <a:gd name="connsiteY34" fmla="*/ 97601 h 517733"/>
                    <a:gd name="connsiteX35" fmla="*/ 23543 w 727435"/>
                    <a:gd name="connsiteY35" fmla="*/ 96169 h 517733"/>
                    <a:gd name="connsiteX36" fmla="*/ 41200 w 727435"/>
                    <a:gd name="connsiteY36" fmla="*/ 107940 h 517733"/>
                    <a:gd name="connsiteX37" fmla="*/ 85342 w 727435"/>
                    <a:gd name="connsiteY37" fmla="*/ 93226 h 517733"/>
                    <a:gd name="connsiteX38" fmla="*/ 94170 w 727435"/>
                    <a:gd name="connsiteY38" fmla="*/ 68212 h 517733"/>
                    <a:gd name="connsiteX39" fmla="*/ 125070 w 727435"/>
                    <a:gd name="connsiteY39" fmla="*/ 66741 h 517733"/>
                    <a:gd name="connsiteX40" fmla="*/ 132427 w 727435"/>
                    <a:gd name="connsiteY40" fmla="*/ 62327 h 517733"/>
                    <a:gd name="connsiteX41" fmla="*/ 154498 w 727435"/>
                    <a:gd name="connsiteY41" fmla="*/ 50555 h 517733"/>
                    <a:gd name="connsiteX42" fmla="*/ 167741 w 727435"/>
                    <a:gd name="connsiteY42" fmla="*/ 37313 h 517733"/>
                    <a:gd name="connsiteX43" fmla="*/ 169212 w 727435"/>
                    <a:gd name="connsiteY43" fmla="*/ 25542 h 517733"/>
                    <a:gd name="connsiteX44" fmla="*/ 198640 w 727435"/>
                    <a:gd name="connsiteY44" fmla="*/ 13770 h 517733"/>
                    <a:gd name="connsiteX45" fmla="*/ 228068 w 727435"/>
                    <a:gd name="connsiteY45" fmla="*/ 7885 h 517733"/>
                    <a:gd name="connsiteX46" fmla="*/ 246467 w 727435"/>
                    <a:gd name="connsiteY46" fmla="*/ 0 h 517733"/>
                    <a:gd name="connsiteX47" fmla="*/ 727435 w 727435"/>
                    <a:gd name="connsiteY47" fmla="*/ 398564 h 517733"/>
                    <a:gd name="connsiteX0" fmla="*/ 246467 w 246467"/>
                    <a:gd name="connsiteY0" fmla="*/ 517733 h 517733"/>
                    <a:gd name="connsiteX1" fmla="*/ 239840 w 246467"/>
                    <a:gd name="connsiteY1" fmla="*/ 511105 h 517733"/>
                    <a:gd name="connsiteX2" fmla="*/ 246467 w 246467"/>
                    <a:gd name="connsiteY2" fmla="*/ 495641 h 517733"/>
                    <a:gd name="connsiteX3" fmla="*/ 246467 w 246467"/>
                    <a:gd name="connsiteY3" fmla="*/ 488580 h 517733"/>
                    <a:gd name="connsiteX4" fmla="*/ 236897 w 246467"/>
                    <a:gd name="connsiteY4" fmla="*/ 480206 h 517733"/>
                    <a:gd name="connsiteX5" fmla="*/ 211883 w 246467"/>
                    <a:gd name="connsiteY5" fmla="*/ 471377 h 517733"/>
                    <a:gd name="connsiteX6" fmla="*/ 223654 w 246467"/>
                    <a:gd name="connsiteY6" fmla="*/ 459606 h 517733"/>
                    <a:gd name="connsiteX7" fmla="*/ 219240 w 246467"/>
                    <a:gd name="connsiteY7" fmla="*/ 441949 h 517733"/>
                    <a:gd name="connsiteX8" fmla="*/ 185397 w 246467"/>
                    <a:gd name="connsiteY8" fmla="*/ 441949 h 517733"/>
                    <a:gd name="connsiteX9" fmla="*/ 160384 w 246467"/>
                    <a:gd name="connsiteY9" fmla="*/ 456663 h 517733"/>
                    <a:gd name="connsiteX10" fmla="*/ 142727 w 246467"/>
                    <a:gd name="connsiteY10" fmla="*/ 437535 h 517733"/>
                    <a:gd name="connsiteX11" fmla="*/ 119184 w 246467"/>
                    <a:gd name="connsiteY11" fmla="*/ 437535 h 517733"/>
                    <a:gd name="connsiteX12" fmla="*/ 111827 w 246467"/>
                    <a:gd name="connsiteY12" fmla="*/ 422821 h 517733"/>
                    <a:gd name="connsiteX13" fmla="*/ 51499 w 246467"/>
                    <a:gd name="connsiteY13" fmla="*/ 399279 h 517733"/>
                    <a:gd name="connsiteX14" fmla="*/ 52971 w 246467"/>
                    <a:gd name="connsiteY14" fmla="*/ 375736 h 517733"/>
                    <a:gd name="connsiteX15" fmla="*/ 44142 w 246467"/>
                    <a:gd name="connsiteY15" fmla="*/ 368379 h 517733"/>
                    <a:gd name="connsiteX16" fmla="*/ 51499 w 246467"/>
                    <a:gd name="connsiteY16" fmla="*/ 359551 h 517733"/>
                    <a:gd name="connsiteX17" fmla="*/ 54442 w 246467"/>
                    <a:gd name="connsiteY17" fmla="*/ 319823 h 517733"/>
                    <a:gd name="connsiteX18" fmla="*/ 64742 w 246467"/>
                    <a:gd name="connsiteY18" fmla="*/ 308051 h 517733"/>
                    <a:gd name="connsiteX19" fmla="*/ 97113 w 246467"/>
                    <a:gd name="connsiteY19" fmla="*/ 327180 h 517733"/>
                    <a:gd name="connsiteX20" fmla="*/ 101527 w 246467"/>
                    <a:gd name="connsiteY20" fmla="*/ 334537 h 517733"/>
                    <a:gd name="connsiteX21" fmla="*/ 125070 w 246467"/>
                    <a:gd name="connsiteY21" fmla="*/ 315409 h 517733"/>
                    <a:gd name="connsiteX22" fmla="*/ 141255 w 246467"/>
                    <a:gd name="connsiteY22" fmla="*/ 315409 h 517733"/>
                    <a:gd name="connsiteX23" fmla="*/ 145669 w 246467"/>
                    <a:gd name="connsiteY23" fmla="*/ 277152 h 517733"/>
                    <a:gd name="connsiteX24" fmla="*/ 132427 w 246467"/>
                    <a:gd name="connsiteY24" fmla="*/ 258024 h 517733"/>
                    <a:gd name="connsiteX25" fmla="*/ 126541 w 246467"/>
                    <a:gd name="connsiteY25" fmla="*/ 233010 h 517733"/>
                    <a:gd name="connsiteX26" fmla="*/ 138312 w 246467"/>
                    <a:gd name="connsiteY26" fmla="*/ 221238 h 517733"/>
                    <a:gd name="connsiteX27" fmla="*/ 128013 w 246467"/>
                    <a:gd name="connsiteY27" fmla="*/ 200639 h 517733"/>
                    <a:gd name="connsiteX28" fmla="*/ 105941 w 246467"/>
                    <a:gd name="connsiteY28" fmla="*/ 202110 h 517733"/>
                    <a:gd name="connsiteX29" fmla="*/ 55914 w 246467"/>
                    <a:gd name="connsiteY29" fmla="*/ 228596 h 517733"/>
                    <a:gd name="connsiteX30" fmla="*/ 45614 w 246467"/>
                    <a:gd name="connsiteY30" fmla="*/ 218296 h 517733"/>
                    <a:gd name="connsiteX31" fmla="*/ 47085 w 246467"/>
                    <a:gd name="connsiteY31" fmla="*/ 200639 h 517733"/>
                    <a:gd name="connsiteX32" fmla="*/ 0 w 246467"/>
                    <a:gd name="connsiteY32" fmla="*/ 153554 h 517733"/>
                    <a:gd name="connsiteX33" fmla="*/ 17657 w 246467"/>
                    <a:gd name="connsiteY33" fmla="*/ 130011 h 517733"/>
                    <a:gd name="connsiteX34" fmla="*/ 7793 w 246467"/>
                    <a:gd name="connsiteY34" fmla="*/ 97601 h 517733"/>
                    <a:gd name="connsiteX35" fmla="*/ 23543 w 246467"/>
                    <a:gd name="connsiteY35" fmla="*/ 96169 h 517733"/>
                    <a:gd name="connsiteX36" fmla="*/ 41200 w 246467"/>
                    <a:gd name="connsiteY36" fmla="*/ 107940 h 517733"/>
                    <a:gd name="connsiteX37" fmla="*/ 85342 w 246467"/>
                    <a:gd name="connsiteY37" fmla="*/ 93226 h 517733"/>
                    <a:gd name="connsiteX38" fmla="*/ 94170 w 246467"/>
                    <a:gd name="connsiteY38" fmla="*/ 68212 h 517733"/>
                    <a:gd name="connsiteX39" fmla="*/ 125070 w 246467"/>
                    <a:gd name="connsiteY39" fmla="*/ 66741 h 517733"/>
                    <a:gd name="connsiteX40" fmla="*/ 132427 w 246467"/>
                    <a:gd name="connsiteY40" fmla="*/ 62327 h 517733"/>
                    <a:gd name="connsiteX41" fmla="*/ 154498 w 246467"/>
                    <a:gd name="connsiteY41" fmla="*/ 50555 h 517733"/>
                    <a:gd name="connsiteX42" fmla="*/ 167741 w 246467"/>
                    <a:gd name="connsiteY42" fmla="*/ 37313 h 517733"/>
                    <a:gd name="connsiteX43" fmla="*/ 169212 w 246467"/>
                    <a:gd name="connsiteY43" fmla="*/ 25542 h 517733"/>
                    <a:gd name="connsiteX44" fmla="*/ 198640 w 246467"/>
                    <a:gd name="connsiteY44" fmla="*/ 13770 h 517733"/>
                    <a:gd name="connsiteX45" fmla="*/ 228068 w 246467"/>
                    <a:gd name="connsiteY45" fmla="*/ 7885 h 517733"/>
                    <a:gd name="connsiteX46" fmla="*/ 246467 w 246467"/>
                    <a:gd name="connsiteY46" fmla="*/ 0 h 517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246467" h="517733">
                      <a:moveTo>
                        <a:pt x="246467" y="517733"/>
                      </a:moveTo>
                      <a:lnTo>
                        <a:pt x="239840" y="511105"/>
                      </a:lnTo>
                      <a:lnTo>
                        <a:pt x="246467" y="495641"/>
                      </a:lnTo>
                      <a:lnTo>
                        <a:pt x="246467" y="488580"/>
                      </a:lnTo>
                      <a:lnTo>
                        <a:pt x="236897" y="480206"/>
                      </a:lnTo>
                      <a:lnTo>
                        <a:pt x="211883" y="471377"/>
                      </a:lnTo>
                      <a:lnTo>
                        <a:pt x="223654" y="459606"/>
                      </a:lnTo>
                      <a:lnTo>
                        <a:pt x="219240" y="441949"/>
                      </a:lnTo>
                      <a:lnTo>
                        <a:pt x="185397" y="441949"/>
                      </a:lnTo>
                      <a:lnTo>
                        <a:pt x="160384" y="456663"/>
                      </a:lnTo>
                      <a:lnTo>
                        <a:pt x="142727" y="437535"/>
                      </a:lnTo>
                      <a:lnTo>
                        <a:pt x="119184" y="437535"/>
                      </a:lnTo>
                      <a:lnTo>
                        <a:pt x="111827" y="422821"/>
                      </a:lnTo>
                      <a:lnTo>
                        <a:pt x="51499" y="399279"/>
                      </a:lnTo>
                      <a:cubicBezTo>
                        <a:pt x="51990" y="391431"/>
                        <a:pt x="52480" y="383584"/>
                        <a:pt x="52971" y="375736"/>
                      </a:cubicBezTo>
                      <a:lnTo>
                        <a:pt x="44142" y="368379"/>
                      </a:lnTo>
                      <a:lnTo>
                        <a:pt x="51499" y="359551"/>
                      </a:lnTo>
                      <a:lnTo>
                        <a:pt x="54442" y="319823"/>
                      </a:lnTo>
                      <a:lnTo>
                        <a:pt x="64742" y="308051"/>
                      </a:lnTo>
                      <a:lnTo>
                        <a:pt x="97113" y="327180"/>
                      </a:lnTo>
                      <a:lnTo>
                        <a:pt x="101527" y="334537"/>
                      </a:lnTo>
                      <a:lnTo>
                        <a:pt x="125070" y="315409"/>
                      </a:lnTo>
                      <a:lnTo>
                        <a:pt x="141255" y="315409"/>
                      </a:lnTo>
                      <a:lnTo>
                        <a:pt x="145669" y="277152"/>
                      </a:lnTo>
                      <a:lnTo>
                        <a:pt x="132427" y="258024"/>
                      </a:lnTo>
                      <a:lnTo>
                        <a:pt x="126541" y="233010"/>
                      </a:lnTo>
                      <a:lnTo>
                        <a:pt x="138312" y="221238"/>
                      </a:lnTo>
                      <a:lnTo>
                        <a:pt x="128013" y="200639"/>
                      </a:lnTo>
                      <a:lnTo>
                        <a:pt x="105941" y="202110"/>
                      </a:lnTo>
                      <a:lnTo>
                        <a:pt x="55914" y="228596"/>
                      </a:lnTo>
                      <a:lnTo>
                        <a:pt x="45614" y="218296"/>
                      </a:lnTo>
                      <a:lnTo>
                        <a:pt x="47085" y="200639"/>
                      </a:lnTo>
                      <a:lnTo>
                        <a:pt x="0" y="153554"/>
                      </a:lnTo>
                      <a:lnTo>
                        <a:pt x="17657" y="130011"/>
                      </a:lnTo>
                      <a:lnTo>
                        <a:pt x="7793" y="97601"/>
                      </a:lnTo>
                      <a:lnTo>
                        <a:pt x="23543" y="96169"/>
                      </a:lnTo>
                      <a:lnTo>
                        <a:pt x="41200" y="107940"/>
                      </a:lnTo>
                      <a:lnTo>
                        <a:pt x="85342" y="93226"/>
                      </a:lnTo>
                      <a:lnTo>
                        <a:pt x="94170" y="68212"/>
                      </a:lnTo>
                      <a:lnTo>
                        <a:pt x="125070" y="66741"/>
                      </a:lnTo>
                      <a:lnTo>
                        <a:pt x="132427" y="62327"/>
                      </a:lnTo>
                      <a:lnTo>
                        <a:pt x="154498" y="50555"/>
                      </a:lnTo>
                      <a:lnTo>
                        <a:pt x="167741" y="37313"/>
                      </a:lnTo>
                      <a:lnTo>
                        <a:pt x="169212" y="25542"/>
                      </a:lnTo>
                      <a:lnTo>
                        <a:pt x="198640" y="13770"/>
                      </a:lnTo>
                      <a:lnTo>
                        <a:pt x="228068" y="7885"/>
                      </a:lnTo>
                      <a:lnTo>
                        <a:pt x="246467" y="0"/>
                      </a:ln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sz="4800"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2B6366F3-F089-4081-BF82-6F333C199EA8}"/>
                  </a:ext>
                </a:extLst>
              </p:cNvPr>
              <p:cNvSpPr/>
              <p:nvPr/>
            </p:nvSpPr>
            <p:spPr>
              <a:xfrm>
                <a:off x="3612033" y="3354648"/>
                <a:ext cx="362597" cy="194869"/>
              </a:xfrm>
              <a:custGeom>
                <a:avLst/>
                <a:gdLst>
                  <a:gd name="connsiteX0" fmla="*/ 90681 w 362597"/>
                  <a:gd name="connsiteY0" fmla="*/ 0 h 194869"/>
                  <a:gd name="connsiteX1" fmla="*/ 104807 w 362597"/>
                  <a:gd name="connsiteY1" fmla="*/ 22954 h 194869"/>
                  <a:gd name="connsiteX2" fmla="*/ 120698 w 362597"/>
                  <a:gd name="connsiteY2" fmla="*/ 40611 h 194869"/>
                  <a:gd name="connsiteX3" fmla="*/ 111869 w 362597"/>
                  <a:gd name="connsiteY3" fmla="*/ 54736 h 194869"/>
                  <a:gd name="connsiteX4" fmla="*/ 134823 w 362597"/>
                  <a:gd name="connsiteY4" fmla="*/ 67096 h 194869"/>
                  <a:gd name="connsiteX5" fmla="*/ 163074 w 362597"/>
                  <a:gd name="connsiteY5" fmla="*/ 75925 h 194869"/>
                  <a:gd name="connsiteX6" fmla="*/ 171903 w 362597"/>
                  <a:gd name="connsiteY6" fmla="*/ 60033 h 194869"/>
                  <a:gd name="connsiteX7" fmla="*/ 187794 w 362597"/>
                  <a:gd name="connsiteY7" fmla="*/ 60033 h 194869"/>
                  <a:gd name="connsiteX8" fmla="*/ 224873 w 362597"/>
                  <a:gd name="connsiteY8" fmla="*/ 60033 h 194869"/>
                  <a:gd name="connsiteX9" fmla="*/ 249593 w 362597"/>
                  <a:gd name="connsiteY9" fmla="*/ 60033 h 194869"/>
                  <a:gd name="connsiteX10" fmla="*/ 261953 w 362597"/>
                  <a:gd name="connsiteY10" fmla="*/ 42377 h 194869"/>
                  <a:gd name="connsiteX11" fmla="*/ 274313 w 362597"/>
                  <a:gd name="connsiteY11" fmla="*/ 8829 h 194869"/>
                  <a:gd name="connsiteX12" fmla="*/ 302564 w 362597"/>
                  <a:gd name="connsiteY12" fmla="*/ 7063 h 194869"/>
                  <a:gd name="connsiteX13" fmla="*/ 313158 w 362597"/>
                  <a:gd name="connsiteY13" fmla="*/ 14126 h 194869"/>
                  <a:gd name="connsiteX14" fmla="*/ 330815 w 362597"/>
                  <a:gd name="connsiteY14" fmla="*/ 12360 h 194869"/>
                  <a:gd name="connsiteX15" fmla="*/ 346706 w 362597"/>
                  <a:gd name="connsiteY15" fmla="*/ 17657 h 194869"/>
                  <a:gd name="connsiteX16" fmla="*/ 362597 w 362597"/>
                  <a:gd name="connsiteY16" fmla="*/ 19423 h 194869"/>
                  <a:gd name="connsiteX17" fmla="*/ 348472 w 362597"/>
                  <a:gd name="connsiteY17" fmla="*/ 45908 h 194869"/>
                  <a:gd name="connsiteX18" fmla="*/ 348472 w 362597"/>
                  <a:gd name="connsiteY18" fmla="*/ 84753 h 194869"/>
                  <a:gd name="connsiteX19" fmla="*/ 360831 w 362597"/>
                  <a:gd name="connsiteY19" fmla="*/ 93582 h 194869"/>
                  <a:gd name="connsiteX20" fmla="*/ 350237 w 362597"/>
                  <a:gd name="connsiteY20" fmla="*/ 102410 h 194869"/>
                  <a:gd name="connsiteX21" fmla="*/ 348472 w 362597"/>
                  <a:gd name="connsiteY21" fmla="*/ 125364 h 194869"/>
                  <a:gd name="connsiteX22" fmla="*/ 332580 w 362597"/>
                  <a:gd name="connsiteY22" fmla="*/ 121833 h 194869"/>
                  <a:gd name="connsiteX23" fmla="*/ 325518 w 362597"/>
                  <a:gd name="connsiteY23" fmla="*/ 132427 h 194869"/>
                  <a:gd name="connsiteX24" fmla="*/ 318455 w 362597"/>
                  <a:gd name="connsiteY24" fmla="*/ 144786 h 194869"/>
                  <a:gd name="connsiteX25" fmla="*/ 299032 w 362597"/>
                  <a:gd name="connsiteY25" fmla="*/ 146552 h 194869"/>
                  <a:gd name="connsiteX26" fmla="*/ 299032 w 362597"/>
                  <a:gd name="connsiteY26" fmla="*/ 164209 h 194869"/>
                  <a:gd name="connsiteX27" fmla="*/ 283134 w 362597"/>
                  <a:gd name="connsiteY27" fmla="*/ 194869 h 194869"/>
                  <a:gd name="connsiteX28" fmla="*/ 0 w 362597"/>
                  <a:gd name="connsiteY28" fmla="*/ 194869 h 194869"/>
                  <a:gd name="connsiteX29" fmla="*/ 0 w 362597"/>
                  <a:gd name="connsiteY29" fmla="*/ 10178 h 194869"/>
                  <a:gd name="connsiteX30" fmla="*/ 4162 w 362597"/>
                  <a:gd name="connsiteY30" fmla="*/ 10594 h 194869"/>
                  <a:gd name="connsiteX31" fmla="*/ 5928 w 362597"/>
                  <a:gd name="connsiteY31" fmla="*/ 26485 h 194869"/>
                  <a:gd name="connsiteX32" fmla="*/ 25351 w 362597"/>
                  <a:gd name="connsiteY32" fmla="*/ 26485 h 194869"/>
                  <a:gd name="connsiteX33" fmla="*/ 53602 w 362597"/>
                  <a:gd name="connsiteY33" fmla="*/ 26485 h 194869"/>
                  <a:gd name="connsiteX34" fmla="*/ 62430 w 362597"/>
                  <a:gd name="connsiteY34" fmla="*/ 19423 h 194869"/>
                  <a:gd name="connsiteX35" fmla="*/ 69493 w 362597"/>
                  <a:gd name="connsiteY35" fmla="*/ 8829 h 194869"/>
                  <a:gd name="connsiteX0" fmla="*/ 300231 w 572147"/>
                  <a:gd name="connsiteY0" fmla="*/ 0 h 256782"/>
                  <a:gd name="connsiteX1" fmla="*/ 314357 w 572147"/>
                  <a:gd name="connsiteY1" fmla="*/ 22954 h 256782"/>
                  <a:gd name="connsiteX2" fmla="*/ 330248 w 572147"/>
                  <a:gd name="connsiteY2" fmla="*/ 40611 h 256782"/>
                  <a:gd name="connsiteX3" fmla="*/ 321419 w 572147"/>
                  <a:gd name="connsiteY3" fmla="*/ 54736 h 256782"/>
                  <a:gd name="connsiteX4" fmla="*/ 344373 w 572147"/>
                  <a:gd name="connsiteY4" fmla="*/ 67096 h 256782"/>
                  <a:gd name="connsiteX5" fmla="*/ 372624 w 572147"/>
                  <a:gd name="connsiteY5" fmla="*/ 75925 h 256782"/>
                  <a:gd name="connsiteX6" fmla="*/ 381453 w 572147"/>
                  <a:gd name="connsiteY6" fmla="*/ 60033 h 256782"/>
                  <a:gd name="connsiteX7" fmla="*/ 397344 w 572147"/>
                  <a:gd name="connsiteY7" fmla="*/ 60033 h 256782"/>
                  <a:gd name="connsiteX8" fmla="*/ 434423 w 572147"/>
                  <a:gd name="connsiteY8" fmla="*/ 60033 h 256782"/>
                  <a:gd name="connsiteX9" fmla="*/ 459143 w 572147"/>
                  <a:gd name="connsiteY9" fmla="*/ 60033 h 256782"/>
                  <a:gd name="connsiteX10" fmla="*/ 471503 w 572147"/>
                  <a:gd name="connsiteY10" fmla="*/ 42377 h 256782"/>
                  <a:gd name="connsiteX11" fmla="*/ 483863 w 572147"/>
                  <a:gd name="connsiteY11" fmla="*/ 8829 h 256782"/>
                  <a:gd name="connsiteX12" fmla="*/ 512114 w 572147"/>
                  <a:gd name="connsiteY12" fmla="*/ 7063 h 256782"/>
                  <a:gd name="connsiteX13" fmla="*/ 522708 w 572147"/>
                  <a:gd name="connsiteY13" fmla="*/ 14126 h 256782"/>
                  <a:gd name="connsiteX14" fmla="*/ 540365 w 572147"/>
                  <a:gd name="connsiteY14" fmla="*/ 12360 h 256782"/>
                  <a:gd name="connsiteX15" fmla="*/ 556256 w 572147"/>
                  <a:gd name="connsiteY15" fmla="*/ 17657 h 256782"/>
                  <a:gd name="connsiteX16" fmla="*/ 572147 w 572147"/>
                  <a:gd name="connsiteY16" fmla="*/ 19423 h 256782"/>
                  <a:gd name="connsiteX17" fmla="*/ 558022 w 572147"/>
                  <a:gd name="connsiteY17" fmla="*/ 45908 h 256782"/>
                  <a:gd name="connsiteX18" fmla="*/ 558022 w 572147"/>
                  <a:gd name="connsiteY18" fmla="*/ 84753 h 256782"/>
                  <a:gd name="connsiteX19" fmla="*/ 570381 w 572147"/>
                  <a:gd name="connsiteY19" fmla="*/ 93582 h 256782"/>
                  <a:gd name="connsiteX20" fmla="*/ 559787 w 572147"/>
                  <a:gd name="connsiteY20" fmla="*/ 102410 h 256782"/>
                  <a:gd name="connsiteX21" fmla="*/ 558022 w 572147"/>
                  <a:gd name="connsiteY21" fmla="*/ 125364 h 256782"/>
                  <a:gd name="connsiteX22" fmla="*/ 542130 w 572147"/>
                  <a:gd name="connsiteY22" fmla="*/ 121833 h 256782"/>
                  <a:gd name="connsiteX23" fmla="*/ 535068 w 572147"/>
                  <a:gd name="connsiteY23" fmla="*/ 132427 h 256782"/>
                  <a:gd name="connsiteX24" fmla="*/ 528005 w 572147"/>
                  <a:gd name="connsiteY24" fmla="*/ 144786 h 256782"/>
                  <a:gd name="connsiteX25" fmla="*/ 508582 w 572147"/>
                  <a:gd name="connsiteY25" fmla="*/ 146552 h 256782"/>
                  <a:gd name="connsiteX26" fmla="*/ 508582 w 572147"/>
                  <a:gd name="connsiteY26" fmla="*/ 164209 h 256782"/>
                  <a:gd name="connsiteX27" fmla="*/ 492684 w 572147"/>
                  <a:gd name="connsiteY27" fmla="*/ 194869 h 256782"/>
                  <a:gd name="connsiteX28" fmla="*/ 0 w 572147"/>
                  <a:gd name="connsiteY28" fmla="*/ 256782 h 256782"/>
                  <a:gd name="connsiteX29" fmla="*/ 209550 w 572147"/>
                  <a:gd name="connsiteY29" fmla="*/ 10178 h 256782"/>
                  <a:gd name="connsiteX30" fmla="*/ 213712 w 572147"/>
                  <a:gd name="connsiteY30" fmla="*/ 10594 h 256782"/>
                  <a:gd name="connsiteX31" fmla="*/ 215478 w 572147"/>
                  <a:gd name="connsiteY31" fmla="*/ 26485 h 256782"/>
                  <a:gd name="connsiteX32" fmla="*/ 234901 w 572147"/>
                  <a:gd name="connsiteY32" fmla="*/ 26485 h 256782"/>
                  <a:gd name="connsiteX33" fmla="*/ 263152 w 572147"/>
                  <a:gd name="connsiteY33" fmla="*/ 26485 h 256782"/>
                  <a:gd name="connsiteX34" fmla="*/ 271980 w 572147"/>
                  <a:gd name="connsiteY34" fmla="*/ 19423 h 256782"/>
                  <a:gd name="connsiteX35" fmla="*/ 279043 w 572147"/>
                  <a:gd name="connsiteY35" fmla="*/ 8829 h 256782"/>
                  <a:gd name="connsiteX36" fmla="*/ 300231 w 572147"/>
                  <a:gd name="connsiteY36" fmla="*/ 0 h 256782"/>
                  <a:gd name="connsiteX0" fmla="*/ 0 w 572147"/>
                  <a:gd name="connsiteY0" fmla="*/ 256782 h 348222"/>
                  <a:gd name="connsiteX1" fmla="*/ 209550 w 572147"/>
                  <a:gd name="connsiteY1" fmla="*/ 10178 h 348222"/>
                  <a:gd name="connsiteX2" fmla="*/ 213712 w 572147"/>
                  <a:gd name="connsiteY2" fmla="*/ 10594 h 348222"/>
                  <a:gd name="connsiteX3" fmla="*/ 215478 w 572147"/>
                  <a:gd name="connsiteY3" fmla="*/ 26485 h 348222"/>
                  <a:gd name="connsiteX4" fmla="*/ 234901 w 572147"/>
                  <a:gd name="connsiteY4" fmla="*/ 26485 h 348222"/>
                  <a:gd name="connsiteX5" fmla="*/ 263152 w 572147"/>
                  <a:gd name="connsiteY5" fmla="*/ 26485 h 348222"/>
                  <a:gd name="connsiteX6" fmla="*/ 271980 w 572147"/>
                  <a:gd name="connsiteY6" fmla="*/ 19423 h 348222"/>
                  <a:gd name="connsiteX7" fmla="*/ 279043 w 572147"/>
                  <a:gd name="connsiteY7" fmla="*/ 8829 h 348222"/>
                  <a:gd name="connsiteX8" fmla="*/ 300231 w 572147"/>
                  <a:gd name="connsiteY8" fmla="*/ 0 h 348222"/>
                  <a:gd name="connsiteX9" fmla="*/ 314357 w 572147"/>
                  <a:gd name="connsiteY9" fmla="*/ 22954 h 348222"/>
                  <a:gd name="connsiteX10" fmla="*/ 330248 w 572147"/>
                  <a:gd name="connsiteY10" fmla="*/ 40611 h 348222"/>
                  <a:gd name="connsiteX11" fmla="*/ 321419 w 572147"/>
                  <a:gd name="connsiteY11" fmla="*/ 54736 h 348222"/>
                  <a:gd name="connsiteX12" fmla="*/ 344373 w 572147"/>
                  <a:gd name="connsiteY12" fmla="*/ 67096 h 348222"/>
                  <a:gd name="connsiteX13" fmla="*/ 372624 w 572147"/>
                  <a:gd name="connsiteY13" fmla="*/ 75925 h 348222"/>
                  <a:gd name="connsiteX14" fmla="*/ 381453 w 572147"/>
                  <a:gd name="connsiteY14" fmla="*/ 60033 h 348222"/>
                  <a:gd name="connsiteX15" fmla="*/ 397344 w 572147"/>
                  <a:gd name="connsiteY15" fmla="*/ 60033 h 348222"/>
                  <a:gd name="connsiteX16" fmla="*/ 434423 w 572147"/>
                  <a:gd name="connsiteY16" fmla="*/ 60033 h 348222"/>
                  <a:gd name="connsiteX17" fmla="*/ 459143 w 572147"/>
                  <a:gd name="connsiteY17" fmla="*/ 60033 h 348222"/>
                  <a:gd name="connsiteX18" fmla="*/ 471503 w 572147"/>
                  <a:gd name="connsiteY18" fmla="*/ 42377 h 348222"/>
                  <a:gd name="connsiteX19" fmla="*/ 483863 w 572147"/>
                  <a:gd name="connsiteY19" fmla="*/ 8829 h 348222"/>
                  <a:gd name="connsiteX20" fmla="*/ 512114 w 572147"/>
                  <a:gd name="connsiteY20" fmla="*/ 7063 h 348222"/>
                  <a:gd name="connsiteX21" fmla="*/ 522708 w 572147"/>
                  <a:gd name="connsiteY21" fmla="*/ 14126 h 348222"/>
                  <a:gd name="connsiteX22" fmla="*/ 540365 w 572147"/>
                  <a:gd name="connsiteY22" fmla="*/ 12360 h 348222"/>
                  <a:gd name="connsiteX23" fmla="*/ 556256 w 572147"/>
                  <a:gd name="connsiteY23" fmla="*/ 17657 h 348222"/>
                  <a:gd name="connsiteX24" fmla="*/ 572147 w 572147"/>
                  <a:gd name="connsiteY24" fmla="*/ 19423 h 348222"/>
                  <a:gd name="connsiteX25" fmla="*/ 558022 w 572147"/>
                  <a:gd name="connsiteY25" fmla="*/ 45908 h 348222"/>
                  <a:gd name="connsiteX26" fmla="*/ 558022 w 572147"/>
                  <a:gd name="connsiteY26" fmla="*/ 84753 h 348222"/>
                  <a:gd name="connsiteX27" fmla="*/ 570381 w 572147"/>
                  <a:gd name="connsiteY27" fmla="*/ 93582 h 348222"/>
                  <a:gd name="connsiteX28" fmla="*/ 559787 w 572147"/>
                  <a:gd name="connsiteY28" fmla="*/ 102410 h 348222"/>
                  <a:gd name="connsiteX29" fmla="*/ 558022 w 572147"/>
                  <a:gd name="connsiteY29" fmla="*/ 125364 h 348222"/>
                  <a:gd name="connsiteX30" fmla="*/ 542130 w 572147"/>
                  <a:gd name="connsiteY30" fmla="*/ 121833 h 348222"/>
                  <a:gd name="connsiteX31" fmla="*/ 535068 w 572147"/>
                  <a:gd name="connsiteY31" fmla="*/ 132427 h 348222"/>
                  <a:gd name="connsiteX32" fmla="*/ 528005 w 572147"/>
                  <a:gd name="connsiteY32" fmla="*/ 144786 h 348222"/>
                  <a:gd name="connsiteX33" fmla="*/ 508582 w 572147"/>
                  <a:gd name="connsiteY33" fmla="*/ 146552 h 348222"/>
                  <a:gd name="connsiteX34" fmla="*/ 508582 w 572147"/>
                  <a:gd name="connsiteY34" fmla="*/ 164209 h 348222"/>
                  <a:gd name="connsiteX35" fmla="*/ 492684 w 572147"/>
                  <a:gd name="connsiteY35" fmla="*/ 194869 h 348222"/>
                  <a:gd name="connsiteX36" fmla="*/ 91440 w 572147"/>
                  <a:gd name="connsiteY36" fmla="*/ 348222 h 348222"/>
                  <a:gd name="connsiteX0" fmla="*/ 118110 w 480707"/>
                  <a:gd name="connsiteY0" fmla="*/ 10178 h 348222"/>
                  <a:gd name="connsiteX1" fmla="*/ 122272 w 480707"/>
                  <a:gd name="connsiteY1" fmla="*/ 10594 h 348222"/>
                  <a:gd name="connsiteX2" fmla="*/ 124038 w 480707"/>
                  <a:gd name="connsiteY2" fmla="*/ 26485 h 348222"/>
                  <a:gd name="connsiteX3" fmla="*/ 143461 w 480707"/>
                  <a:gd name="connsiteY3" fmla="*/ 26485 h 348222"/>
                  <a:gd name="connsiteX4" fmla="*/ 171712 w 480707"/>
                  <a:gd name="connsiteY4" fmla="*/ 26485 h 348222"/>
                  <a:gd name="connsiteX5" fmla="*/ 180540 w 480707"/>
                  <a:gd name="connsiteY5" fmla="*/ 19423 h 348222"/>
                  <a:gd name="connsiteX6" fmla="*/ 187603 w 480707"/>
                  <a:gd name="connsiteY6" fmla="*/ 8829 h 348222"/>
                  <a:gd name="connsiteX7" fmla="*/ 208791 w 480707"/>
                  <a:gd name="connsiteY7" fmla="*/ 0 h 348222"/>
                  <a:gd name="connsiteX8" fmla="*/ 222917 w 480707"/>
                  <a:gd name="connsiteY8" fmla="*/ 22954 h 348222"/>
                  <a:gd name="connsiteX9" fmla="*/ 238808 w 480707"/>
                  <a:gd name="connsiteY9" fmla="*/ 40611 h 348222"/>
                  <a:gd name="connsiteX10" fmla="*/ 229979 w 480707"/>
                  <a:gd name="connsiteY10" fmla="*/ 54736 h 348222"/>
                  <a:gd name="connsiteX11" fmla="*/ 252933 w 480707"/>
                  <a:gd name="connsiteY11" fmla="*/ 67096 h 348222"/>
                  <a:gd name="connsiteX12" fmla="*/ 281184 w 480707"/>
                  <a:gd name="connsiteY12" fmla="*/ 75925 h 348222"/>
                  <a:gd name="connsiteX13" fmla="*/ 290013 w 480707"/>
                  <a:gd name="connsiteY13" fmla="*/ 60033 h 348222"/>
                  <a:gd name="connsiteX14" fmla="*/ 305904 w 480707"/>
                  <a:gd name="connsiteY14" fmla="*/ 60033 h 348222"/>
                  <a:gd name="connsiteX15" fmla="*/ 342983 w 480707"/>
                  <a:gd name="connsiteY15" fmla="*/ 60033 h 348222"/>
                  <a:gd name="connsiteX16" fmla="*/ 367703 w 480707"/>
                  <a:gd name="connsiteY16" fmla="*/ 60033 h 348222"/>
                  <a:gd name="connsiteX17" fmla="*/ 380063 w 480707"/>
                  <a:gd name="connsiteY17" fmla="*/ 42377 h 348222"/>
                  <a:gd name="connsiteX18" fmla="*/ 392423 w 480707"/>
                  <a:gd name="connsiteY18" fmla="*/ 8829 h 348222"/>
                  <a:gd name="connsiteX19" fmla="*/ 420674 w 480707"/>
                  <a:gd name="connsiteY19" fmla="*/ 7063 h 348222"/>
                  <a:gd name="connsiteX20" fmla="*/ 431268 w 480707"/>
                  <a:gd name="connsiteY20" fmla="*/ 14126 h 348222"/>
                  <a:gd name="connsiteX21" fmla="*/ 448925 w 480707"/>
                  <a:gd name="connsiteY21" fmla="*/ 12360 h 348222"/>
                  <a:gd name="connsiteX22" fmla="*/ 464816 w 480707"/>
                  <a:gd name="connsiteY22" fmla="*/ 17657 h 348222"/>
                  <a:gd name="connsiteX23" fmla="*/ 480707 w 480707"/>
                  <a:gd name="connsiteY23" fmla="*/ 19423 h 348222"/>
                  <a:gd name="connsiteX24" fmla="*/ 466582 w 480707"/>
                  <a:gd name="connsiteY24" fmla="*/ 45908 h 348222"/>
                  <a:gd name="connsiteX25" fmla="*/ 466582 w 480707"/>
                  <a:gd name="connsiteY25" fmla="*/ 84753 h 348222"/>
                  <a:gd name="connsiteX26" fmla="*/ 478941 w 480707"/>
                  <a:gd name="connsiteY26" fmla="*/ 93582 h 348222"/>
                  <a:gd name="connsiteX27" fmla="*/ 468347 w 480707"/>
                  <a:gd name="connsiteY27" fmla="*/ 102410 h 348222"/>
                  <a:gd name="connsiteX28" fmla="*/ 466582 w 480707"/>
                  <a:gd name="connsiteY28" fmla="*/ 125364 h 348222"/>
                  <a:gd name="connsiteX29" fmla="*/ 450690 w 480707"/>
                  <a:gd name="connsiteY29" fmla="*/ 121833 h 348222"/>
                  <a:gd name="connsiteX30" fmla="*/ 443628 w 480707"/>
                  <a:gd name="connsiteY30" fmla="*/ 132427 h 348222"/>
                  <a:gd name="connsiteX31" fmla="*/ 436565 w 480707"/>
                  <a:gd name="connsiteY31" fmla="*/ 144786 h 348222"/>
                  <a:gd name="connsiteX32" fmla="*/ 417142 w 480707"/>
                  <a:gd name="connsiteY32" fmla="*/ 146552 h 348222"/>
                  <a:gd name="connsiteX33" fmla="*/ 417142 w 480707"/>
                  <a:gd name="connsiteY33" fmla="*/ 164209 h 348222"/>
                  <a:gd name="connsiteX34" fmla="*/ 401244 w 480707"/>
                  <a:gd name="connsiteY34" fmla="*/ 194869 h 348222"/>
                  <a:gd name="connsiteX35" fmla="*/ 0 w 480707"/>
                  <a:gd name="connsiteY35" fmla="*/ 348222 h 348222"/>
                  <a:gd name="connsiteX0" fmla="*/ 0 w 362597"/>
                  <a:gd name="connsiteY0" fmla="*/ 10178 h 194869"/>
                  <a:gd name="connsiteX1" fmla="*/ 4162 w 362597"/>
                  <a:gd name="connsiteY1" fmla="*/ 10594 h 194869"/>
                  <a:gd name="connsiteX2" fmla="*/ 5928 w 362597"/>
                  <a:gd name="connsiteY2" fmla="*/ 26485 h 194869"/>
                  <a:gd name="connsiteX3" fmla="*/ 25351 w 362597"/>
                  <a:gd name="connsiteY3" fmla="*/ 26485 h 194869"/>
                  <a:gd name="connsiteX4" fmla="*/ 53602 w 362597"/>
                  <a:gd name="connsiteY4" fmla="*/ 26485 h 194869"/>
                  <a:gd name="connsiteX5" fmla="*/ 62430 w 362597"/>
                  <a:gd name="connsiteY5" fmla="*/ 19423 h 194869"/>
                  <a:gd name="connsiteX6" fmla="*/ 69493 w 362597"/>
                  <a:gd name="connsiteY6" fmla="*/ 8829 h 194869"/>
                  <a:gd name="connsiteX7" fmla="*/ 90681 w 362597"/>
                  <a:gd name="connsiteY7" fmla="*/ 0 h 194869"/>
                  <a:gd name="connsiteX8" fmla="*/ 104807 w 362597"/>
                  <a:gd name="connsiteY8" fmla="*/ 22954 h 194869"/>
                  <a:gd name="connsiteX9" fmla="*/ 120698 w 362597"/>
                  <a:gd name="connsiteY9" fmla="*/ 40611 h 194869"/>
                  <a:gd name="connsiteX10" fmla="*/ 111869 w 362597"/>
                  <a:gd name="connsiteY10" fmla="*/ 54736 h 194869"/>
                  <a:gd name="connsiteX11" fmla="*/ 134823 w 362597"/>
                  <a:gd name="connsiteY11" fmla="*/ 67096 h 194869"/>
                  <a:gd name="connsiteX12" fmla="*/ 163074 w 362597"/>
                  <a:gd name="connsiteY12" fmla="*/ 75925 h 194869"/>
                  <a:gd name="connsiteX13" fmla="*/ 171903 w 362597"/>
                  <a:gd name="connsiteY13" fmla="*/ 60033 h 194869"/>
                  <a:gd name="connsiteX14" fmla="*/ 187794 w 362597"/>
                  <a:gd name="connsiteY14" fmla="*/ 60033 h 194869"/>
                  <a:gd name="connsiteX15" fmla="*/ 224873 w 362597"/>
                  <a:gd name="connsiteY15" fmla="*/ 60033 h 194869"/>
                  <a:gd name="connsiteX16" fmla="*/ 249593 w 362597"/>
                  <a:gd name="connsiteY16" fmla="*/ 60033 h 194869"/>
                  <a:gd name="connsiteX17" fmla="*/ 261953 w 362597"/>
                  <a:gd name="connsiteY17" fmla="*/ 42377 h 194869"/>
                  <a:gd name="connsiteX18" fmla="*/ 274313 w 362597"/>
                  <a:gd name="connsiteY18" fmla="*/ 8829 h 194869"/>
                  <a:gd name="connsiteX19" fmla="*/ 302564 w 362597"/>
                  <a:gd name="connsiteY19" fmla="*/ 7063 h 194869"/>
                  <a:gd name="connsiteX20" fmla="*/ 313158 w 362597"/>
                  <a:gd name="connsiteY20" fmla="*/ 14126 h 194869"/>
                  <a:gd name="connsiteX21" fmla="*/ 330815 w 362597"/>
                  <a:gd name="connsiteY21" fmla="*/ 12360 h 194869"/>
                  <a:gd name="connsiteX22" fmla="*/ 346706 w 362597"/>
                  <a:gd name="connsiteY22" fmla="*/ 17657 h 194869"/>
                  <a:gd name="connsiteX23" fmla="*/ 362597 w 362597"/>
                  <a:gd name="connsiteY23" fmla="*/ 19423 h 194869"/>
                  <a:gd name="connsiteX24" fmla="*/ 348472 w 362597"/>
                  <a:gd name="connsiteY24" fmla="*/ 45908 h 194869"/>
                  <a:gd name="connsiteX25" fmla="*/ 348472 w 362597"/>
                  <a:gd name="connsiteY25" fmla="*/ 84753 h 194869"/>
                  <a:gd name="connsiteX26" fmla="*/ 360831 w 362597"/>
                  <a:gd name="connsiteY26" fmla="*/ 93582 h 194869"/>
                  <a:gd name="connsiteX27" fmla="*/ 350237 w 362597"/>
                  <a:gd name="connsiteY27" fmla="*/ 102410 h 194869"/>
                  <a:gd name="connsiteX28" fmla="*/ 348472 w 362597"/>
                  <a:gd name="connsiteY28" fmla="*/ 125364 h 194869"/>
                  <a:gd name="connsiteX29" fmla="*/ 332580 w 362597"/>
                  <a:gd name="connsiteY29" fmla="*/ 121833 h 194869"/>
                  <a:gd name="connsiteX30" fmla="*/ 325518 w 362597"/>
                  <a:gd name="connsiteY30" fmla="*/ 132427 h 194869"/>
                  <a:gd name="connsiteX31" fmla="*/ 318455 w 362597"/>
                  <a:gd name="connsiteY31" fmla="*/ 144786 h 194869"/>
                  <a:gd name="connsiteX32" fmla="*/ 299032 w 362597"/>
                  <a:gd name="connsiteY32" fmla="*/ 146552 h 194869"/>
                  <a:gd name="connsiteX33" fmla="*/ 299032 w 362597"/>
                  <a:gd name="connsiteY33" fmla="*/ 164209 h 194869"/>
                  <a:gd name="connsiteX34" fmla="*/ 283134 w 362597"/>
                  <a:gd name="connsiteY34" fmla="*/ 194869 h 194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62597" h="194869">
                    <a:moveTo>
                      <a:pt x="0" y="10178"/>
                    </a:moveTo>
                    <a:lnTo>
                      <a:pt x="4162" y="10594"/>
                    </a:lnTo>
                    <a:lnTo>
                      <a:pt x="5928" y="26485"/>
                    </a:lnTo>
                    <a:lnTo>
                      <a:pt x="25351" y="26485"/>
                    </a:lnTo>
                    <a:lnTo>
                      <a:pt x="53602" y="26485"/>
                    </a:lnTo>
                    <a:lnTo>
                      <a:pt x="62430" y="19423"/>
                    </a:lnTo>
                    <a:lnTo>
                      <a:pt x="69493" y="8829"/>
                    </a:lnTo>
                    <a:lnTo>
                      <a:pt x="90681" y="0"/>
                    </a:lnTo>
                    <a:lnTo>
                      <a:pt x="104807" y="22954"/>
                    </a:lnTo>
                    <a:lnTo>
                      <a:pt x="120698" y="40611"/>
                    </a:lnTo>
                    <a:lnTo>
                      <a:pt x="111869" y="54736"/>
                    </a:lnTo>
                    <a:lnTo>
                      <a:pt x="134823" y="67096"/>
                    </a:lnTo>
                    <a:lnTo>
                      <a:pt x="163074" y="75925"/>
                    </a:lnTo>
                    <a:lnTo>
                      <a:pt x="171903" y="60033"/>
                    </a:lnTo>
                    <a:lnTo>
                      <a:pt x="187794" y="60033"/>
                    </a:lnTo>
                    <a:lnTo>
                      <a:pt x="224873" y="60033"/>
                    </a:lnTo>
                    <a:lnTo>
                      <a:pt x="249593" y="60033"/>
                    </a:lnTo>
                    <a:lnTo>
                      <a:pt x="261953" y="42377"/>
                    </a:lnTo>
                    <a:lnTo>
                      <a:pt x="274313" y="8829"/>
                    </a:lnTo>
                    <a:lnTo>
                      <a:pt x="302564" y="7063"/>
                    </a:lnTo>
                    <a:lnTo>
                      <a:pt x="313158" y="14126"/>
                    </a:lnTo>
                    <a:lnTo>
                      <a:pt x="330815" y="12360"/>
                    </a:lnTo>
                    <a:lnTo>
                      <a:pt x="346706" y="17657"/>
                    </a:lnTo>
                    <a:lnTo>
                      <a:pt x="362597" y="19423"/>
                    </a:lnTo>
                    <a:lnTo>
                      <a:pt x="348472" y="45908"/>
                    </a:lnTo>
                    <a:lnTo>
                      <a:pt x="348472" y="84753"/>
                    </a:lnTo>
                    <a:lnTo>
                      <a:pt x="360831" y="93582"/>
                    </a:lnTo>
                    <a:lnTo>
                      <a:pt x="350237" y="102410"/>
                    </a:lnTo>
                    <a:lnTo>
                      <a:pt x="348472" y="125364"/>
                    </a:lnTo>
                    <a:lnTo>
                      <a:pt x="332580" y="121833"/>
                    </a:lnTo>
                    <a:lnTo>
                      <a:pt x="325518" y="132427"/>
                    </a:lnTo>
                    <a:lnTo>
                      <a:pt x="318455" y="144786"/>
                    </a:lnTo>
                    <a:lnTo>
                      <a:pt x="299032" y="146552"/>
                    </a:lnTo>
                    <a:lnTo>
                      <a:pt x="299032" y="164209"/>
                    </a:lnTo>
                    <a:lnTo>
                      <a:pt x="283134" y="19486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7AECE9C4-D8D0-6AFA-A8B7-7B2EB1DA3F5A}"/>
                </a:ext>
              </a:extLst>
            </p:cNvPr>
            <p:cNvGrpSpPr/>
            <p:nvPr/>
          </p:nvGrpSpPr>
          <p:grpSpPr>
            <a:xfrm>
              <a:off x="7415154" y="2120239"/>
              <a:ext cx="1334753" cy="681797"/>
              <a:chOff x="1519179" y="2120239"/>
              <a:chExt cx="1334753" cy="681797"/>
            </a:xfrm>
          </p:grpSpPr>
          <p:sp>
            <p:nvSpPr>
              <p:cNvPr id="628" name="正方形/長方形 627">
                <a:extLst>
                  <a:ext uri="{FF2B5EF4-FFF2-40B4-BE49-F238E27FC236}">
                    <a16:creationId xmlns:a16="http://schemas.microsoft.com/office/drawing/2014/main" id="{317727FA-571E-C4D2-CDE0-BDCA263CBEFF}"/>
                  </a:ext>
                </a:extLst>
              </p:cNvPr>
              <p:cNvSpPr/>
              <p:nvPr/>
            </p:nvSpPr>
            <p:spPr>
              <a:xfrm rot="20771720">
                <a:off x="2392785" y="2120239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0FB7FA90-15E7-34CF-76D8-F3B2C6BC15A1}"/>
                  </a:ext>
                </a:extLst>
              </p:cNvPr>
              <p:cNvSpPr/>
              <p:nvPr/>
            </p:nvSpPr>
            <p:spPr>
              <a:xfrm>
                <a:off x="2584629" y="2337233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845C8CBD-F0B3-89C4-B4A8-FEF4248A97C5}"/>
                  </a:ext>
                </a:extLst>
              </p:cNvPr>
              <p:cNvSpPr/>
              <p:nvPr/>
            </p:nvSpPr>
            <p:spPr>
              <a:xfrm rot="18900000">
                <a:off x="1519179" y="2550042"/>
                <a:ext cx="423194" cy="246221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995023C4-A16E-B952-167F-F7482104244F}"/>
                  </a:ext>
                </a:extLst>
              </p:cNvPr>
              <p:cNvSpPr/>
              <p:nvPr/>
            </p:nvSpPr>
            <p:spPr>
              <a:xfrm rot="19800000">
                <a:off x="1993148" y="2648148"/>
                <a:ext cx="269303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76" name="グループ化 675">
            <a:extLst>
              <a:ext uri="{FF2B5EF4-FFF2-40B4-BE49-F238E27FC236}">
                <a16:creationId xmlns:a16="http://schemas.microsoft.com/office/drawing/2014/main" id="{C27BD739-0F75-921A-87F5-1F9E60E73A27}"/>
              </a:ext>
            </a:extLst>
          </p:cNvPr>
          <p:cNvGrpSpPr/>
          <p:nvPr/>
        </p:nvGrpSpPr>
        <p:grpSpPr>
          <a:xfrm>
            <a:off x="3613785" y="3741420"/>
            <a:ext cx="2707092" cy="2622814"/>
            <a:chOff x="3613785" y="3741420"/>
            <a:chExt cx="2707092" cy="2622814"/>
          </a:xfrm>
        </p:grpSpPr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C20C3D57-20C0-4FA6-1653-47F79CEA5123}"/>
                </a:ext>
              </a:extLst>
            </p:cNvPr>
            <p:cNvGrpSpPr/>
            <p:nvPr/>
          </p:nvGrpSpPr>
          <p:grpSpPr>
            <a:xfrm>
              <a:off x="3613785" y="3741420"/>
              <a:ext cx="2707092" cy="2622814"/>
              <a:chOff x="670560" y="3741420"/>
              <a:chExt cx="2707092" cy="2622814"/>
            </a:xfrm>
          </p:grpSpPr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2BAEBB6F-6874-113A-5C4A-ECC4E681CC08}"/>
                  </a:ext>
                </a:extLst>
              </p:cNvPr>
              <p:cNvSpPr/>
              <p:nvPr/>
            </p:nvSpPr>
            <p:spPr>
              <a:xfrm>
                <a:off x="1372471" y="4707358"/>
                <a:ext cx="2005181" cy="1656876"/>
              </a:xfrm>
              <a:custGeom>
                <a:avLst/>
                <a:gdLst>
                  <a:gd name="connsiteX0" fmla="*/ 1253185 w 2005181"/>
                  <a:gd name="connsiteY0" fmla="*/ 0 h 1656876"/>
                  <a:gd name="connsiteX1" fmla="*/ 1270521 w 2005181"/>
                  <a:gd name="connsiteY1" fmla="*/ 24767 h 1656876"/>
                  <a:gd name="connsiteX2" fmla="*/ 1290335 w 2005181"/>
                  <a:gd name="connsiteY2" fmla="*/ 47057 h 1656876"/>
                  <a:gd name="connsiteX3" fmla="*/ 1329961 w 2005181"/>
                  <a:gd name="connsiteY3" fmla="*/ 52010 h 1656876"/>
                  <a:gd name="connsiteX4" fmla="*/ 1374541 w 2005181"/>
                  <a:gd name="connsiteY4" fmla="*/ 66870 h 1656876"/>
                  <a:gd name="connsiteX5" fmla="*/ 1406737 w 2005181"/>
                  <a:gd name="connsiteY5" fmla="*/ 66870 h 1656876"/>
                  <a:gd name="connsiteX6" fmla="*/ 1429027 w 2005181"/>
                  <a:gd name="connsiteY6" fmla="*/ 69346 h 1656876"/>
                  <a:gd name="connsiteX7" fmla="*/ 1458747 w 2005181"/>
                  <a:gd name="connsiteY7" fmla="*/ 64393 h 1656876"/>
                  <a:gd name="connsiteX8" fmla="*/ 1510756 w 2005181"/>
                  <a:gd name="connsiteY8" fmla="*/ 113926 h 1656876"/>
                  <a:gd name="connsiteX9" fmla="*/ 1577626 w 2005181"/>
                  <a:gd name="connsiteY9" fmla="*/ 126309 h 1656876"/>
                  <a:gd name="connsiteX10" fmla="*/ 1607346 w 2005181"/>
                  <a:gd name="connsiteY10" fmla="*/ 96589 h 1656876"/>
                  <a:gd name="connsiteX11" fmla="*/ 1609822 w 2005181"/>
                  <a:gd name="connsiteY11" fmla="*/ 74300 h 1656876"/>
                  <a:gd name="connsiteX12" fmla="*/ 1639542 w 2005181"/>
                  <a:gd name="connsiteY12" fmla="*/ 64393 h 1656876"/>
                  <a:gd name="connsiteX13" fmla="*/ 1651925 w 2005181"/>
                  <a:gd name="connsiteY13" fmla="*/ 89159 h 1656876"/>
                  <a:gd name="connsiteX14" fmla="*/ 1669262 w 2005181"/>
                  <a:gd name="connsiteY14" fmla="*/ 86683 h 1656876"/>
                  <a:gd name="connsiteX15" fmla="*/ 1696505 w 2005181"/>
                  <a:gd name="connsiteY15" fmla="*/ 81730 h 1656876"/>
                  <a:gd name="connsiteX16" fmla="*/ 1696505 w 2005181"/>
                  <a:gd name="connsiteY16" fmla="*/ 118879 h 1656876"/>
                  <a:gd name="connsiteX17" fmla="*/ 1718795 w 2005181"/>
                  <a:gd name="connsiteY17" fmla="*/ 136216 h 1656876"/>
                  <a:gd name="connsiteX18" fmla="*/ 1733655 w 2005181"/>
                  <a:gd name="connsiteY18" fmla="*/ 240235 h 1656876"/>
                  <a:gd name="connsiteX19" fmla="*/ 1723748 w 2005181"/>
                  <a:gd name="connsiteY19" fmla="*/ 274908 h 1656876"/>
                  <a:gd name="connsiteX20" fmla="*/ 1805478 w 2005181"/>
                  <a:gd name="connsiteY20" fmla="*/ 274908 h 1656876"/>
                  <a:gd name="connsiteX21" fmla="*/ 1857487 w 2005181"/>
                  <a:gd name="connsiteY21" fmla="*/ 294721 h 1656876"/>
                  <a:gd name="connsiteX22" fmla="*/ 1857487 w 2005181"/>
                  <a:gd name="connsiteY22" fmla="*/ 321964 h 1656876"/>
                  <a:gd name="connsiteX23" fmla="*/ 1874824 w 2005181"/>
                  <a:gd name="connsiteY23" fmla="*/ 341777 h 1656876"/>
                  <a:gd name="connsiteX24" fmla="*/ 1840151 w 2005181"/>
                  <a:gd name="connsiteY24" fmla="*/ 369020 h 1656876"/>
                  <a:gd name="connsiteX25" fmla="*/ 1845104 w 2005181"/>
                  <a:gd name="connsiteY25" fmla="*/ 388834 h 1656876"/>
                  <a:gd name="connsiteX26" fmla="*/ 1862441 w 2005181"/>
                  <a:gd name="connsiteY26" fmla="*/ 393787 h 1656876"/>
                  <a:gd name="connsiteX27" fmla="*/ 1894637 w 2005181"/>
                  <a:gd name="connsiteY27" fmla="*/ 453226 h 1656876"/>
                  <a:gd name="connsiteX28" fmla="*/ 1921880 w 2005181"/>
                  <a:gd name="connsiteY28" fmla="*/ 453226 h 1656876"/>
                  <a:gd name="connsiteX29" fmla="*/ 1949123 w 2005181"/>
                  <a:gd name="connsiteY29" fmla="*/ 475516 h 1656876"/>
                  <a:gd name="connsiteX30" fmla="*/ 2005181 w 2005181"/>
                  <a:gd name="connsiteY30" fmla="*/ 472012 h 1656876"/>
                  <a:gd name="connsiteX31" fmla="*/ 2005181 w 2005181"/>
                  <a:gd name="connsiteY31" fmla="*/ 499352 h 1656876"/>
                  <a:gd name="connsiteX32" fmla="*/ 1981320 w 2005181"/>
                  <a:gd name="connsiteY32" fmla="*/ 525049 h 1656876"/>
                  <a:gd name="connsiteX33" fmla="*/ 1916927 w 2005181"/>
                  <a:gd name="connsiteY33" fmla="*/ 681078 h 1656876"/>
                  <a:gd name="connsiteX34" fmla="*/ 1884731 w 2005181"/>
                  <a:gd name="connsiteY34" fmla="*/ 799957 h 1656876"/>
                  <a:gd name="connsiteX35" fmla="*/ 1869871 w 2005181"/>
                  <a:gd name="connsiteY35" fmla="*/ 913882 h 1656876"/>
                  <a:gd name="connsiteX36" fmla="*/ 1815384 w 2005181"/>
                  <a:gd name="connsiteY36" fmla="*/ 842060 h 1656876"/>
                  <a:gd name="connsiteX37" fmla="*/ 1780711 w 2005181"/>
                  <a:gd name="connsiteY37" fmla="*/ 832153 h 1656876"/>
                  <a:gd name="connsiteX38" fmla="*/ 1780711 w 2005181"/>
                  <a:gd name="connsiteY38" fmla="*/ 804910 h 1656876"/>
                  <a:gd name="connsiteX39" fmla="*/ 1701458 w 2005181"/>
                  <a:gd name="connsiteY39" fmla="*/ 738041 h 1656876"/>
                  <a:gd name="connsiteX40" fmla="*/ 1691552 w 2005181"/>
                  <a:gd name="connsiteY40" fmla="*/ 723181 h 1656876"/>
                  <a:gd name="connsiteX41" fmla="*/ 1691552 w 2005181"/>
                  <a:gd name="connsiteY41" fmla="*/ 681078 h 1656876"/>
                  <a:gd name="connsiteX42" fmla="*/ 1597439 w 2005181"/>
                  <a:gd name="connsiteY42" fmla="*/ 626592 h 1656876"/>
                  <a:gd name="connsiteX43" fmla="*/ 1582579 w 2005181"/>
                  <a:gd name="connsiteY43" fmla="*/ 579535 h 1656876"/>
                  <a:gd name="connsiteX44" fmla="*/ 1570196 w 2005181"/>
                  <a:gd name="connsiteY44" fmla="*/ 562199 h 1656876"/>
                  <a:gd name="connsiteX45" fmla="*/ 1468653 w 2005181"/>
                  <a:gd name="connsiteY45" fmla="*/ 542386 h 1656876"/>
                  <a:gd name="connsiteX46" fmla="*/ 1362157 w 2005181"/>
                  <a:gd name="connsiteY46" fmla="*/ 515143 h 1656876"/>
                  <a:gd name="connsiteX47" fmla="*/ 1342344 w 2005181"/>
                  <a:gd name="connsiteY47" fmla="*/ 492853 h 1656876"/>
                  <a:gd name="connsiteX48" fmla="*/ 1198699 w 2005181"/>
                  <a:gd name="connsiteY48" fmla="*/ 517619 h 1656876"/>
                  <a:gd name="connsiteX49" fmla="*/ 1151642 w 2005181"/>
                  <a:gd name="connsiteY49" fmla="*/ 552292 h 1656876"/>
                  <a:gd name="connsiteX50" fmla="*/ 998090 w 2005181"/>
                  <a:gd name="connsiteY50" fmla="*/ 634022 h 1656876"/>
                  <a:gd name="connsiteX51" fmla="*/ 965893 w 2005181"/>
                  <a:gd name="connsiteY51" fmla="*/ 641451 h 1656876"/>
                  <a:gd name="connsiteX52" fmla="*/ 889117 w 2005181"/>
                  <a:gd name="connsiteY52" fmla="*/ 671171 h 1656876"/>
                  <a:gd name="connsiteX53" fmla="*/ 874257 w 2005181"/>
                  <a:gd name="connsiteY53" fmla="*/ 688508 h 1656876"/>
                  <a:gd name="connsiteX54" fmla="*/ 849491 w 2005181"/>
                  <a:gd name="connsiteY54" fmla="*/ 728134 h 1656876"/>
                  <a:gd name="connsiteX55" fmla="*/ 832154 w 2005181"/>
                  <a:gd name="connsiteY55" fmla="*/ 723181 h 1656876"/>
                  <a:gd name="connsiteX56" fmla="*/ 802435 w 2005181"/>
                  <a:gd name="connsiteY56" fmla="*/ 713274 h 1656876"/>
                  <a:gd name="connsiteX57" fmla="*/ 780145 w 2005181"/>
                  <a:gd name="connsiteY57" fmla="*/ 738041 h 1656876"/>
                  <a:gd name="connsiteX58" fmla="*/ 772715 w 2005181"/>
                  <a:gd name="connsiteY58" fmla="*/ 762807 h 1656876"/>
                  <a:gd name="connsiteX59" fmla="*/ 760332 w 2005181"/>
                  <a:gd name="connsiteY59" fmla="*/ 780144 h 1656876"/>
                  <a:gd name="connsiteX60" fmla="*/ 762808 w 2005181"/>
                  <a:gd name="connsiteY60" fmla="*/ 799957 h 1656876"/>
                  <a:gd name="connsiteX61" fmla="*/ 765285 w 2005181"/>
                  <a:gd name="connsiteY61" fmla="*/ 866826 h 1656876"/>
                  <a:gd name="connsiteX62" fmla="*/ 775191 w 2005181"/>
                  <a:gd name="connsiteY62" fmla="*/ 876733 h 1656876"/>
                  <a:gd name="connsiteX63" fmla="*/ 765285 w 2005181"/>
                  <a:gd name="connsiteY63" fmla="*/ 908929 h 1656876"/>
                  <a:gd name="connsiteX64" fmla="*/ 765285 w 2005181"/>
                  <a:gd name="connsiteY64" fmla="*/ 938649 h 1656876"/>
                  <a:gd name="connsiteX65" fmla="*/ 747948 w 2005181"/>
                  <a:gd name="connsiteY65" fmla="*/ 980752 h 1656876"/>
                  <a:gd name="connsiteX66" fmla="*/ 723182 w 2005181"/>
                  <a:gd name="connsiteY66" fmla="*/ 998088 h 1656876"/>
                  <a:gd name="connsiteX67" fmla="*/ 730612 w 2005181"/>
                  <a:gd name="connsiteY67" fmla="*/ 1015425 h 1656876"/>
                  <a:gd name="connsiteX68" fmla="*/ 723182 w 2005181"/>
                  <a:gd name="connsiteY68" fmla="*/ 1052575 h 1656876"/>
                  <a:gd name="connsiteX69" fmla="*/ 695939 w 2005181"/>
                  <a:gd name="connsiteY69" fmla="*/ 1035238 h 1656876"/>
                  <a:gd name="connsiteX70" fmla="*/ 663742 w 2005181"/>
                  <a:gd name="connsiteY70" fmla="*/ 1050098 h 1656876"/>
                  <a:gd name="connsiteX71" fmla="*/ 629069 w 2005181"/>
                  <a:gd name="connsiteY71" fmla="*/ 1126874 h 1656876"/>
                  <a:gd name="connsiteX72" fmla="*/ 611733 w 2005181"/>
                  <a:gd name="connsiteY72" fmla="*/ 1134304 h 1656876"/>
                  <a:gd name="connsiteX73" fmla="*/ 579536 w 2005181"/>
                  <a:gd name="connsiteY73" fmla="*/ 1208603 h 1656876"/>
                  <a:gd name="connsiteX74" fmla="*/ 564676 w 2005181"/>
                  <a:gd name="connsiteY74" fmla="*/ 1230893 h 1656876"/>
                  <a:gd name="connsiteX75" fmla="*/ 537433 w 2005181"/>
                  <a:gd name="connsiteY75" fmla="*/ 1206127 h 1656876"/>
                  <a:gd name="connsiteX76" fmla="*/ 482947 w 2005181"/>
                  <a:gd name="connsiteY76" fmla="*/ 1216033 h 1656876"/>
                  <a:gd name="connsiteX77" fmla="*/ 463134 w 2005181"/>
                  <a:gd name="connsiteY77" fmla="*/ 1300239 h 1656876"/>
                  <a:gd name="connsiteX78" fmla="*/ 463134 w 2005181"/>
                  <a:gd name="connsiteY78" fmla="*/ 1329959 h 1656876"/>
                  <a:gd name="connsiteX79" fmla="*/ 465610 w 2005181"/>
                  <a:gd name="connsiteY79" fmla="*/ 1374539 h 1656876"/>
                  <a:gd name="connsiteX80" fmla="*/ 465610 w 2005181"/>
                  <a:gd name="connsiteY80" fmla="*/ 1433978 h 1656876"/>
                  <a:gd name="connsiteX81" fmla="*/ 440844 w 2005181"/>
                  <a:gd name="connsiteY81" fmla="*/ 1458745 h 1656876"/>
                  <a:gd name="connsiteX82" fmla="*/ 398741 w 2005181"/>
                  <a:gd name="connsiteY82" fmla="*/ 1463698 h 1656876"/>
                  <a:gd name="connsiteX83" fmla="*/ 406171 w 2005181"/>
                  <a:gd name="connsiteY83" fmla="*/ 1518184 h 1656876"/>
                  <a:gd name="connsiteX84" fmla="*/ 401217 w 2005181"/>
                  <a:gd name="connsiteY84" fmla="*/ 1537997 h 1656876"/>
                  <a:gd name="connsiteX85" fmla="*/ 463134 w 2005181"/>
                  <a:gd name="connsiteY85" fmla="*/ 1572670 h 1656876"/>
                  <a:gd name="connsiteX86" fmla="*/ 490377 w 2005181"/>
                  <a:gd name="connsiteY86" fmla="*/ 1612297 h 1656876"/>
                  <a:gd name="connsiteX87" fmla="*/ 480470 w 2005181"/>
                  <a:gd name="connsiteY87" fmla="*/ 1656876 h 1656876"/>
                  <a:gd name="connsiteX88" fmla="*/ 423507 w 2005181"/>
                  <a:gd name="connsiteY88" fmla="*/ 1644493 h 1656876"/>
                  <a:gd name="connsiteX89" fmla="*/ 421031 w 2005181"/>
                  <a:gd name="connsiteY89" fmla="*/ 1627156 h 1656876"/>
                  <a:gd name="connsiteX90" fmla="*/ 383881 w 2005181"/>
                  <a:gd name="connsiteY90" fmla="*/ 1580100 h 1656876"/>
                  <a:gd name="connsiteX91" fmla="*/ 359114 w 2005181"/>
                  <a:gd name="connsiteY91" fmla="*/ 1565240 h 1656876"/>
                  <a:gd name="connsiteX92" fmla="*/ 274908 w 2005181"/>
                  <a:gd name="connsiteY92" fmla="*/ 1572670 h 1656876"/>
                  <a:gd name="connsiteX93" fmla="*/ 237759 w 2005181"/>
                  <a:gd name="connsiteY93" fmla="*/ 1619727 h 1656876"/>
                  <a:gd name="connsiteX94" fmla="*/ 165936 w 2005181"/>
                  <a:gd name="connsiteY94" fmla="*/ 1604867 h 1656876"/>
                  <a:gd name="connsiteX95" fmla="*/ 116403 w 2005181"/>
                  <a:gd name="connsiteY95" fmla="*/ 1555334 h 1656876"/>
                  <a:gd name="connsiteX96" fmla="*/ 91636 w 2005181"/>
                  <a:gd name="connsiteY96" fmla="*/ 1577624 h 1656876"/>
                  <a:gd name="connsiteX97" fmla="*/ 12383 w 2005181"/>
                  <a:gd name="connsiteY97" fmla="*/ 1594960 h 1656876"/>
                  <a:gd name="connsiteX98" fmla="*/ 27243 w 2005181"/>
                  <a:gd name="connsiteY98" fmla="*/ 1567717 h 1656876"/>
                  <a:gd name="connsiteX99" fmla="*/ 24767 w 2005181"/>
                  <a:gd name="connsiteY99" fmla="*/ 1552857 h 1656876"/>
                  <a:gd name="connsiteX100" fmla="*/ 47056 w 2005181"/>
                  <a:gd name="connsiteY100" fmla="*/ 1540474 h 1656876"/>
                  <a:gd name="connsiteX101" fmla="*/ 47056 w 2005181"/>
                  <a:gd name="connsiteY101" fmla="*/ 1518184 h 1656876"/>
                  <a:gd name="connsiteX102" fmla="*/ 61916 w 2005181"/>
                  <a:gd name="connsiteY102" fmla="*/ 1483511 h 1656876"/>
                  <a:gd name="connsiteX103" fmla="*/ 54486 w 2005181"/>
                  <a:gd name="connsiteY103" fmla="*/ 1468651 h 1656876"/>
                  <a:gd name="connsiteX104" fmla="*/ 116403 w 2005181"/>
                  <a:gd name="connsiteY104" fmla="*/ 1421595 h 1656876"/>
                  <a:gd name="connsiteX105" fmla="*/ 108973 w 2005181"/>
                  <a:gd name="connsiteY105" fmla="*/ 1377015 h 1656876"/>
                  <a:gd name="connsiteX106" fmla="*/ 59440 w 2005181"/>
                  <a:gd name="connsiteY106" fmla="*/ 1369585 h 1656876"/>
                  <a:gd name="connsiteX107" fmla="*/ 56963 w 2005181"/>
                  <a:gd name="connsiteY107" fmla="*/ 1344819 h 1656876"/>
                  <a:gd name="connsiteX108" fmla="*/ 86683 w 2005181"/>
                  <a:gd name="connsiteY108" fmla="*/ 1339866 h 1656876"/>
                  <a:gd name="connsiteX109" fmla="*/ 74300 w 2005181"/>
                  <a:gd name="connsiteY109" fmla="*/ 1206127 h 1656876"/>
                  <a:gd name="connsiteX110" fmla="*/ 61916 w 2005181"/>
                  <a:gd name="connsiteY110" fmla="*/ 1181360 h 1656876"/>
                  <a:gd name="connsiteX111" fmla="*/ 71823 w 2005181"/>
                  <a:gd name="connsiteY111" fmla="*/ 1136781 h 1656876"/>
                  <a:gd name="connsiteX112" fmla="*/ 54486 w 2005181"/>
                  <a:gd name="connsiteY112" fmla="*/ 1112014 h 1656876"/>
                  <a:gd name="connsiteX113" fmla="*/ 17337 w 2005181"/>
                  <a:gd name="connsiteY113" fmla="*/ 1062481 h 1656876"/>
                  <a:gd name="connsiteX114" fmla="*/ 19813 w 2005181"/>
                  <a:gd name="connsiteY114" fmla="*/ 1055051 h 1656876"/>
                  <a:gd name="connsiteX115" fmla="*/ 0 w 2005181"/>
                  <a:gd name="connsiteY115" fmla="*/ 1015425 h 1656876"/>
                  <a:gd name="connsiteX116" fmla="*/ 22290 w 2005181"/>
                  <a:gd name="connsiteY116" fmla="*/ 1003042 h 1656876"/>
                  <a:gd name="connsiteX117" fmla="*/ 34673 w 2005181"/>
                  <a:gd name="connsiteY117" fmla="*/ 1010472 h 1656876"/>
                  <a:gd name="connsiteX118" fmla="*/ 91636 w 2005181"/>
                  <a:gd name="connsiteY118" fmla="*/ 1060005 h 1656876"/>
                  <a:gd name="connsiteX119" fmla="*/ 148599 w 2005181"/>
                  <a:gd name="connsiteY119" fmla="*/ 995612 h 1656876"/>
                  <a:gd name="connsiteX120" fmla="*/ 148599 w 2005181"/>
                  <a:gd name="connsiteY120" fmla="*/ 973322 h 1656876"/>
                  <a:gd name="connsiteX121" fmla="*/ 193179 w 2005181"/>
                  <a:gd name="connsiteY121" fmla="*/ 978275 h 1656876"/>
                  <a:gd name="connsiteX122" fmla="*/ 200609 w 2005181"/>
                  <a:gd name="connsiteY122" fmla="*/ 921312 h 1656876"/>
                  <a:gd name="connsiteX123" fmla="*/ 205562 w 2005181"/>
                  <a:gd name="connsiteY123" fmla="*/ 886639 h 1656876"/>
                  <a:gd name="connsiteX124" fmla="*/ 230329 w 2005181"/>
                  <a:gd name="connsiteY124" fmla="*/ 864350 h 1656876"/>
                  <a:gd name="connsiteX125" fmla="*/ 274908 w 2005181"/>
                  <a:gd name="connsiteY125" fmla="*/ 851966 h 1656876"/>
                  <a:gd name="connsiteX126" fmla="*/ 346731 w 2005181"/>
                  <a:gd name="connsiteY126" fmla="*/ 809863 h 1656876"/>
                  <a:gd name="connsiteX127" fmla="*/ 349208 w 2005181"/>
                  <a:gd name="connsiteY127" fmla="*/ 777667 h 1656876"/>
                  <a:gd name="connsiteX128" fmla="*/ 324441 w 2005181"/>
                  <a:gd name="connsiteY128" fmla="*/ 752901 h 1656876"/>
                  <a:gd name="connsiteX129" fmla="*/ 292245 w 2005181"/>
                  <a:gd name="connsiteY129" fmla="*/ 742994 h 1656876"/>
                  <a:gd name="connsiteX130" fmla="*/ 287292 w 2005181"/>
                  <a:gd name="connsiteY130" fmla="*/ 705844 h 1656876"/>
                  <a:gd name="connsiteX131" fmla="*/ 269955 w 2005181"/>
                  <a:gd name="connsiteY131" fmla="*/ 698414 h 1656876"/>
                  <a:gd name="connsiteX132" fmla="*/ 255095 w 2005181"/>
                  <a:gd name="connsiteY132" fmla="*/ 631545 h 1656876"/>
                  <a:gd name="connsiteX133" fmla="*/ 237759 w 2005181"/>
                  <a:gd name="connsiteY133" fmla="*/ 606778 h 1656876"/>
                  <a:gd name="connsiteX134" fmla="*/ 287292 w 2005181"/>
                  <a:gd name="connsiteY134" fmla="*/ 579535 h 1656876"/>
                  <a:gd name="connsiteX135" fmla="*/ 317011 w 2005181"/>
                  <a:gd name="connsiteY135" fmla="*/ 586965 h 1656876"/>
                  <a:gd name="connsiteX136" fmla="*/ 351684 w 2005181"/>
                  <a:gd name="connsiteY136" fmla="*/ 589442 h 1656876"/>
                  <a:gd name="connsiteX137" fmla="*/ 406171 w 2005181"/>
                  <a:gd name="connsiteY137" fmla="*/ 601825 h 1656876"/>
                  <a:gd name="connsiteX138" fmla="*/ 460657 w 2005181"/>
                  <a:gd name="connsiteY138" fmla="*/ 582012 h 1656876"/>
                  <a:gd name="connsiteX139" fmla="*/ 539910 w 2005181"/>
                  <a:gd name="connsiteY139" fmla="*/ 487899 h 1656876"/>
                  <a:gd name="connsiteX140" fmla="*/ 539910 w 2005181"/>
                  <a:gd name="connsiteY140" fmla="*/ 465610 h 1656876"/>
                  <a:gd name="connsiteX141" fmla="*/ 527526 w 2005181"/>
                  <a:gd name="connsiteY141" fmla="*/ 443320 h 1656876"/>
                  <a:gd name="connsiteX142" fmla="*/ 537433 w 2005181"/>
                  <a:gd name="connsiteY142" fmla="*/ 416077 h 1656876"/>
                  <a:gd name="connsiteX143" fmla="*/ 554770 w 2005181"/>
                  <a:gd name="connsiteY143" fmla="*/ 391310 h 1656876"/>
                  <a:gd name="connsiteX144" fmla="*/ 542386 w 2005181"/>
                  <a:gd name="connsiteY144" fmla="*/ 369020 h 1656876"/>
                  <a:gd name="connsiteX145" fmla="*/ 582013 w 2005181"/>
                  <a:gd name="connsiteY145" fmla="*/ 326917 h 1656876"/>
                  <a:gd name="connsiteX146" fmla="*/ 594396 w 2005181"/>
                  <a:gd name="connsiteY146" fmla="*/ 326917 h 1656876"/>
                  <a:gd name="connsiteX147" fmla="*/ 611733 w 2005181"/>
                  <a:gd name="connsiteY147" fmla="*/ 302151 h 1656876"/>
                  <a:gd name="connsiteX148" fmla="*/ 614209 w 2005181"/>
                  <a:gd name="connsiteY148" fmla="*/ 269955 h 1656876"/>
                  <a:gd name="connsiteX149" fmla="*/ 638976 w 2005181"/>
                  <a:gd name="connsiteY149" fmla="*/ 260048 h 1656876"/>
                  <a:gd name="connsiteX150" fmla="*/ 638976 w 2005181"/>
                  <a:gd name="connsiteY150" fmla="*/ 232805 h 1656876"/>
                  <a:gd name="connsiteX151" fmla="*/ 656312 w 2005181"/>
                  <a:gd name="connsiteY151" fmla="*/ 210515 h 1656876"/>
                  <a:gd name="connsiteX152" fmla="*/ 661266 w 2005181"/>
                  <a:gd name="connsiteY152" fmla="*/ 190702 h 1656876"/>
                  <a:gd name="connsiteX153" fmla="*/ 700892 w 2005181"/>
                  <a:gd name="connsiteY153" fmla="*/ 131262 h 1656876"/>
                  <a:gd name="connsiteX154" fmla="*/ 730612 w 2005181"/>
                  <a:gd name="connsiteY154" fmla="*/ 146122 h 1656876"/>
                  <a:gd name="connsiteX155" fmla="*/ 767762 w 2005181"/>
                  <a:gd name="connsiteY155" fmla="*/ 131262 h 1656876"/>
                  <a:gd name="connsiteX156" fmla="*/ 802435 w 2005181"/>
                  <a:gd name="connsiteY156" fmla="*/ 79253 h 1656876"/>
                  <a:gd name="connsiteX157" fmla="*/ 859398 w 2005181"/>
                  <a:gd name="connsiteY157" fmla="*/ 94113 h 1656876"/>
                  <a:gd name="connsiteX158" fmla="*/ 899024 w 2005181"/>
                  <a:gd name="connsiteY158" fmla="*/ 64393 h 1656876"/>
                  <a:gd name="connsiteX159" fmla="*/ 936174 w 2005181"/>
                  <a:gd name="connsiteY159" fmla="*/ 74300 h 1656876"/>
                  <a:gd name="connsiteX160" fmla="*/ 951034 w 2005181"/>
                  <a:gd name="connsiteY160" fmla="*/ 56963 h 1656876"/>
                  <a:gd name="connsiteX161" fmla="*/ 985707 w 2005181"/>
                  <a:gd name="connsiteY161" fmla="*/ 69346 h 1656876"/>
                  <a:gd name="connsiteX162" fmla="*/ 1062483 w 2005181"/>
                  <a:gd name="connsiteY162" fmla="*/ 74300 h 1656876"/>
                  <a:gd name="connsiteX163" fmla="*/ 1114492 w 2005181"/>
                  <a:gd name="connsiteY163" fmla="*/ 2477 h 1656876"/>
                  <a:gd name="connsiteX164" fmla="*/ 1159072 w 2005181"/>
                  <a:gd name="connsiteY164" fmla="*/ 22290 h 1656876"/>
                  <a:gd name="connsiteX165" fmla="*/ 1188792 w 2005181"/>
                  <a:gd name="connsiteY165" fmla="*/ 4954 h 1656876"/>
                  <a:gd name="connsiteX166" fmla="*/ 1223465 w 2005181"/>
                  <a:gd name="connsiteY166" fmla="*/ 12383 h 165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005181" h="1656876">
                    <a:moveTo>
                      <a:pt x="1253185" y="0"/>
                    </a:moveTo>
                    <a:lnTo>
                      <a:pt x="1270521" y="24767"/>
                    </a:lnTo>
                    <a:lnTo>
                      <a:pt x="1290335" y="47057"/>
                    </a:lnTo>
                    <a:lnTo>
                      <a:pt x="1329961" y="52010"/>
                    </a:lnTo>
                    <a:lnTo>
                      <a:pt x="1374541" y="66870"/>
                    </a:lnTo>
                    <a:lnTo>
                      <a:pt x="1406737" y="66870"/>
                    </a:lnTo>
                    <a:lnTo>
                      <a:pt x="1429027" y="69346"/>
                    </a:lnTo>
                    <a:lnTo>
                      <a:pt x="1458747" y="64393"/>
                    </a:lnTo>
                    <a:lnTo>
                      <a:pt x="1510756" y="113926"/>
                    </a:lnTo>
                    <a:lnTo>
                      <a:pt x="1577626" y="126309"/>
                    </a:lnTo>
                    <a:lnTo>
                      <a:pt x="1607346" y="96589"/>
                    </a:lnTo>
                    <a:lnTo>
                      <a:pt x="1609822" y="74300"/>
                    </a:lnTo>
                    <a:lnTo>
                      <a:pt x="1639542" y="64393"/>
                    </a:lnTo>
                    <a:lnTo>
                      <a:pt x="1651925" y="89159"/>
                    </a:lnTo>
                    <a:lnTo>
                      <a:pt x="1669262" y="86683"/>
                    </a:lnTo>
                    <a:lnTo>
                      <a:pt x="1696505" y="81730"/>
                    </a:lnTo>
                    <a:lnTo>
                      <a:pt x="1696505" y="118879"/>
                    </a:lnTo>
                    <a:lnTo>
                      <a:pt x="1718795" y="136216"/>
                    </a:lnTo>
                    <a:lnTo>
                      <a:pt x="1733655" y="240235"/>
                    </a:lnTo>
                    <a:lnTo>
                      <a:pt x="1723748" y="274908"/>
                    </a:lnTo>
                    <a:lnTo>
                      <a:pt x="1805478" y="274908"/>
                    </a:lnTo>
                    <a:lnTo>
                      <a:pt x="1857487" y="294721"/>
                    </a:lnTo>
                    <a:lnTo>
                      <a:pt x="1857487" y="321964"/>
                    </a:lnTo>
                    <a:lnTo>
                      <a:pt x="1874824" y="341777"/>
                    </a:lnTo>
                    <a:lnTo>
                      <a:pt x="1840151" y="369020"/>
                    </a:lnTo>
                    <a:lnTo>
                      <a:pt x="1845104" y="388834"/>
                    </a:lnTo>
                    <a:lnTo>
                      <a:pt x="1862441" y="393787"/>
                    </a:lnTo>
                    <a:lnTo>
                      <a:pt x="1894637" y="453226"/>
                    </a:lnTo>
                    <a:lnTo>
                      <a:pt x="1921880" y="453226"/>
                    </a:lnTo>
                    <a:lnTo>
                      <a:pt x="1949123" y="475516"/>
                    </a:lnTo>
                    <a:lnTo>
                      <a:pt x="2005181" y="472012"/>
                    </a:lnTo>
                    <a:lnTo>
                      <a:pt x="2005181" y="499352"/>
                    </a:lnTo>
                    <a:lnTo>
                      <a:pt x="1981320" y="525049"/>
                    </a:lnTo>
                    <a:lnTo>
                      <a:pt x="1916927" y="681078"/>
                    </a:lnTo>
                    <a:lnTo>
                      <a:pt x="1884731" y="799957"/>
                    </a:lnTo>
                    <a:lnTo>
                      <a:pt x="1869871" y="913882"/>
                    </a:lnTo>
                    <a:lnTo>
                      <a:pt x="1815384" y="842060"/>
                    </a:lnTo>
                    <a:lnTo>
                      <a:pt x="1780711" y="832153"/>
                    </a:lnTo>
                    <a:lnTo>
                      <a:pt x="1780711" y="804910"/>
                    </a:lnTo>
                    <a:lnTo>
                      <a:pt x="1701458" y="738041"/>
                    </a:lnTo>
                    <a:lnTo>
                      <a:pt x="1691552" y="723181"/>
                    </a:lnTo>
                    <a:lnTo>
                      <a:pt x="1691552" y="681078"/>
                    </a:lnTo>
                    <a:lnTo>
                      <a:pt x="1597439" y="626592"/>
                    </a:lnTo>
                    <a:lnTo>
                      <a:pt x="1582579" y="579535"/>
                    </a:lnTo>
                    <a:lnTo>
                      <a:pt x="1570196" y="562199"/>
                    </a:lnTo>
                    <a:lnTo>
                      <a:pt x="1468653" y="542386"/>
                    </a:lnTo>
                    <a:lnTo>
                      <a:pt x="1362157" y="515143"/>
                    </a:lnTo>
                    <a:lnTo>
                      <a:pt x="1342344" y="492853"/>
                    </a:lnTo>
                    <a:lnTo>
                      <a:pt x="1198699" y="517619"/>
                    </a:lnTo>
                    <a:lnTo>
                      <a:pt x="1151642" y="552292"/>
                    </a:lnTo>
                    <a:lnTo>
                      <a:pt x="998090" y="634022"/>
                    </a:lnTo>
                    <a:lnTo>
                      <a:pt x="965893" y="641451"/>
                    </a:lnTo>
                    <a:lnTo>
                      <a:pt x="889117" y="671171"/>
                    </a:lnTo>
                    <a:lnTo>
                      <a:pt x="874257" y="688508"/>
                    </a:lnTo>
                    <a:lnTo>
                      <a:pt x="849491" y="728134"/>
                    </a:lnTo>
                    <a:lnTo>
                      <a:pt x="832154" y="723181"/>
                    </a:lnTo>
                    <a:lnTo>
                      <a:pt x="802435" y="713274"/>
                    </a:lnTo>
                    <a:lnTo>
                      <a:pt x="780145" y="738041"/>
                    </a:lnTo>
                    <a:lnTo>
                      <a:pt x="772715" y="762807"/>
                    </a:lnTo>
                    <a:lnTo>
                      <a:pt x="760332" y="780144"/>
                    </a:lnTo>
                    <a:lnTo>
                      <a:pt x="762808" y="799957"/>
                    </a:lnTo>
                    <a:lnTo>
                      <a:pt x="765285" y="866826"/>
                    </a:lnTo>
                    <a:lnTo>
                      <a:pt x="775191" y="876733"/>
                    </a:lnTo>
                    <a:lnTo>
                      <a:pt x="765285" y="908929"/>
                    </a:lnTo>
                    <a:lnTo>
                      <a:pt x="765285" y="938649"/>
                    </a:lnTo>
                    <a:lnTo>
                      <a:pt x="747948" y="980752"/>
                    </a:lnTo>
                    <a:lnTo>
                      <a:pt x="723182" y="998088"/>
                    </a:lnTo>
                    <a:lnTo>
                      <a:pt x="730612" y="1015425"/>
                    </a:lnTo>
                    <a:lnTo>
                      <a:pt x="723182" y="1052575"/>
                    </a:lnTo>
                    <a:lnTo>
                      <a:pt x="695939" y="1035238"/>
                    </a:lnTo>
                    <a:lnTo>
                      <a:pt x="663742" y="1050098"/>
                    </a:lnTo>
                    <a:lnTo>
                      <a:pt x="629069" y="1126874"/>
                    </a:lnTo>
                    <a:lnTo>
                      <a:pt x="611733" y="1134304"/>
                    </a:lnTo>
                    <a:lnTo>
                      <a:pt x="579536" y="1208603"/>
                    </a:lnTo>
                    <a:lnTo>
                      <a:pt x="564676" y="1230893"/>
                    </a:lnTo>
                    <a:lnTo>
                      <a:pt x="537433" y="1206127"/>
                    </a:lnTo>
                    <a:lnTo>
                      <a:pt x="482947" y="1216033"/>
                    </a:lnTo>
                    <a:lnTo>
                      <a:pt x="463134" y="1300239"/>
                    </a:lnTo>
                    <a:lnTo>
                      <a:pt x="463134" y="1329959"/>
                    </a:lnTo>
                    <a:lnTo>
                      <a:pt x="465610" y="1374539"/>
                    </a:lnTo>
                    <a:lnTo>
                      <a:pt x="465610" y="1433978"/>
                    </a:lnTo>
                    <a:lnTo>
                      <a:pt x="440844" y="1458745"/>
                    </a:lnTo>
                    <a:lnTo>
                      <a:pt x="398741" y="1463698"/>
                    </a:lnTo>
                    <a:lnTo>
                      <a:pt x="406171" y="1518184"/>
                    </a:lnTo>
                    <a:lnTo>
                      <a:pt x="401217" y="1537997"/>
                    </a:lnTo>
                    <a:lnTo>
                      <a:pt x="463134" y="1572670"/>
                    </a:lnTo>
                    <a:lnTo>
                      <a:pt x="490377" y="1612297"/>
                    </a:lnTo>
                    <a:lnTo>
                      <a:pt x="480470" y="1656876"/>
                    </a:lnTo>
                    <a:lnTo>
                      <a:pt x="423507" y="1644493"/>
                    </a:lnTo>
                    <a:lnTo>
                      <a:pt x="421031" y="1627156"/>
                    </a:lnTo>
                    <a:lnTo>
                      <a:pt x="383881" y="1580100"/>
                    </a:lnTo>
                    <a:lnTo>
                      <a:pt x="359114" y="1565240"/>
                    </a:lnTo>
                    <a:lnTo>
                      <a:pt x="274908" y="1572670"/>
                    </a:lnTo>
                    <a:lnTo>
                      <a:pt x="237759" y="1619727"/>
                    </a:lnTo>
                    <a:lnTo>
                      <a:pt x="165936" y="1604867"/>
                    </a:lnTo>
                    <a:lnTo>
                      <a:pt x="116403" y="1555334"/>
                    </a:lnTo>
                    <a:lnTo>
                      <a:pt x="91636" y="1577624"/>
                    </a:lnTo>
                    <a:lnTo>
                      <a:pt x="12383" y="1594960"/>
                    </a:lnTo>
                    <a:lnTo>
                      <a:pt x="27243" y="1567717"/>
                    </a:lnTo>
                    <a:lnTo>
                      <a:pt x="24767" y="1552857"/>
                    </a:lnTo>
                    <a:lnTo>
                      <a:pt x="47056" y="1540474"/>
                    </a:lnTo>
                    <a:lnTo>
                      <a:pt x="47056" y="1518184"/>
                    </a:lnTo>
                    <a:lnTo>
                      <a:pt x="61916" y="1483511"/>
                    </a:lnTo>
                    <a:lnTo>
                      <a:pt x="54486" y="1468651"/>
                    </a:lnTo>
                    <a:lnTo>
                      <a:pt x="116403" y="1421595"/>
                    </a:lnTo>
                    <a:lnTo>
                      <a:pt x="108973" y="1377015"/>
                    </a:lnTo>
                    <a:lnTo>
                      <a:pt x="59440" y="1369585"/>
                    </a:lnTo>
                    <a:lnTo>
                      <a:pt x="56963" y="1344819"/>
                    </a:lnTo>
                    <a:lnTo>
                      <a:pt x="86683" y="1339866"/>
                    </a:lnTo>
                    <a:lnTo>
                      <a:pt x="74300" y="1206127"/>
                    </a:lnTo>
                    <a:lnTo>
                      <a:pt x="61916" y="1181360"/>
                    </a:lnTo>
                    <a:lnTo>
                      <a:pt x="71823" y="1136781"/>
                    </a:lnTo>
                    <a:lnTo>
                      <a:pt x="54486" y="1112014"/>
                    </a:lnTo>
                    <a:lnTo>
                      <a:pt x="17337" y="1062481"/>
                    </a:lnTo>
                    <a:lnTo>
                      <a:pt x="19813" y="1055051"/>
                    </a:lnTo>
                    <a:lnTo>
                      <a:pt x="0" y="1015425"/>
                    </a:lnTo>
                    <a:lnTo>
                      <a:pt x="22290" y="1003042"/>
                    </a:lnTo>
                    <a:lnTo>
                      <a:pt x="34673" y="1010472"/>
                    </a:lnTo>
                    <a:lnTo>
                      <a:pt x="91636" y="1060005"/>
                    </a:lnTo>
                    <a:lnTo>
                      <a:pt x="148599" y="995612"/>
                    </a:lnTo>
                    <a:lnTo>
                      <a:pt x="148599" y="973322"/>
                    </a:lnTo>
                    <a:lnTo>
                      <a:pt x="193179" y="978275"/>
                    </a:lnTo>
                    <a:lnTo>
                      <a:pt x="200609" y="921312"/>
                    </a:lnTo>
                    <a:lnTo>
                      <a:pt x="205562" y="886639"/>
                    </a:lnTo>
                    <a:lnTo>
                      <a:pt x="230329" y="864350"/>
                    </a:lnTo>
                    <a:lnTo>
                      <a:pt x="274908" y="851966"/>
                    </a:lnTo>
                    <a:lnTo>
                      <a:pt x="346731" y="809863"/>
                    </a:lnTo>
                    <a:lnTo>
                      <a:pt x="349208" y="777667"/>
                    </a:lnTo>
                    <a:lnTo>
                      <a:pt x="324441" y="752901"/>
                    </a:lnTo>
                    <a:lnTo>
                      <a:pt x="292245" y="742994"/>
                    </a:lnTo>
                    <a:lnTo>
                      <a:pt x="287292" y="705844"/>
                    </a:lnTo>
                    <a:lnTo>
                      <a:pt x="269955" y="698414"/>
                    </a:lnTo>
                    <a:lnTo>
                      <a:pt x="255095" y="631545"/>
                    </a:lnTo>
                    <a:lnTo>
                      <a:pt x="237759" y="606778"/>
                    </a:lnTo>
                    <a:lnTo>
                      <a:pt x="287292" y="579535"/>
                    </a:lnTo>
                    <a:lnTo>
                      <a:pt x="317011" y="586965"/>
                    </a:lnTo>
                    <a:lnTo>
                      <a:pt x="351684" y="589442"/>
                    </a:lnTo>
                    <a:lnTo>
                      <a:pt x="406171" y="601825"/>
                    </a:lnTo>
                    <a:lnTo>
                      <a:pt x="460657" y="582012"/>
                    </a:lnTo>
                    <a:lnTo>
                      <a:pt x="539910" y="487899"/>
                    </a:lnTo>
                    <a:lnTo>
                      <a:pt x="539910" y="465610"/>
                    </a:lnTo>
                    <a:lnTo>
                      <a:pt x="527526" y="443320"/>
                    </a:lnTo>
                    <a:lnTo>
                      <a:pt x="537433" y="416077"/>
                    </a:lnTo>
                    <a:lnTo>
                      <a:pt x="554770" y="391310"/>
                    </a:lnTo>
                    <a:lnTo>
                      <a:pt x="542386" y="369020"/>
                    </a:lnTo>
                    <a:lnTo>
                      <a:pt x="582013" y="326917"/>
                    </a:lnTo>
                    <a:lnTo>
                      <a:pt x="594396" y="326917"/>
                    </a:lnTo>
                    <a:lnTo>
                      <a:pt x="611733" y="302151"/>
                    </a:lnTo>
                    <a:lnTo>
                      <a:pt x="614209" y="269955"/>
                    </a:lnTo>
                    <a:lnTo>
                      <a:pt x="638976" y="260048"/>
                    </a:lnTo>
                    <a:lnTo>
                      <a:pt x="638976" y="232805"/>
                    </a:lnTo>
                    <a:lnTo>
                      <a:pt x="656312" y="210515"/>
                    </a:lnTo>
                    <a:lnTo>
                      <a:pt x="661266" y="190702"/>
                    </a:lnTo>
                    <a:lnTo>
                      <a:pt x="700892" y="131262"/>
                    </a:lnTo>
                    <a:lnTo>
                      <a:pt x="730612" y="146122"/>
                    </a:lnTo>
                    <a:lnTo>
                      <a:pt x="767762" y="131262"/>
                    </a:lnTo>
                    <a:lnTo>
                      <a:pt x="802435" y="79253"/>
                    </a:lnTo>
                    <a:lnTo>
                      <a:pt x="859398" y="94113"/>
                    </a:lnTo>
                    <a:lnTo>
                      <a:pt x="899024" y="64393"/>
                    </a:lnTo>
                    <a:lnTo>
                      <a:pt x="936174" y="74300"/>
                    </a:lnTo>
                    <a:lnTo>
                      <a:pt x="951034" y="56963"/>
                    </a:lnTo>
                    <a:lnTo>
                      <a:pt x="985707" y="69346"/>
                    </a:lnTo>
                    <a:lnTo>
                      <a:pt x="1062483" y="74300"/>
                    </a:lnTo>
                    <a:lnTo>
                      <a:pt x="1114492" y="2477"/>
                    </a:lnTo>
                    <a:lnTo>
                      <a:pt x="1159072" y="22290"/>
                    </a:lnTo>
                    <a:lnTo>
                      <a:pt x="1188792" y="4954"/>
                    </a:lnTo>
                    <a:lnTo>
                      <a:pt x="1223465" y="12383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7A9B431F-4E39-0178-DF7E-C8202FD2A917}"/>
                  </a:ext>
                </a:extLst>
              </p:cNvPr>
              <p:cNvSpPr/>
              <p:nvPr/>
            </p:nvSpPr>
            <p:spPr>
              <a:xfrm>
                <a:off x="3196524" y="3741462"/>
                <a:ext cx="181127" cy="201845"/>
              </a:xfrm>
              <a:custGeom>
                <a:avLst/>
                <a:gdLst>
                  <a:gd name="connsiteX0" fmla="*/ 133739 w 181127"/>
                  <a:gd name="connsiteY0" fmla="*/ 0 h 201845"/>
                  <a:gd name="connsiteX1" fmla="*/ 168412 w 181127"/>
                  <a:gd name="connsiteY1" fmla="*/ 14860 h 201845"/>
                  <a:gd name="connsiteX2" fmla="*/ 181127 w 181127"/>
                  <a:gd name="connsiteY2" fmla="*/ 7231 h 201845"/>
                  <a:gd name="connsiteX3" fmla="*/ 181127 w 181127"/>
                  <a:gd name="connsiteY3" fmla="*/ 116704 h 201845"/>
                  <a:gd name="connsiteX4" fmla="*/ 144883 w 181127"/>
                  <a:gd name="connsiteY4" fmla="*/ 128785 h 201845"/>
                  <a:gd name="connsiteX5" fmla="*/ 137454 w 181127"/>
                  <a:gd name="connsiteY5" fmla="*/ 141168 h 201845"/>
                  <a:gd name="connsiteX6" fmla="*/ 123832 w 181127"/>
                  <a:gd name="connsiteY6" fmla="*/ 174602 h 201845"/>
                  <a:gd name="connsiteX7" fmla="*/ 123832 w 181127"/>
                  <a:gd name="connsiteY7" fmla="*/ 189462 h 201845"/>
                  <a:gd name="connsiteX8" fmla="*/ 116402 w 181127"/>
                  <a:gd name="connsiteY8" fmla="*/ 201845 h 201845"/>
                  <a:gd name="connsiteX9" fmla="*/ 99066 w 181127"/>
                  <a:gd name="connsiteY9" fmla="*/ 189462 h 201845"/>
                  <a:gd name="connsiteX10" fmla="*/ 104019 w 181127"/>
                  <a:gd name="connsiteY10" fmla="*/ 180794 h 201845"/>
                  <a:gd name="connsiteX11" fmla="*/ 99066 w 181127"/>
                  <a:gd name="connsiteY11" fmla="*/ 169649 h 201845"/>
                  <a:gd name="connsiteX12" fmla="*/ 99066 w 181127"/>
                  <a:gd name="connsiteY12" fmla="*/ 158504 h 201845"/>
                  <a:gd name="connsiteX13" fmla="*/ 112687 w 181127"/>
                  <a:gd name="connsiteY13" fmla="*/ 130023 h 201845"/>
                  <a:gd name="connsiteX14" fmla="*/ 104019 w 181127"/>
                  <a:gd name="connsiteY14" fmla="*/ 108972 h 201845"/>
                  <a:gd name="connsiteX15" fmla="*/ 90397 w 181127"/>
                  <a:gd name="connsiteY15" fmla="*/ 107733 h 201845"/>
                  <a:gd name="connsiteX16" fmla="*/ 63154 w 181127"/>
                  <a:gd name="connsiteY16" fmla="*/ 104018 h 201845"/>
                  <a:gd name="connsiteX17" fmla="*/ 9907 w 181127"/>
                  <a:gd name="connsiteY17" fmla="*/ 133738 h 201845"/>
                  <a:gd name="connsiteX18" fmla="*/ 1238 w 181127"/>
                  <a:gd name="connsiteY18" fmla="*/ 113925 h 201845"/>
                  <a:gd name="connsiteX19" fmla="*/ 0 w 181127"/>
                  <a:gd name="connsiteY19" fmla="*/ 95350 h 201845"/>
                  <a:gd name="connsiteX20" fmla="*/ 26005 w 181127"/>
                  <a:gd name="connsiteY20" fmla="*/ 90397 h 201845"/>
                  <a:gd name="connsiteX21" fmla="*/ 22290 w 181127"/>
                  <a:gd name="connsiteY21" fmla="*/ 63154 h 201845"/>
                  <a:gd name="connsiteX22" fmla="*/ 32196 w 181127"/>
                  <a:gd name="connsiteY22" fmla="*/ 47056 h 201845"/>
                  <a:gd name="connsiteX23" fmla="*/ 44580 w 181127"/>
                  <a:gd name="connsiteY23" fmla="*/ 55724 h 201845"/>
                  <a:gd name="connsiteX24" fmla="*/ 74299 w 181127"/>
                  <a:gd name="connsiteY24" fmla="*/ 47056 h 201845"/>
                  <a:gd name="connsiteX25" fmla="*/ 108972 w 181127"/>
                  <a:gd name="connsiteY25" fmla="*/ 35911 h 201845"/>
                  <a:gd name="connsiteX0" fmla="*/ 133739 w 591251"/>
                  <a:gd name="connsiteY0" fmla="*/ 0 h 201845"/>
                  <a:gd name="connsiteX1" fmla="*/ 168412 w 591251"/>
                  <a:gd name="connsiteY1" fmla="*/ 14860 h 201845"/>
                  <a:gd name="connsiteX2" fmla="*/ 181127 w 591251"/>
                  <a:gd name="connsiteY2" fmla="*/ 7231 h 201845"/>
                  <a:gd name="connsiteX3" fmla="*/ 591251 w 591251"/>
                  <a:gd name="connsiteY3" fmla="*/ 81238 h 201845"/>
                  <a:gd name="connsiteX4" fmla="*/ 181127 w 591251"/>
                  <a:gd name="connsiteY4" fmla="*/ 116704 h 201845"/>
                  <a:gd name="connsiteX5" fmla="*/ 144883 w 591251"/>
                  <a:gd name="connsiteY5" fmla="*/ 128785 h 201845"/>
                  <a:gd name="connsiteX6" fmla="*/ 137454 w 591251"/>
                  <a:gd name="connsiteY6" fmla="*/ 141168 h 201845"/>
                  <a:gd name="connsiteX7" fmla="*/ 123832 w 591251"/>
                  <a:gd name="connsiteY7" fmla="*/ 174602 h 201845"/>
                  <a:gd name="connsiteX8" fmla="*/ 123832 w 591251"/>
                  <a:gd name="connsiteY8" fmla="*/ 189462 h 201845"/>
                  <a:gd name="connsiteX9" fmla="*/ 116402 w 591251"/>
                  <a:gd name="connsiteY9" fmla="*/ 201845 h 201845"/>
                  <a:gd name="connsiteX10" fmla="*/ 99066 w 591251"/>
                  <a:gd name="connsiteY10" fmla="*/ 189462 h 201845"/>
                  <a:gd name="connsiteX11" fmla="*/ 104019 w 591251"/>
                  <a:gd name="connsiteY11" fmla="*/ 180794 h 201845"/>
                  <a:gd name="connsiteX12" fmla="*/ 99066 w 591251"/>
                  <a:gd name="connsiteY12" fmla="*/ 169649 h 201845"/>
                  <a:gd name="connsiteX13" fmla="*/ 99066 w 591251"/>
                  <a:gd name="connsiteY13" fmla="*/ 158504 h 201845"/>
                  <a:gd name="connsiteX14" fmla="*/ 112687 w 591251"/>
                  <a:gd name="connsiteY14" fmla="*/ 130023 h 201845"/>
                  <a:gd name="connsiteX15" fmla="*/ 104019 w 591251"/>
                  <a:gd name="connsiteY15" fmla="*/ 108972 h 201845"/>
                  <a:gd name="connsiteX16" fmla="*/ 90397 w 591251"/>
                  <a:gd name="connsiteY16" fmla="*/ 107733 h 201845"/>
                  <a:gd name="connsiteX17" fmla="*/ 63154 w 591251"/>
                  <a:gd name="connsiteY17" fmla="*/ 104018 h 201845"/>
                  <a:gd name="connsiteX18" fmla="*/ 9907 w 591251"/>
                  <a:gd name="connsiteY18" fmla="*/ 133738 h 201845"/>
                  <a:gd name="connsiteX19" fmla="*/ 1238 w 591251"/>
                  <a:gd name="connsiteY19" fmla="*/ 113925 h 201845"/>
                  <a:gd name="connsiteX20" fmla="*/ 0 w 591251"/>
                  <a:gd name="connsiteY20" fmla="*/ 95350 h 201845"/>
                  <a:gd name="connsiteX21" fmla="*/ 26005 w 591251"/>
                  <a:gd name="connsiteY21" fmla="*/ 90397 h 201845"/>
                  <a:gd name="connsiteX22" fmla="*/ 22290 w 591251"/>
                  <a:gd name="connsiteY22" fmla="*/ 63154 h 201845"/>
                  <a:gd name="connsiteX23" fmla="*/ 32196 w 591251"/>
                  <a:gd name="connsiteY23" fmla="*/ 47056 h 201845"/>
                  <a:gd name="connsiteX24" fmla="*/ 44580 w 591251"/>
                  <a:gd name="connsiteY24" fmla="*/ 55724 h 201845"/>
                  <a:gd name="connsiteX25" fmla="*/ 74299 w 591251"/>
                  <a:gd name="connsiteY25" fmla="*/ 47056 h 201845"/>
                  <a:gd name="connsiteX26" fmla="*/ 108972 w 591251"/>
                  <a:gd name="connsiteY26" fmla="*/ 35911 h 201845"/>
                  <a:gd name="connsiteX27" fmla="*/ 133739 w 591251"/>
                  <a:gd name="connsiteY27" fmla="*/ 0 h 201845"/>
                  <a:gd name="connsiteX0" fmla="*/ 591251 w 682691"/>
                  <a:gd name="connsiteY0" fmla="*/ 81238 h 201845"/>
                  <a:gd name="connsiteX1" fmla="*/ 181127 w 682691"/>
                  <a:gd name="connsiteY1" fmla="*/ 116704 h 201845"/>
                  <a:gd name="connsiteX2" fmla="*/ 144883 w 682691"/>
                  <a:gd name="connsiteY2" fmla="*/ 128785 h 201845"/>
                  <a:gd name="connsiteX3" fmla="*/ 137454 w 682691"/>
                  <a:gd name="connsiteY3" fmla="*/ 141168 h 201845"/>
                  <a:gd name="connsiteX4" fmla="*/ 123832 w 682691"/>
                  <a:gd name="connsiteY4" fmla="*/ 174602 h 201845"/>
                  <a:gd name="connsiteX5" fmla="*/ 123832 w 682691"/>
                  <a:gd name="connsiteY5" fmla="*/ 189462 h 201845"/>
                  <a:gd name="connsiteX6" fmla="*/ 116402 w 682691"/>
                  <a:gd name="connsiteY6" fmla="*/ 201845 h 201845"/>
                  <a:gd name="connsiteX7" fmla="*/ 99066 w 682691"/>
                  <a:gd name="connsiteY7" fmla="*/ 189462 h 201845"/>
                  <a:gd name="connsiteX8" fmla="*/ 104019 w 682691"/>
                  <a:gd name="connsiteY8" fmla="*/ 180794 h 201845"/>
                  <a:gd name="connsiteX9" fmla="*/ 99066 w 682691"/>
                  <a:gd name="connsiteY9" fmla="*/ 169649 h 201845"/>
                  <a:gd name="connsiteX10" fmla="*/ 99066 w 682691"/>
                  <a:gd name="connsiteY10" fmla="*/ 158504 h 201845"/>
                  <a:gd name="connsiteX11" fmla="*/ 112687 w 682691"/>
                  <a:gd name="connsiteY11" fmla="*/ 130023 h 201845"/>
                  <a:gd name="connsiteX12" fmla="*/ 104019 w 682691"/>
                  <a:gd name="connsiteY12" fmla="*/ 108972 h 201845"/>
                  <a:gd name="connsiteX13" fmla="*/ 90397 w 682691"/>
                  <a:gd name="connsiteY13" fmla="*/ 107733 h 201845"/>
                  <a:gd name="connsiteX14" fmla="*/ 63154 w 682691"/>
                  <a:gd name="connsiteY14" fmla="*/ 104018 h 201845"/>
                  <a:gd name="connsiteX15" fmla="*/ 9907 w 682691"/>
                  <a:gd name="connsiteY15" fmla="*/ 133738 h 201845"/>
                  <a:gd name="connsiteX16" fmla="*/ 1238 w 682691"/>
                  <a:gd name="connsiteY16" fmla="*/ 113925 h 201845"/>
                  <a:gd name="connsiteX17" fmla="*/ 0 w 682691"/>
                  <a:gd name="connsiteY17" fmla="*/ 95350 h 201845"/>
                  <a:gd name="connsiteX18" fmla="*/ 26005 w 682691"/>
                  <a:gd name="connsiteY18" fmla="*/ 90397 h 201845"/>
                  <a:gd name="connsiteX19" fmla="*/ 22290 w 682691"/>
                  <a:gd name="connsiteY19" fmla="*/ 63154 h 201845"/>
                  <a:gd name="connsiteX20" fmla="*/ 32196 w 682691"/>
                  <a:gd name="connsiteY20" fmla="*/ 47056 h 201845"/>
                  <a:gd name="connsiteX21" fmla="*/ 44580 w 682691"/>
                  <a:gd name="connsiteY21" fmla="*/ 55724 h 201845"/>
                  <a:gd name="connsiteX22" fmla="*/ 74299 w 682691"/>
                  <a:gd name="connsiteY22" fmla="*/ 47056 h 201845"/>
                  <a:gd name="connsiteX23" fmla="*/ 108972 w 682691"/>
                  <a:gd name="connsiteY23" fmla="*/ 35911 h 201845"/>
                  <a:gd name="connsiteX24" fmla="*/ 133739 w 682691"/>
                  <a:gd name="connsiteY24" fmla="*/ 0 h 201845"/>
                  <a:gd name="connsiteX25" fmla="*/ 168412 w 682691"/>
                  <a:gd name="connsiteY25" fmla="*/ 14860 h 201845"/>
                  <a:gd name="connsiteX26" fmla="*/ 181127 w 682691"/>
                  <a:gd name="connsiteY26" fmla="*/ 7231 h 201845"/>
                  <a:gd name="connsiteX27" fmla="*/ 682691 w 682691"/>
                  <a:gd name="connsiteY27" fmla="*/ 172678 h 201845"/>
                  <a:gd name="connsiteX0" fmla="*/ 181127 w 682691"/>
                  <a:gd name="connsiteY0" fmla="*/ 116704 h 201845"/>
                  <a:gd name="connsiteX1" fmla="*/ 144883 w 682691"/>
                  <a:gd name="connsiteY1" fmla="*/ 128785 h 201845"/>
                  <a:gd name="connsiteX2" fmla="*/ 137454 w 682691"/>
                  <a:gd name="connsiteY2" fmla="*/ 141168 h 201845"/>
                  <a:gd name="connsiteX3" fmla="*/ 123832 w 682691"/>
                  <a:gd name="connsiteY3" fmla="*/ 174602 h 201845"/>
                  <a:gd name="connsiteX4" fmla="*/ 123832 w 682691"/>
                  <a:gd name="connsiteY4" fmla="*/ 189462 h 201845"/>
                  <a:gd name="connsiteX5" fmla="*/ 116402 w 682691"/>
                  <a:gd name="connsiteY5" fmla="*/ 201845 h 201845"/>
                  <a:gd name="connsiteX6" fmla="*/ 99066 w 682691"/>
                  <a:gd name="connsiteY6" fmla="*/ 189462 h 201845"/>
                  <a:gd name="connsiteX7" fmla="*/ 104019 w 682691"/>
                  <a:gd name="connsiteY7" fmla="*/ 180794 h 201845"/>
                  <a:gd name="connsiteX8" fmla="*/ 99066 w 682691"/>
                  <a:gd name="connsiteY8" fmla="*/ 169649 h 201845"/>
                  <a:gd name="connsiteX9" fmla="*/ 99066 w 682691"/>
                  <a:gd name="connsiteY9" fmla="*/ 158504 h 201845"/>
                  <a:gd name="connsiteX10" fmla="*/ 112687 w 682691"/>
                  <a:gd name="connsiteY10" fmla="*/ 130023 h 201845"/>
                  <a:gd name="connsiteX11" fmla="*/ 104019 w 682691"/>
                  <a:gd name="connsiteY11" fmla="*/ 108972 h 201845"/>
                  <a:gd name="connsiteX12" fmla="*/ 90397 w 682691"/>
                  <a:gd name="connsiteY12" fmla="*/ 107733 h 201845"/>
                  <a:gd name="connsiteX13" fmla="*/ 63154 w 682691"/>
                  <a:gd name="connsiteY13" fmla="*/ 104018 h 201845"/>
                  <a:gd name="connsiteX14" fmla="*/ 9907 w 682691"/>
                  <a:gd name="connsiteY14" fmla="*/ 133738 h 201845"/>
                  <a:gd name="connsiteX15" fmla="*/ 1238 w 682691"/>
                  <a:gd name="connsiteY15" fmla="*/ 113925 h 201845"/>
                  <a:gd name="connsiteX16" fmla="*/ 0 w 682691"/>
                  <a:gd name="connsiteY16" fmla="*/ 95350 h 201845"/>
                  <a:gd name="connsiteX17" fmla="*/ 26005 w 682691"/>
                  <a:gd name="connsiteY17" fmla="*/ 90397 h 201845"/>
                  <a:gd name="connsiteX18" fmla="*/ 22290 w 682691"/>
                  <a:gd name="connsiteY18" fmla="*/ 63154 h 201845"/>
                  <a:gd name="connsiteX19" fmla="*/ 32196 w 682691"/>
                  <a:gd name="connsiteY19" fmla="*/ 47056 h 201845"/>
                  <a:gd name="connsiteX20" fmla="*/ 44580 w 682691"/>
                  <a:gd name="connsiteY20" fmla="*/ 55724 h 201845"/>
                  <a:gd name="connsiteX21" fmla="*/ 74299 w 682691"/>
                  <a:gd name="connsiteY21" fmla="*/ 47056 h 201845"/>
                  <a:gd name="connsiteX22" fmla="*/ 108972 w 682691"/>
                  <a:gd name="connsiteY22" fmla="*/ 35911 h 201845"/>
                  <a:gd name="connsiteX23" fmla="*/ 133739 w 682691"/>
                  <a:gd name="connsiteY23" fmla="*/ 0 h 201845"/>
                  <a:gd name="connsiteX24" fmla="*/ 168412 w 682691"/>
                  <a:gd name="connsiteY24" fmla="*/ 14860 h 201845"/>
                  <a:gd name="connsiteX25" fmla="*/ 181127 w 682691"/>
                  <a:gd name="connsiteY25" fmla="*/ 7231 h 201845"/>
                  <a:gd name="connsiteX26" fmla="*/ 682691 w 682691"/>
                  <a:gd name="connsiteY26" fmla="*/ 172678 h 201845"/>
                  <a:gd name="connsiteX0" fmla="*/ 181127 w 181127"/>
                  <a:gd name="connsiteY0" fmla="*/ 116704 h 201845"/>
                  <a:gd name="connsiteX1" fmla="*/ 144883 w 181127"/>
                  <a:gd name="connsiteY1" fmla="*/ 128785 h 201845"/>
                  <a:gd name="connsiteX2" fmla="*/ 137454 w 181127"/>
                  <a:gd name="connsiteY2" fmla="*/ 141168 h 201845"/>
                  <a:gd name="connsiteX3" fmla="*/ 123832 w 181127"/>
                  <a:gd name="connsiteY3" fmla="*/ 174602 h 201845"/>
                  <a:gd name="connsiteX4" fmla="*/ 123832 w 181127"/>
                  <a:gd name="connsiteY4" fmla="*/ 189462 h 201845"/>
                  <a:gd name="connsiteX5" fmla="*/ 116402 w 181127"/>
                  <a:gd name="connsiteY5" fmla="*/ 201845 h 201845"/>
                  <a:gd name="connsiteX6" fmla="*/ 99066 w 181127"/>
                  <a:gd name="connsiteY6" fmla="*/ 189462 h 201845"/>
                  <a:gd name="connsiteX7" fmla="*/ 104019 w 181127"/>
                  <a:gd name="connsiteY7" fmla="*/ 180794 h 201845"/>
                  <a:gd name="connsiteX8" fmla="*/ 99066 w 181127"/>
                  <a:gd name="connsiteY8" fmla="*/ 169649 h 201845"/>
                  <a:gd name="connsiteX9" fmla="*/ 99066 w 181127"/>
                  <a:gd name="connsiteY9" fmla="*/ 158504 h 201845"/>
                  <a:gd name="connsiteX10" fmla="*/ 112687 w 181127"/>
                  <a:gd name="connsiteY10" fmla="*/ 130023 h 201845"/>
                  <a:gd name="connsiteX11" fmla="*/ 104019 w 181127"/>
                  <a:gd name="connsiteY11" fmla="*/ 108972 h 201845"/>
                  <a:gd name="connsiteX12" fmla="*/ 90397 w 181127"/>
                  <a:gd name="connsiteY12" fmla="*/ 107733 h 201845"/>
                  <a:gd name="connsiteX13" fmla="*/ 63154 w 181127"/>
                  <a:gd name="connsiteY13" fmla="*/ 104018 h 201845"/>
                  <a:gd name="connsiteX14" fmla="*/ 9907 w 181127"/>
                  <a:gd name="connsiteY14" fmla="*/ 133738 h 201845"/>
                  <a:gd name="connsiteX15" fmla="*/ 1238 w 181127"/>
                  <a:gd name="connsiteY15" fmla="*/ 113925 h 201845"/>
                  <a:gd name="connsiteX16" fmla="*/ 0 w 181127"/>
                  <a:gd name="connsiteY16" fmla="*/ 95350 h 201845"/>
                  <a:gd name="connsiteX17" fmla="*/ 26005 w 181127"/>
                  <a:gd name="connsiteY17" fmla="*/ 90397 h 201845"/>
                  <a:gd name="connsiteX18" fmla="*/ 22290 w 181127"/>
                  <a:gd name="connsiteY18" fmla="*/ 63154 h 201845"/>
                  <a:gd name="connsiteX19" fmla="*/ 32196 w 181127"/>
                  <a:gd name="connsiteY19" fmla="*/ 47056 h 201845"/>
                  <a:gd name="connsiteX20" fmla="*/ 44580 w 181127"/>
                  <a:gd name="connsiteY20" fmla="*/ 55724 h 201845"/>
                  <a:gd name="connsiteX21" fmla="*/ 74299 w 181127"/>
                  <a:gd name="connsiteY21" fmla="*/ 47056 h 201845"/>
                  <a:gd name="connsiteX22" fmla="*/ 108972 w 181127"/>
                  <a:gd name="connsiteY22" fmla="*/ 35911 h 201845"/>
                  <a:gd name="connsiteX23" fmla="*/ 133739 w 181127"/>
                  <a:gd name="connsiteY23" fmla="*/ 0 h 201845"/>
                  <a:gd name="connsiteX24" fmla="*/ 168412 w 181127"/>
                  <a:gd name="connsiteY24" fmla="*/ 14860 h 201845"/>
                  <a:gd name="connsiteX25" fmla="*/ 181127 w 181127"/>
                  <a:gd name="connsiteY25" fmla="*/ 7231 h 20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81127" h="201845">
                    <a:moveTo>
                      <a:pt x="181127" y="116704"/>
                    </a:moveTo>
                    <a:lnTo>
                      <a:pt x="144883" y="128785"/>
                    </a:lnTo>
                    <a:lnTo>
                      <a:pt x="137454" y="141168"/>
                    </a:lnTo>
                    <a:lnTo>
                      <a:pt x="123832" y="174602"/>
                    </a:lnTo>
                    <a:lnTo>
                      <a:pt x="123832" y="189462"/>
                    </a:lnTo>
                    <a:lnTo>
                      <a:pt x="116402" y="201845"/>
                    </a:lnTo>
                    <a:lnTo>
                      <a:pt x="99066" y="189462"/>
                    </a:lnTo>
                    <a:lnTo>
                      <a:pt x="104019" y="180794"/>
                    </a:lnTo>
                    <a:lnTo>
                      <a:pt x="99066" y="169649"/>
                    </a:lnTo>
                    <a:lnTo>
                      <a:pt x="99066" y="158504"/>
                    </a:lnTo>
                    <a:lnTo>
                      <a:pt x="112687" y="130023"/>
                    </a:lnTo>
                    <a:lnTo>
                      <a:pt x="104019" y="108972"/>
                    </a:lnTo>
                    <a:lnTo>
                      <a:pt x="90397" y="107733"/>
                    </a:lnTo>
                    <a:lnTo>
                      <a:pt x="63154" y="104018"/>
                    </a:lnTo>
                    <a:lnTo>
                      <a:pt x="9907" y="133738"/>
                    </a:lnTo>
                    <a:lnTo>
                      <a:pt x="1238" y="113925"/>
                    </a:lnTo>
                    <a:cubicBezTo>
                      <a:pt x="825" y="107733"/>
                      <a:pt x="413" y="101542"/>
                      <a:pt x="0" y="95350"/>
                    </a:cubicBezTo>
                    <a:lnTo>
                      <a:pt x="26005" y="90397"/>
                    </a:lnTo>
                    <a:lnTo>
                      <a:pt x="22290" y="63154"/>
                    </a:lnTo>
                    <a:lnTo>
                      <a:pt x="32196" y="47056"/>
                    </a:lnTo>
                    <a:lnTo>
                      <a:pt x="44580" y="55724"/>
                    </a:lnTo>
                    <a:lnTo>
                      <a:pt x="74299" y="47056"/>
                    </a:lnTo>
                    <a:lnTo>
                      <a:pt x="108972" y="35911"/>
                    </a:lnTo>
                    <a:lnTo>
                      <a:pt x="133739" y="0"/>
                    </a:lnTo>
                    <a:lnTo>
                      <a:pt x="168412" y="14860"/>
                    </a:lnTo>
                    <a:lnTo>
                      <a:pt x="181127" y="723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D38A2836-99AA-225C-747D-7A4FD3BB1E1A}"/>
                  </a:ext>
                </a:extLst>
              </p:cNvPr>
              <p:cNvSpPr/>
              <p:nvPr/>
            </p:nvSpPr>
            <p:spPr>
              <a:xfrm>
                <a:off x="2627981" y="4276419"/>
                <a:ext cx="749670" cy="906454"/>
              </a:xfrm>
              <a:custGeom>
                <a:avLst/>
                <a:gdLst>
                  <a:gd name="connsiteX0" fmla="*/ 718379 w 749670"/>
                  <a:gd name="connsiteY0" fmla="*/ 0 h 906454"/>
                  <a:gd name="connsiteX1" fmla="*/ 749670 w 749670"/>
                  <a:gd name="connsiteY1" fmla="*/ 8940 h 906454"/>
                  <a:gd name="connsiteX2" fmla="*/ 749670 w 749670"/>
                  <a:gd name="connsiteY2" fmla="*/ 902950 h 906454"/>
                  <a:gd name="connsiteX3" fmla="*/ 693613 w 749670"/>
                  <a:gd name="connsiteY3" fmla="*/ 906454 h 906454"/>
                  <a:gd name="connsiteX4" fmla="*/ 666369 w 749670"/>
                  <a:gd name="connsiteY4" fmla="*/ 884164 h 906454"/>
                  <a:gd name="connsiteX5" fmla="*/ 639126 w 749670"/>
                  <a:gd name="connsiteY5" fmla="*/ 884164 h 906454"/>
                  <a:gd name="connsiteX6" fmla="*/ 606930 w 749670"/>
                  <a:gd name="connsiteY6" fmla="*/ 824724 h 906454"/>
                  <a:gd name="connsiteX7" fmla="*/ 589593 w 749670"/>
                  <a:gd name="connsiteY7" fmla="*/ 819772 h 906454"/>
                  <a:gd name="connsiteX8" fmla="*/ 584640 w 749670"/>
                  <a:gd name="connsiteY8" fmla="*/ 799959 h 906454"/>
                  <a:gd name="connsiteX9" fmla="*/ 619313 w 749670"/>
                  <a:gd name="connsiteY9" fmla="*/ 772715 h 906454"/>
                  <a:gd name="connsiteX10" fmla="*/ 601976 w 749670"/>
                  <a:gd name="connsiteY10" fmla="*/ 752902 h 906454"/>
                  <a:gd name="connsiteX11" fmla="*/ 601976 w 749670"/>
                  <a:gd name="connsiteY11" fmla="*/ 725658 h 906454"/>
                  <a:gd name="connsiteX12" fmla="*/ 549967 w 749670"/>
                  <a:gd name="connsiteY12" fmla="*/ 705845 h 906454"/>
                  <a:gd name="connsiteX13" fmla="*/ 468237 w 749670"/>
                  <a:gd name="connsiteY13" fmla="*/ 705845 h 906454"/>
                  <a:gd name="connsiteX14" fmla="*/ 478144 w 749670"/>
                  <a:gd name="connsiteY14" fmla="*/ 671173 h 906454"/>
                  <a:gd name="connsiteX15" fmla="*/ 463284 w 749670"/>
                  <a:gd name="connsiteY15" fmla="*/ 567152 h 906454"/>
                  <a:gd name="connsiteX16" fmla="*/ 440994 w 749670"/>
                  <a:gd name="connsiteY16" fmla="*/ 549816 h 906454"/>
                  <a:gd name="connsiteX17" fmla="*/ 440994 w 749670"/>
                  <a:gd name="connsiteY17" fmla="*/ 512667 h 906454"/>
                  <a:gd name="connsiteX18" fmla="*/ 413751 w 749670"/>
                  <a:gd name="connsiteY18" fmla="*/ 517619 h 906454"/>
                  <a:gd name="connsiteX19" fmla="*/ 396414 w 749670"/>
                  <a:gd name="connsiteY19" fmla="*/ 520097 h 906454"/>
                  <a:gd name="connsiteX20" fmla="*/ 384031 w 749670"/>
                  <a:gd name="connsiteY20" fmla="*/ 495330 h 906454"/>
                  <a:gd name="connsiteX21" fmla="*/ 354311 w 749670"/>
                  <a:gd name="connsiteY21" fmla="*/ 505237 h 906454"/>
                  <a:gd name="connsiteX22" fmla="*/ 351834 w 749670"/>
                  <a:gd name="connsiteY22" fmla="*/ 527526 h 906454"/>
                  <a:gd name="connsiteX23" fmla="*/ 322114 w 749670"/>
                  <a:gd name="connsiteY23" fmla="*/ 557246 h 906454"/>
                  <a:gd name="connsiteX24" fmla="*/ 255245 w 749670"/>
                  <a:gd name="connsiteY24" fmla="*/ 544863 h 906454"/>
                  <a:gd name="connsiteX25" fmla="*/ 203235 w 749670"/>
                  <a:gd name="connsiteY25" fmla="*/ 495330 h 906454"/>
                  <a:gd name="connsiteX26" fmla="*/ 173515 w 749670"/>
                  <a:gd name="connsiteY26" fmla="*/ 500283 h 906454"/>
                  <a:gd name="connsiteX27" fmla="*/ 151225 w 749670"/>
                  <a:gd name="connsiteY27" fmla="*/ 497806 h 906454"/>
                  <a:gd name="connsiteX28" fmla="*/ 119029 w 749670"/>
                  <a:gd name="connsiteY28" fmla="*/ 497806 h 906454"/>
                  <a:gd name="connsiteX29" fmla="*/ 74449 w 749670"/>
                  <a:gd name="connsiteY29" fmla="*/ 482948 h 906454"/>
                  <a:gd name="connsiteX30" fmla="*/ 34822 w 749670"/>
                  <a:gd name="connsiteY30" fmla="*/ 477993 h 906454"/>
                  <a:gd name="connsiteX31" fmla="*/ 15009 w 749670"/>
                  <a:gd name="connsiteY31" fmla="*/ 455704 h 906454"/>
                  <a:gd name="connsiteX32" fmla="*/ 0 w 749670"/>
                  <a:gd name="connsiteY32" fmla="*/ 434263 h 906454"/>
                  <a:gd name="connsiteX33" fmla="*/ 149 w 749670"/>
                  <a:gd name="connsiteY33" fmla="*/ 433415 h 906454"/>
                  <a:gd name="connsiteX34" fmla="*/ 7579 w 749670"/>
                  <a:gd name="connsiteY34" fmla="*/ 416077 h 906454"/>
                  <a:gd name="connsiteX35" fmla="*/ 32346 w 749670"/>
                  <a:gd name="connsiteY35" fmla="*/ 396264 h 906454"/>
                  <a:gd name="connsiteX36" fmla="*/ 22439 w 749670"/>
                  <a:gd name="connsiteY36" fmla="*/ 378927 h 906454"/>
                  <a:gd name="connsiteX37" fmla="*/ 32346 w 749670"/>
                  <a:gd name="connsiteY37" fmla="*/ 346731 h 906454"/>
                  <a:gd name="connsiteX38" fmla="*/ 22439 w 749670"/>
                  <a:gd name="connsiteY38" fmla="*/ 321964 h 906454"/>
                  <a:gd name="connsiteX39" fmla="*/ 12532 w 749670"/>
                  <a:gd name="connsiteY39" fmla="*/ 287291 h 906454"/>
                  <a:gd name="connsiteX40" fmla="*/ 32346 w 749670"/>
                  <a:gd name="connsiteY40" fmla="*/ 245189 h 906454"/>
                  <a:gd name="connsiteX41" fmla="*/ 64542 w 749670"/>
                  <a:gd name="connsiteY41" fmla="*/ 237758 h 906454"/>
                  <a:gd name="connsiteX42" fmla="*/ 64542 w 749670"/>
                  <a:gd name="connsiteY42" fmla="*/ 208038 h 906454"/>
                  <a:gd name="connsiteX43" fmla="*/ 86832 w 749670"/>
                  <a:gd name="connsiteY43" fmla="*/ 183272 h 906454"/>
                  <a:gd name="connsiteX44" fmla="*/ 126459 w 749670"/>
                  <a:gd name="connsiteY44" fmla="*/ 156030 h 906454"/>
                  <a:gd name="connsiteX45" fmla="*/ 156178 w 749670"/>
                  <a:gd name="connsiteY45" fmla="*/ 168412 h 906454"/>
                  <a:gd name="connsiteX46" fmla="*/ 178468 w 749670"/>
                  <a:gd name="connsiteY46" fmla="*/ 160981 h 906454"/>
                  <a:gd name="connsiteX47" fmla="*/ 183422 w 749670"/>
                  <a:gd name="connsiteY47" fmla="*/ 143646 h 906454"/>
                  <a:gd name="connsiteX48" fmla="*/ 193328 w 749670"/>
                  <a:gd name="connsiteY48" fmla="*/ 126310 h 906454"/>
                  <a:gd name="connsiteX49" fmla="*/ 223048 w 749670"/>
                  <a:gd name="connsiteY49" fmla="*/ 118879 h 906454"/>
                  <a:gd name="connsiteX50" fmla="*/ 257721 w 749670"/>
                  <a:gd name="connsiteY50" fmla="*/ 111448 h 906454"/>
                  <a:gd name="connsiteX51" fmla="*/ 275058 w 749670"/>
                  <a:gd name="connsiteY51" fmla="*/ 113926 h 906454"/>
                  <a:gd name="connsiteX52" fmla="*/ 322114 w 749670"/>
                  <a:gd name="connsiteY52" fmla="*/ 99066 h 906454"/>
                  <a:gd name="connsiteX53" fmla="*/ 339451 w 749670"/>
                  <a:gd name="connsiteY53" fmla="*/ 143646 h 906454"/>
                  <a:gd name="connsiteX54" fmla="*/ 374124 w 749670"/>
                  <a:gd name="connsiteY54" fmla="*/ 156030 h 906454"/>
                  <a:gd name="connsiteX55" fmla="*/ 408797 w 749670"/>
                  <a:gd name="connsiteY55" fmla="*/ 156030 h 906454"/>
                  <a:gd name="connsiteX56" fmla="*/ 426134 w 749670"/>
                  <a:gd name="connsiteY56" fmla="*/ 143646 h 906454"/>
                  <a:gd name="connsiteX57" fmla="*/ 455854 w 749670"/>
                  <a:gd name="connsiteY57" fmla="*/ 99066 h 906454"/>
                  <a:gd name="connsiteX58" fmla="*/ 493003 w 749670"/>
                  <a:gd name="connsiteY58" fmla="*/ 99066 h 906454"/>
                  <a:gd name="connsiteX59" fmla="*/ 535107 w 749670"/>
                  <a:gd name="connsiteY59" fmla="*/ 94112 h 906454"/>
                  <a:gd name="connsiteX60" fmla="*/ 554920 w 749670"/>
                  <a:gd name="connsiteY60" fmla="*/ 86683 h 906454"/>
                  <a:gd name="connsiteX61" fmla="*/ 567303 w 749670"/>
                  <a:gd name="connsiteY61" fmla="*/ 59439 h 906454"/>
                  <a:gd name="connsiteX62" fmla="*/ 579686 w 749670"/>
                  <a:gd name="connsiteY62" fmla="*/ 19813 h 906454"/>
                  <a:gd name="connsiteX63" fmla="*/ 639126 w 749670"/>
                  <a:gd name="connsiteY63" fmla="*/ 14860 h 906454"/>
                  <a:gd name="connsiteX64" fmla="*/ 666369 w 749670"/>
                  <a:gd name="connsiteY64" fmla="*/ 7430 h 906454"/>
                  <a:gd name="connsiteX0" fmla="*/ 718379 w 851819"/>
                  <a:gd name="connsiteY0" fmla="*/ 0 h 906454"/>
                  <a:gd name="connsiteX1" fmla="*/ 749670 w 851819"/>
                  <a:gd name="connsiteY1" fmla="*/ 8940 h 906454"/>
                  <a:gd name="connsiteX2" fmla="*/ 851819 w 851819"/>
                  <a:gd name="connsiteY2" fmla="*/ 432106 h 906454"/>
                  <a:gd name="connsiteX3" fmla="*/ 749670 w 851819"/>
                  <a:gd name="connsiteY3" fmla="*/ 902950 h 906454"/>
                  <a:gd name="connsiteX4" fmla="*/ 693613 w 851819"/>
                  <a:gd name="connsiteY4" fmla="*/ 906454 h 906454"/>
                  <a:gd name="connsiteX5" fmla="*/ 666369 w 851819"/>
                  <a:gd name="connsiteY5" fmla="*/ 884164 h 906454"/>
                  <a:gd name="connsiteX6" fmla="*/ 639126 w 851819"/>
                  <a:gd name="connsiteY6" fmla="*/ 884164 h 906454"/>
                  <a:gd name="connsiteX7" fmla="*/ 606930 w 851819"/>
                  <a:gd name="connsiteY7" fmla="*/ 824724 h 906454"/>
                  <a:gd name="connsiteX8" fmla="*/ 589593 w 851819"/>
                  <a:gd name="connsiteY8" fmla="*/ 819772 h 906454"/>
                  <a:gd name="connsiteX9" fmla="*/ 584640 w 851819"/>
                  <a:gd name="connsiteY9" fmla="*/ 799959 h 906454"/>
                  <a:gd name="connsiteX10" fmla="*/ 619313 w 851819"/>
                  <a:gd name="connsiteY10" fmla="*/ 772715 h 906454"/>
                  <a:gd name="connsiteX11" fmla="*/ 601976 w 851819"/>
                  <a:gd name="connsiteY11" fmla="*/ 752902 h 906454"/>
                  <a:gd name="connsiteX12" fmla="*/ 601976 w 851819"/>
                  <a:gd name="connsiteY12" fmla="*/ 725658 h 906454"/>
                  <a:gd name="connsiteX13" fmla="*/ 549967 w 851819"/>
                  <a:gd name="connsiteY13" fmla="*/ 705845 h 906454"/>
                  <a:gd name="connsiteX14" fmla="*/ 468237 w 851819"/>
                  <a:gd name="connsiteY14" fmla="*/ 705845 h 906454"/>
                  <a:gd name="connsiteX15" fmla="*/ 478144 w 851819"/>
                  <a:gd name="connsiteY15" fmla="*/ 671173 h 906454"/>
                  <a:gd name="connsiteX16" fmla="*/ 463284 w 851819"/>
                  <a:gd name="connsiteY16" fmla="*/ 567152 h 906454"/>
                  <a:gd name="connsiteX17" fmla="*/ 440994 w 851819"/>
                  <a:gd name="connsiteY17" fmla="*/ 549816 h 906454"/>
                  <a:gd name="connsiteX18" fmla="*/ 440994 w 851819"/>
                  <a:gd name="connsiteY18" fmla="*/ 512667 h 906454"/>
                  <a:gd name="connsiteX19" fmla="*/ 413751 w 851819"/>
                  <a:gd name="connsiteY19" fmla="*/ 517619 h 906454"/>
                  <a:gd name="connsiteX20" fmla="*/ 396414 w 851819"/>
                  <a:gd name="connsiteY20" fmla="*/ 520097 h 906454"/>
                  <a:gd name="connsiteX21" fmla="*/ 384031 w 851819"/>
                  <a:gd name="connsiteY21" fmla="*/ 495330 h 906454"/>
                  <a:gd name="connsiteX22" fmla="*/ 354311 w 851819"/>
                  <a:gd name="connsiteY22" fmla="*/ 505237 h 906454"/>
                  <a:gd name="connsiteX23" fmla="*/ 351834 w 851819"/>
                  <a:gd name="connsiteY23" fmla="*/ 527526 h 906454"/>
                  <a:gd name="connsiteX24" fmla="*/ 322114 w 851819"/>
                  <a:gd name="connsiteY24" fmla="*/ 557246 h 906454"/>
                  <a:gd name="connsiteX25" fmla="*/ 255245 w 851819"/>
                  <a:gd name="connsiteY25" fmla="*/ 544863 h 906454"/>
                  <a:gd name="connsiteX26" fmla="*/ 203235 w 851819"/>
                  <a:gd name="connsiteY26" fmla="*/ 495330 h 906454"/>
                  <a:gd name="connsiteX27" fmla="*/ 173515 w 851819"/>
                  <a:gd name="connsiteY27" fmla="*/ 500283 h 906454"/>
                  <a:gd name="connsiteX28" fmla="*/ 151225 w 851819"/>
                  <a:gd name="connsiteY28" fmla="*/ 497806 h 906454"/>
                  <a:gd name="connsiteX29" fmla="*/ 119029 w 851819"/>
                  <a:gd name="connsiteY29" fmla="*/ 497806 h 906454"/>
                  <a:gd name="connsiteX30" fmla="*/ 74449 w 851819"/>
                  <a:gd name="connsiteY30" fmla="*/ 482948 h 906454"/>
                  <a:gd name="connsiteX31" fmla="*/ 34822 w 851819"/>
                  <a:gd name="connsiteY31" fmla="*/ 477993 h 906454"/>
                  <a:gd name="connsiteX32" fmla="*/ 15009 w 851819"/>
                  <a:gd name="connsiteY32" fmla="*/ 455704 h 906454"/>
                  <a:gd name="connsiteX33" fmla="*/ 0 w 851819"/>
                  <a:gd name="connsiteY33" fmla="*/ 434263 h 906454"/>
                  <a:gd name="connsiteX34" fmla="*/ 149 w 851819"/>
                  <a:gd name="connsiteY34" fmla="*/ 433415 h 906454"/>
                  <a:gd name="connsiteX35" fmla="*/ 7579 w 851819"/>
                  <a:gd name="connsiteY35" fmla="*/ 416077 h 906454"/>
                  <a:gd name="connsiteX36" fmla="*/ 32346 w 851819"/>
                  <a:gd name="connsiteY36" fmla="*/ 396264 h 906454"/>
                  <a:gd name="connsiteX37" fmla="*/ 22439 w 851819"/>
                  <a:gd name="connsiteY37" fmla="*/ 378927 h 906454"/>
                  <a:gd name="connsiteX38" fmla="*/ 32346 w 851819"/>
                  <a:gd name="connsiteY38" fmla="*/ 346731 h 906454"/>
                  <a:gd name="connsiteX39" fmla="*/ 22439 w 851819"/>
                  <a:gd name="connsiteY39" fmla="*/ 321964 h 906454"/>
                  <a:gd name="connsiteX40" fmla="*/ 12532 w 851819"/>
                  <a:gd name="connsiteY40" fmla="*/ 287291 h 906454"/>
                  <a:gd name="connsiteX41" fmla="*/ 32346 w 851819"/>
                  <a:gd name="connsiteY41" fmla="*/ 245189 h 906454"/>
                  <a:gd name="connsiteX42" fmla="*/ 64542 w 851819"/>
                  <a:gd name="connsiteY42" fmla="*/ 237758 h 906454"/>
                  <a:gd name="connsiteX43" fmla="*/ 64542 w 851819"/>
                  <a:gd name="connsiteY43" fmla="*/ 208038 h 906454"/>
                  <a:gd name="connsiteX44" fmla="*/ 86832 w 851819"/>
                  <a:gd name="connsiteY44" fmla="*/ 183272 h 906454"/>
                  <a:gd name="connsiteX45" fmla="*/ 126459 w 851819"/>
                  <a:gd name="connsiteY45" fmla="*/ 156030 h 906454"/>
                  <a:gd name="connsiteX46" fmla="*/ 156178 w 851819"/>
                  <a:gd name="connsiteY46" fmla="*/ 168412 h 906454"/>
                  <a:gd name="connsiteX47" fmla="*/ 178468 w 851819"/>
                  <a:gd name="connsiteY47" fmla="*/ 160981 h 906454"/>
                  <a:gd name="connsiteX48" fmla="*/ 183422 w 851819"/>
                  <a:gd name="connsiteY48" fmla="*/ 143646 h 906454"/>
                  <a:gd name="connsiteX49" fmla="*/ 193328 w 851819"/>
                  <a:gd name="connsiteY49" fmla="*/ 126310 h 906454"/>
                  <a:gd name="connsiteX50" fmla="*/ 223048 w 851819"/>
                  <a:gd name="connsiteY50" fmla="*/ 118879 h 906454"/>
                  <a:gd name="connsiteX51" fmla="*/ 257721 w 851819"/>
                  <a:gd name="connsiteY51" fmla="*/ 111448 h 906454"/>
                  <a:gd name="connsiteX52" fmla="*/ 275058 w 851819"/>
                  <a:gd name="connsiteY52" fmla="*/ 113926 h 906454"/>
                  <a:gd name="connsiteX53" fmla="*/ 322114 w 851819"/>
                  <a:gd name="connsiteY53" fmla="*/ 99066 h 906454"/>
                  <a:gd name="connsiteX54" fmla="*/ 339451 w 851819"/>
                  <a:gd name="connsiteY54" fmla="*/ 143646 h 906454"/>
                  <a:gd name="connsiteX55" fmla="*/ 374124 w 851819"/>
                  <a:gd name="connsiteY55" fmla="*/ 156030 h 906454"/>
                  <a:gd name="connsiteX56" fmla="*/ 408797 w 851819"/>
                  <a:gd name="connsiteY56" fmla="*/ 156030 h 906454"/>
                  <a:gd name="connsiteX57" fmla="*/ 426134 w 851819"/>
                  <a:gd name="connsiteY57" fmla="*/ 143646 h 906454"/>
                  <a:gd name="connsiteX58" fmla="*/ 455854 w 851819"/>
                  <a:gd name="connsiteY58" fmla="*/ 99066 h 906454"/>
                  <a:gd name="connsiteX59" fmla="*/ 493003 w 851819"/>
                  <a:gd name="connsiteY59" fmla="*/ 99066 h 906454"/>
                  <a:gd name="connsiteX60" fmla="*/ 535107 w 851819"/>
                  <a:gd name="connsiteY60" fmla="*/ 94112 h 906454"/>
                  <a:gd name="connsiteX61" fmla="*/ 554920 w 851819"/>
                  <a:gd name="connsiteY61" fmla="*/ 86683 h 906454"/>
                  <a:gd name="connsiteX62" fmla="*/ 567303 w 851819"/>
                  <a:gd name="connsiteY62" fmla="*/ 59439 h 906454"/>
                  <a:gd name="connsiteX63" fmla="*/ 579686 w 851819"/>
                  <a:gd name="connsiteY63" fmla="*/ 19813 h 906454"/>
                  <a:gd name="connsiteX64" fmla="*/ 639126 w 851819"/>
                  <a:gd name="connsiteY64" fmla="*/ 14860 h 906454"/>
                  <a:gd name="connsiteX65" fmla="*/ 666369 w 851819"/>
                  <a:gd name="connsiteY65" fmla="*/ 7430 h 906454"/>
                  <a:gd name="connsiteX66" fmla="*/ 718379 w 851819"/>
                  <a:gd name="connsiteY66" fmla="*/ 0 h 906454"/>
                  <a:gd name="connsiteX0" fmla="*/ 851819 w 943259"/>
                  <a:gd name="connsiteY0" fmla="*/ 432106 h 906454"/>
                  <a:gd name="connsiteX1" fmla="*/ 749670 w 943259"/>
                  <a:gd name="connsiteY1" fmla="*/ 902950 h 906454"/>
                  <a:gd name="connsiteX2" fmla="*/ 693613 w 943259"/>
                  <a:gd name="connsiteY2" fmla="*/ 906454 h 906454"/>
                  <a:gd name="connsiteX3" fmla="*/ 666369 w 943259"/>
                  <a:gd name="connsiteY3" fmla="*/ 884164 h 906454"/>
                  <a:gd name="connsiteX4" fmla="*/ 639126 w 943259"/>
                  <a:gd name="connsiteY4" fmla="*/ 884164 h 906454"/>
                  <a:gd name="connsiteX5" fmla="*/ 606930 w 943259"/>
                  <a:gd name="connsiteY5" fmla="*/ 824724 h 906454"/>
                  <a:gd name="connsiteX6" fmla="*/ 589593 w 943259"/>
                  <a:gd name="connsiteY6" fmla="*/ 819772 h 906454"/>
                  <a:gd name="connsiteX7" fmla="*/ 584640 w 943259"/>
                  <a:gd name="connsiteY7" fmla="*/ 799959 h 906454"/>
                  <a:gd name="connsiteX8" fmla="*/ 619313 w 943259"/>
                  <a:gd name="connsiteY8" fmla="*/ 772715 h 906454"/>
                  <a:gd name="connsiteX9" fmla="*/ 601976 w 943259"/>
                  <a:gd name="connsiteY9" fmla="*/ 752902 h 906454"/>
                  <a:gd name="connsiteX10" fmla="*/ 601976 w 943259"/>
                  <a:gd name="connsiteY10" fmla="*/ 725658 h 906454"/>
                  <a:gd name="connsiteX11" fmla="*/ 549967 w 943259"/>
                  <a:gd name="connsiteY11" fmla="*/ 705845 h 906454"/>
                  <a:gd name="connsiteX12" fmla="*/ 468237 w 943259"/>
                  <a:gd name="connsiteY12" fmla="*/ 705845 h 906454"/>
                  <a:gd name="connsiteX13" fmla="*/ 478144 w 943259"/>
                  <a:gd name="connsiteY13" fmla="*/ 671173 h 906454"/>
                  <a:gd name="connsiteX14" fmla="*/ 463284 w 943259"/>
                  <a:gd name="connsiteY14" fmla="*/ 567152 h 906454"/>
                  <a:gd name="connsiteX15" fmla="*/ 440994 w 943259"/>
                  <a:gd name="connsiteY15" fmla="*/ 549816 h 906454"/>
                  <a:gd name="connsiteX16" fmla="*/ 440994 w 943259"/>
                  <a:gd name="connsiteY16" fmla="*/ 512667 h 906454"/>
                  <a:gd name="connsiteX17" fmla="*/ 413751 w 943259"/>
                  <a:gd name="connsiteY17" fmla="*/ 517619 h 906454"/>
                  <a:gd name="connsiteX18" fmla="*/ 396414 w 943259"/>
                  <a:gd name="connsiteY18" fmla="*/ 520097 h 906454"/>
                  <a:gd name="connsiteX19" fmla="*/ 384031 w 943259"/>
                  <a:gd name="connsiteY19" fmla="*/ 495330 h 906454"/>
                  <a:gd name="connsiteX20" fmla="*/ 354311 w 943259"/>
                  <a:gd name="connsiteY20" fmla="*/ 505237 h 906454"/>
                  <a:gd name="connsiteX21" fmla="*/ 351834 w 943259"/>
                  <a:gd name="connsiteY21" fmla="*/ 527526 h 906454"/>
                  <a:gd name="connsiteX22" fmla="*/ 322114 w 943259"/>
                  <a:gd name="connsiteY22" fmla="*/ 557246 h 906454"/>
                  <a:gd name="connsiteX23" fmla="*/ 255245 w 943259"/>
                  <a:gd name="connsiteY23" fmla="*/ 544863 h 906454"/>
                  <a:gd name="connsiteX24" fmla="*/ 203235 w 943259"/>
                  <a:gd name="connsiteY24" fmla="*/ 495330 h 906454"/>
                  <a:gd name="connsiteX25" fmla="*/ 173515 w 943259"/>
                  <a:gd name="connsiteY25" fmla="*/ 500283 h 906454"/>
                  <a:gd name="connsiteX26" fmla="*/ 151225 w 943259"/>
                  <a:gd name="connsiteY26" fmla="*/ 497806 h 906454"/>
                  <a:gd name="connsiteX27" fmla="*/ 119029 w 943259"/>
                  <a:gd name="connsiteY27" fmla="*/ 497806 h 906454"/>
                  <a:gd name="connsiteX28" fmla="*/ 74449 w 943259"/>
                  <a:gd name="connsiteY28" fmla="*/ 482948 h 906454"/>
                  <a:gd name="connsiteX29" fmla="*/ 34822 w 943259"/>
                  <a:gd name="connsiteY29" fmla="*/ 477993 h 906454"/>
                  <a:gd name="connsiteX30" fmla="*/ 15009 w 943259"/>
                  <a:gd name="connsiteY30" fmla="*/ 455704 h 906454"/>
                  <a:gd name="connsiteX31" fmla="*/ 0 w 943259"/>
                  <a:gd name="connsiteY31" fmla="*/ 434263 h 906454"/>
                  <a:gd name="connsiteX32" fmla="*/ 149 w 943259"/>
                  <a:gd name="connsiteY32" fmla="*/ 433415 h 906454"/>
                  <a:gd name="connsiteX33" fmla="*/ 7579 w 943259"/>
                  <a:gd name="connsiteY33" fmla="*/ 416077 h 906454"/>
                  <a:gd name="connsiteX34" fmla="*/ 32346 w 943259"/>
                  <a:gd name="connsiteY34" fmla="*/ 396264 h 906454"/>
                  <a:gd name="connsiteX35" fmla="*/ 22439 w 943259"/>
                  <a:gd name="connsiteY35" fmla="*/ 378927 h 906454"/>
                  <a:gd name="connsiteX36" fmla="*/ 32346 w 943259"/>
                  <a:gd name="connsiteY36" fmla="*/ 346731 h 906454"/>
                  <a:gd name="connsiteX37" fmla="*/ 22439 w 943259"/>
                  <a:gd name="connsiteY37" fmla="*/ 321964 h 906454"/>
                  <a:gd name="connsiteX38" fmla="*/ 12532 w 943259"/>
                  <a:gd name="connsiteY38" fmla="*/ 287291 h 906454"/>
                  <a:gd name="connsiteX39" fmla="*/ 32346 w 943259"/>
                  <a:gd name="connsiteY39" fmla="*/ 245189 h 906454"/>
                  <a:gd name="connsiteX40" fmla="*/ 64542 w 943259"/>
                  <a:gd name="connsiteY40" fmla="*/ 237758 h 906454"/>
                  <a:gd name="connsiteX41" fmla="*/ 64542 w 943259"/>
                  <a:gd name="connsiteY41" fmla="*/ 208038 h 906454"/>
                  <a:gd name="connsiteX42" fmla="*/ 86832 w 943259"/>
                  <a:gd name="connsiteY42" fmla="*/ 183272 h 906454"/>
                  <a:gd name="connsiteX43" fmla="*/ 126459 w 943259"/>
                  <a:gd name="connsiteY43" fmla="*/ 156030 h 906454"/>
                  <a:gd name="connsiteX44" fmla="*/ 156178 w 943259"/>
                  <a:gd name="connsiteY44" fmla="*/ 168412 h 906454"/>
                  <a:gd name="connsiteX45" fmla="*/ 178468 w 943259"/>
                  <a:gd name="connsiteY45" fmla="*/ 160981 h 906454"/>
                  <a:gd name="connsiteX46" fmla="*/ 183422 w 943259"/>
                  <a:gd name="connsiteY46" fmla="*/ 143646 h 906454"/>
                  <a:gd name="connsiteX47" fmla="*/ 193328 w 943259"/>
                  <a:gd name="connsiteY47" fmla="*/ 126310 h 906454"/>
                  <a:gd name="connsiteX48" fmla="*/ 223048 w 943259"/>
                  <a:gd name="connsiteY48" fmla="*/ 118879 h 906454"/>
                  <a:gd name="connsiteX49" fmla="*/ 257721 w 943259"/>
                  <a:gd name="connsiteY49" fmla="*/ 111448 h 906454"/>
                  <a:gd name="connsiteX50" fmla="*/ 275058 w 943259"/>
                  <a:gd name="connsiteY50" fmla="*/ 113926 h 906454"/>
                  <a:gd name="connsiteX51" fmla="*/ 322114 w 943259"/>
                  <a:gd name="connsiteY51" fmla="*/ 99066 h 906454"/>
                  <a:gd name="connsiteX52" fmla="*/ 339451 w 943259"/>
                  <a:gd name="connsiteY52" fmla="*/ 143646 h 906454"/>
                  <a:gd name="connsiteX53" fmla="*/ 374124 w 943259"/>
                  <a:gd name="connsiteY53" fmla="*/ 156030 h 906454"/>
                  <a:gd name="connsiteX54" fmla="*/ 408797 w 943259"/>
                  <a:gd name="connsiteY54" fmla="*/ 156030 h 906454"/>
                  <a:gd name="connsiteX55" fmla="*/ 426134 w 943259"/>
                  <a:gd name="connsiteY55" fmla="*/ 143646 h 906454"/>
                  <a:gd name="connsiteX56" fmla="*/ 455854 w 943259"/>
                  <a:gd name="connsiteY56" fmla="*/ 99066 h 906454"/>
                  <a:gd name="connsiteX57" fmla="*/ 493003 w 943259"/>
                  <a:gd name="connsiteY57" fmla="*/ 99066 h 906454"/>
                  <a:gd name="connsiteX58" fmla="*/ 535107 w 943259"/>
                  <a:gd name="connsiteY58" fmla="*/ 94112 h 906454"/>
                  <a:gd name="connsiteX59" fmla="*/ 554920 w 943259"/>
                  <a:gd name="connsiteY59" fmla="*/ 86683 h 906454"/>
                  <a:gd name="connsiteX60" fmla="*/ 567303 w 943259"/>
                  <a:gd name="connsiteY60" fmla="*/ 59439 h 906454"/>
                  <a:gd name="connsiteX61" fmla="*/ 579686 w 943259"/>
                  <a:gd name="connsiteY61" fmla="*/ 19813 h 906454"/>
                  <a:gd name="connsiteX62" fmla="*/ 639126 w 943259"/>
                  <a:gd name="connsiteY62" fmla="*/ 14860 h 906454"/>
                  <a:gd name="connsiteX63" fmla="*/ 666369 w 943259"/>
                  <a:gd name="connsiteY63" fmla="*/ 7430 h 906454"/>
                  <a:gd name="connsiteX64" fmla="*/ 718379 w 943259"/>
                  <a:gd name="connsiteY64" fmla="*/ 0 h 906454"/>
                  <a:gd name="connsiteX65" fmla="*/ 749670 w 943259"/>
                  <a:gd name="connsiteY65" fmla="*/ 8940 h 906454"/>
                  <a:gd name="connsiteX66" fmla="*/ 943259 w 943259"/>
                  <a:gd name="connsiteY66" fmla="*/ 523546 h 906454"/>
                  <a:gd name="connsiteX0" fmla="*/ 749670 w 943259"/>
                  <a:gd name="connsiteY0" fmla="*/ 902950 h 906454"/>
                  <a:gd name="connsiteX1" fmla="*/ 693613 w 943259"/>
                  <a:gd name="connsiteY1" fmla="*/ 906454 h 906454"/>
                  <a:gd name="connsiteX2" fmla="*/ 666369 w 943259"/>
                  <a:gd name="connsiteY2" fmla="*/ 884164 h 906454"/>
                  <a:gd name="connsiteX3" fmla="*/ 639126 w 943259"/>
                  <a:gd name="connsiteY3" fmla="*/ 884164 h 906454"/>
                  <a:gd name="connsiteX4" fmla="*/ 606930 w 943259"/>
                  <a:gd name="connsiteY4" fmla="*/ 824724 h 906454"/>
                  <a:gd name="connsiteX5" fmla="*/ 589593 w 943259"/>
                  <a:gd name="connsiteY5" fmla="*/ 819772 h 906454"/>
                  <a:gd name="connsiteX6" fmla="*/ 584640 w 943259"/>
                  <a:gd name="connsiteY6" fmla="*/ 799959 h 906454"/>
                  <a:gd name="connsiteX7" fmla="*/ 619313 w 943259"/>
                  <a:gd name="connsiteY7" fmla="*/ 772715 h 906454"/>
                  <a:gd name="connsiteX8" fmla="*/ 601976 w 943259"/>
                  <a:gd name="connsiteY8" fmla="*/ 752902 h 906454"/>
                  <a:gd name="connsiteX9" fmla="*/ 601976 w 943259"/>
                  <a:gd name="connsiteY9" fmla="*/ 725658 h 906454"/>
                  <a:gd name="connsiteX10" fmla="*/ 549967 w 943259"/>
                  <a:gd name="connsiteY10" fmla="*/ 705845 h 906454"/>
                  <a:gd name="connsiteX11" fmla="*/ 468237 w 943259"/>
                  <a:gd name="connsiteY11" fmla="*/ 705845 h 906454"/>
                  <a:gd name="connsiteX12" fmla="*/ 478144 w 943259"/>
                  <a:gd name="connsiteY12" fmla="*/ 671173 h 906454"/>
                  <a:gd name="connsiteX13" fmla="*/ 463284 w 943259"/>
                  <a:gd name="connsiteY13" fmla="*/ 567152 h 906454"/>
                  <a:gd name="connsiteX14" fmla="*/ 440994 w 943259"/>
                  <a:gd name="connsiteY14" fmla="*/ 549816 h 906454"/>
                  <a:gd name="connsiteX15" fmla="*/ 440994 w 943259"/>
                  <a:gd name="connsiteY15" fmla="*/ 512667 h 906454"/>
                  <a:gd name="connsiteX16" fmla="*/ 413751 w 943259"/>
                  <a:gd name="connsiteY16" fmla="*/ 517619 h 906454"/>
                  <a:gd name="connsiteX17" fmla="*/ 396414 w 943259"/>
                  <a:gd name="connsiteY17" fmla="*/ 520097 h 906454"/>
                  <a:gd name="connsiteX18" fmla="*/ 384031 w 943259"/>
                  <a:gd name="connsiteY18" fmla="*/ 495330 h 906454"/>
                  <a:gd name="connsiteX19" fmla="*/ 354311 w 943259"/>
                  <a:gd name="connsiteY19" fmla="*/ 505237 h 906454"/>
                  <a:gd name="connsiteX20" fmla="*/ 351834 w 943259"/>
                  <a:gd name="connsiteY20" fmla="*/ 527526 h 906454"/>
                  <a:gd name="connsiteX21" fmla="*/ 322114 w 943259"/>
                  <a:gd name="connsiteY21" fmla="*/ 557246 h 906454"/>
                  <a:gd name="connsiteX22" fmla="*/ 255245 w 943259"/>
                  <a:gd name="connsiteY22" fmla="*/ 544863 h 906454"/>
                  <a:gd name="connsiteX23" fmla="*/ 203235 w 943259"/>
                  <a:gd name="connsiteY23" fmla="*/ 495330 h 906454"/>
                  <a:gd name="connsiteX24" fmla="*/ 173515 w 943259"/>
                  <a:gd name="connsiteY24" fmla="*/ 500283 h 906454"/>
                  <a:gd name="connsiteX25" fmla="*/ 151225 w 943259"/>
                  <a:gd name="connsiteY25" fmla="*/ 497806 h 906454"/>
                  <a:gd name="connsiteX26" fmla="*/ 119029 w 943259"/>
                  <a:gd name="connsiteY26" fmla="*/ 497806 h 906454"/>
                  <a:gd name="connsiteX27" fmla="*/ 74449 w 943259"/>
                  <a:gd name="connsiteY27" fmla="*/ 482948 h 906454"/>
                  <a:gd name="connsiteX28" fmla="*/ 34822 w 943259"/>
                  <a:gd name="connsiteY28" fmla="*/ 477993 h 906454"/>
                  <a:gd name="connsiteX29" fmla="*/ 15009 w 943259"/>
                  <a:gd name="connsiteY29" fmla="*/ 455704 h 906454"/>
                  <a:gd name="connsiteX30" fmla="*/ 0 w 943259"/>
                  <a:gd name="connsiteY30" fmla="*/ 434263 h 906454"/>
                  <a:gd name="connsiteX31" fmla="*/ 149 w 943259"/>
                  <a:gd name="connsiteY31" fmla="*/ 433415 h 906454"/>
                  <a:gd name="connsiteX32" fmla="*/ 7579 w 943259"/>
                  <a:gd name="connsiteY32" fmla="*/ 416077 h 906454"/>
                  <a:gd name="connsiteX33" fmla="*/ 32346 w 943259"/>
                  <a:gd name="connsiteY33" fmla="*/ 396264 h 906454"/>
                  <a:gd name="connsiteX34" fmla="*/ 22439 w 943259"/>
                  <a:gd name="connsiteY34" fmla="*/ 378927 h 906454"/>
                  <a:gd name="connsiteX35" fmla="*/ 32346 w 943259"/>
                  <a:gd name="connsiteY35" fmla="*/ 346731 h 906454"/>
                  <a:gd name="connsiteX36" fmla="*/ 22439 w 943259"/>
                  <a:gd name="connsiteY36" fmla="*/ 321964 h 906454"/>
                  <a:gd name="connsiteX37" fmla="*/ 12532 w 943259"/>
                  <a:gd name="connsiteY37" fmla="*/ 287291 h 906454"/>
                  <a:gd name="connsiteX38" fmla="*/ 32346 w 943259"/>
                  <a:gd name="connsiteY38" fmla="*/ 245189 h 906454"/>
                  <a:gd name="connsiteX39" fmla="*/ 64542 w 943259"/>
                  <a:gd name="connsiteY39" fmla="*/ 237758 h 906454"/>
                  <a:gd name="connsiteX40" fmla="*/ 64542 w 943259"/>
                  <a:gd name="connsiteY40" fmla="*/ 208038 h 906454"/>
                  <a:gd name="connsiteX41" fmla="*/ 86832 w 943259"/>
                  <a:gd name="connsiteY41" fmla="*/ 183272 h 906454"/>
                  <a:gd name="connsiteX42" fmla="*/ 126459 w 943259"/>
                  <a:gd name="connsiteY42" fmla="*/ 156030 h 906454"/>
                  <a:gd name="connsiteX43" fmla="*/ 156178 w 943259"/>
                  <a:gd name="connsiteY43" fmla="*/ 168412 h 906454"/>
                  <a:gd name="connsiteX44" fmla="*/ 178468 w 943259"/>
                  <a:gd name="connsiteY44" fmla="*/ 160981 h 906454"/>
                  <a:gd name="connsiteX45" fmla="*/ 183422 w 943259"/>
                  <a:gd name="connsiteY45" fmla="*/ 143646 h 906454"/>
                  <a:gd name="connsiteX46" fmla="*/ 193328 w 943259"/>
                  <a:gd name="connsiteY46" fmla="*/ 126310 h 906454"/>
                  <a:gd name="connsiteX47" fmla="*/ 223048 w 943259"/>
                  <a:gd name="connsiteY47" fmla="*/ 118879 h 906454"/>
                  <a:gd name="connsiteX48" fmla="*/ 257721 w 943259"/>
                  <a:gd name="connsiteY48" fmla="*/ 111448 h 906454"/>
                  <a:gd name="connsiteX49" fmla="*/ 275058 w 943259"/>
                  <a:gd name="connsiteY49" fmla="*/ 113926 h 906454"/>
                  <a:gd name="connsiteX50" fmla="*/ 322114 w 943259"/>
                  <a:gd name="connsiteY50" fmla="*/ 99066 h 906454"/>
                  <a:gd name="connsiteX51" fmla="*/ 339451 w 943259"/>
                  <a:gd name="connsiteY51" fmla="*/ 143646 h 906454"/>
                  <a:gd name="connsiteX52" fmla="*/ 374124 w 943259"/>
                  <a:gd name="connsiteY52" fmla="*/ 156030 h 906454"/>
                  <a:gd name="connsiteX53" fmla="*/ 408797 w 943259"/>
                  <a:gd name="connsiteY53" fmla="*/ 156030 h 906454"/>
                  <a:gd name="connsiteX54" fmla="*/ 426134 w 943259"/>
                  <a:gd name="connsiteY54" fmla="*/ 143646 h 906454"/>
                  <a:gd name="connsiteX55" fmla="*/ 455854 w 943259"/>
                  <a:gd name="connsiteY55" fmla="*/ 99066 h 906454"/>
                  <a:gd name="connsiteX56" fmla="*/ 493003 w 943259"/>
                  <a:gd name="connsiteY56" fmla="*/ 99066 h 906454"/>
                  <a:gd name="connsiteX57" fmla="*/ 535107 w 943259"/>
                  <a:gd name="connsiteY57" fmla="*/ 94112 h 906454"/>
                  <a:gd name="connsiteX58" fmla="*/ 554920 w 943259"/>
                  <a:gd name="connsiteY58" fmla="*/ 86683 h 906454"/>
                  <a:gd name="connsiteX59" fmla="*/ 567303 w 943259"/>
                  <a:gd name="connsiteY59" fmla="*/ 59439 h 906454"/>
                  <a:gd name="connsiteX60" fmla="*/ 579686 w 943259"/>
                  <a:gd name="connsiteY60" fmla="*/ 19813 h 906454"/>
                  <a:gd name="connsiteX61" fmla="*/ 639126 w 943259"/>
                  <a:gd name="connsiteY61" fmla="*/ 14860 h 906454"/>
                  <a:gd name="connsiteX62" fmla="*/ 666369 w 943259"/>
                  <a:gd name="connsiteY62" fmla="*/ 7430 h 906454"/>
                  <a:gd name="connsiteX63" fmla="*/ 718379 w 943259"/>
                  <a:gd name="connsiteY63" fmla="*/ 0 h 906454"/>
                  <a:gd name="connsiteX64" fmla="*/ 749670 w 943259"/>
                  <a:gd name="connsiteY64" fmla="*/ 8940 h 906454"/>
                  <a:gd name="connsiteX65" fmla="*/ 943259 w 943259"/>
                  <a:gd name="connsiteY65" fmla="*/ 523546 h 906454"/>
                  <a:gd name="connsiteX0" fmla="*/ 749670 w 749670"/>
                  <a:gd name="connsiteY0" fmla="*/ 902950 h 906454"/>
                  <a:gd name="connsiteX1" fmla="*/ 693613 w 749670"/>
                  <a:gd name="connsiteY1" fmla="*/ 906454 h 906454"/>
                  <a:gd name="connsiteX2" fmla="*/ 666369 w 749670"/>
                  <a:gd name="connsiteY2" fmla="*/ 884164 h 906454"/>
                  <a:gd name="connsiteX3" fmla="*/ 639126 w 749670"/>
                  <a:gd name="connsiteY3" fmla="*/ 884164 h 906454"/>
                  <a:gd name="connsiteX4" fmla="*/ 606930 w 749670"/>
                  <a:gd name="connsiteY4" fmla="*/ 824724 h 906454"/>
                  <a:gd name="connsiteX5" fmla="*/ 589593 w 749670"/>
                  <a:gd name="connsiteY5" fmla="*/ 819772 h 906454"/>
                  <a:gd name="connsiteX6" fmla="*/ 584640 w 749670"/>
                  <a:gd name="connsiteY6" fmla="*/ 799959 h 906454"/>
                  <a:gd name="connsiteX7" fmla="*/ 619313 w 749670"/>
                  <a:gd name="connsiteY7" fmla="*/ 772715 h 906454"/>
                  <a:gd name="connsiteX8" fmla="*/ 601976 w 749670"/>
                  <a:gd name="connsiteY8" fmla="*/ 752902 h 906454"/>
                  <a:gd name="connsiteX9" fmla="*/ 601976 w 749670"/>
                  <a:gd name="connsiteY9" fmla="*/ 725658 h 906454"/>
                  <a:gd name="connsiteX10" fmla="*/ 549967 w 749670"/>
                  <a:gd name="connsiteY10" fmla="*/ 705845 h 906454"/>
                  <a:gd name="connsiteX11" fmla="*/ 468237 w 749670"/>
                  <a:gd name="connsiteY11" fmla="*/ 705845 h 906454"/>
                  <a:gd name="connsiteX12" fmla="*/ 478144 w 749670"/>
                  <a:gd name="connsiteY12" fmla="*/ 671173 h 906454"/>
                  <a:gd name="connsiteX13" fmla="*/ 463284 w 749670"/>
                  <a:gd name="connsiteY13" fmla="*/ 567152 h 906454"/>
                  <a:gd name="connsiteX14" fmla="*/ 440994 w 749670"/>
                  <a:gd name="connsiteY14" fmla="*/ 549816 h 906454"/>
                  <a:gd name="connsiteX15" fmla="*/ 440994 w 749670"/>
                  <a:gd name="connsiteY15" fmla="*/ 512667 h 906454"/>
                  <a:gd name="connsiteX16" fmla="*/ 413751 w 749670"/>
                  <a:gd name="connsiteY16" fmla="*/ 517619 h 906454"/>
                  <a:gd name="connsiteX17" fmla="*/ 396414 w 749670"/>
                  <a:gd name="connsiteY17" fmla="*/ 520097 h 906454"/>
                  <a:gd name="connsiteX18" fmla="*/ 384031 w 749670"/>
                  <a:gd name="connsiteY18" fmla="*/ 495330 h 906454"/>
                  <a:gd name="connsiteX19" fmla="*/ 354311 w 749670"/>
                  <a:gd name="connsiteY19" fmla="*/ 505237 h 906454"/>
                  <a:gd name="connsiteX20" fmla="*/ 351834 w 749670"/>
                  <a:gd name="connsiteY20" fmla="*/ 527526 h 906454"/>
                  <a:gd name="connsiteX21" fmla="*/ 322114 w 749670"/>
                  <a:gd name="connsiteY21" fmla="*/ 557246 h 906454"/>
                  <a:gd name="connsiteX22" fmla="*/ 255245 w 749670"/>
                  <a:gd name="connsiteY22" fmla="*/ 544863 h 906454"/>
                  <a:gd name="connsiteX23" fmla="*/ 203235 w 749670"/>
                  <a:gd name="connsiteY23" fmla="*/ 495330 h 906454"/>
                  <a:gd name="connsiteX24" fmla="*/ 173515 w 749670"/>
                  <a:gd name="connsiteY24" fmla="*/ 500283 h 906454"/>
                  <a:gd name="connsiteX25" fmla="*/ 151225 w 749670"/>
                  <a:gd name="connsiteY25" fmla="*/ 497806 h 906454"/>
                  <a:gd name="connsiteX26" fmla="*/ 119029 w 749670"/>
                  <a:gd name="connsiteY26" fmla="*/ 497806 h 906454"/>
                  <a:gd name="connsiteX27" fmla="*/ 74449 w 749670"/>
                  <a:gd name="connsiteY27" fmla="*/ 482948 h 906454"/>
                  <a:gd name="connsiteX28" fmla="*/ 34822 w 749670"/>
                  <a:gd name="connsiteY28" fmla="*/ 477993 h 906454"/>
                  <a:gd name="connsiteX29" fmla="*/ 15009 w 749670"/>
                  <a:gd name="connsiteY29" fmla="*/ 455704 h 906454"/>
                  <a:gd name="connsiteX30" fmla="*/ 0 w 749670"/>
                  <a:gd name="connsiteY30" fmla="*/ 434263 h 906454"/>
                  <a:gd name="connsiteX31" fmla="*/ 149 w 749670"/>
                  <a:gd name="connsiteY31" fmla="*/ 433415 h 906454"/>
                  <a:gd name="connsiteX32" fmla="*/ 7579 w 749670"/>
                  <a:gd name="connsiteY32" fmla="*/ 416077 h 906454"/>
                  <a:gd name="connsiteX33" fmla="*/ 32346 w 749670"/>
                  <a:gd name="connsiteY33" fmla="*/ 396264 h 906454"/>
                  <a:gd name="connsiteX34" fmla="*/ 22439 w 749670"/>
                  <a:gd name="connsiteY34" fmla="*/ 378927 h 906454"/>
                  <a:gd name="connsiteX35" fmla="*/ 32346 w 749670"/>
                  <a:gd name="connsiteY35" fmla="*/ 346731 h 906454"/>
                  <a:gd name="connsiteX36" fmla="*/ 22439 w 749670"/>
                  <a:gd name="connsiteY36" fmla="*/ 321964 h 906454"/>
                  <a:gd name="connsiteX37" fmla="*/ 12532 w 749670"/>
                  <a:gd name="connsiteY37" fmla="*/ 287291 h 906454"/>
                  <a:gd name="connsiteX38" fmla="*/ 32346 w 749670"/>
                  <a:gd name="connsiteY38" fmla="*/ 245189 h 906454"/>
                  <a:gd name="connsiteX39" fmla="*/ 64542 w 749670"/>
                  <a:gd name="connsiteY39" fmla="*/ 237758 h 906454"/>
                  <a:gd name="connsiteX40" fmla="*/ 64542 w 749670"/>
                  <a:gd name="connsiteY40" fmla="*/ 208038 h 906454"/>
                  <a:gd name="connsiteX41" fmla="*/ 86832 w 749670"/>
                  <a:gd name="connsiteY41" fmla="*/ 183272 h 906454"/>
                  <a:gd name="connsiteX42" fmla="*/ 126459 w 749670"/>
                  <a:gd name="connsiteY42" fmla="*/ 156030 h 906454"/>
                  <a:gd name="connsiteX43" fmla="*/ 156178 w 749670"/>
                  <a:gd name="connsiteY43" fmla="*/ 168412 h 906454"/>
                  <a:gd name="connsiteX44" fmla="*/ 178468 w 749670"/>
                  <a:gd name="connsiteY44" fmla="*/ 160981 h 906454"/>
                  <a:gd name="connsiteX45" fmla="*/ 183422 w 749670"/>
                  <a:gd name="connsiteY45" fmla="*/ 143646 h 906454"/>
                  <a:gd name="connsiteX46" fmla="*/ 193328 w 749670"/>
                  <a:gd name="connsiteY46" fmla="*/ 126310 h 906454"/>
                  <a:gd name="connsiteX47" fmla="*/ 223048 w 749670"/>
                  <a:gd name="connsiteY47" fmla="*/ 118879 h 906454"/>
                  <a:gd name="connsiteX48" fmla="*/ 257721 w 749670"/>
                  <a:gd name="connsiteY48" fmla="*/ 111448 h 906454"/>
                  <a:gd name="connsiteX49" fmla="*/ 275058 w 749670"/>
                  <a:gd name="connsiteY49" fmla="*/ 113926 h 906454"/>
                  <a:gd name="connsiteX50" fmla="*/ 322114 w 749670"/>
                  <a:gd name="connsiteY50" fmla="*/ 99066 h 906454"/>
                  <a:gd name="connsiteX51" fmla="*/ 339451 w 749670"/>
                  <a:gd name="connsiteY51" fmla="*/ 143646 h 906454"/>
                  <a:gd name="connsiteX52" fmla="*/ 374124 w 749670"/>
                  <a:gd name="connsiteY52" fmla="*/ 156030 h 906454"/>
                  <a:gd name="connsiteX53" fmla="*/ 408797 w 749670"/>
                  <a:gd name="connsiteY53" fmla="*/ 156030 h 906454"/>
                  <a:gd name="connsiteX54" fmla="*/ 426134 w 749670"/>
                  <a:gd name="connsiteY54" fmla="*/ 143646 h 906454"/>
                  <a:gd name="connsiteX55" fmla="*/ 455854 w 749670"/>
                  <a:gd name="connsiteY55" fmla="*/ 99066 h 906454"/>
                  <a:gd name="connsiteX56" fmla="*/ 493003 w 749670"/>
                  <a:gd name="connsiteY56" fmla="*/ 99066 h 906454"/>
                  <a:gd name="connsiteX57" fmla="*/ 535107 w 749670"/>
                  <a:gd name="connsiteY57" fmla="*/ 94112 h 906454"/>
                  <a:gd name="connsiteX58" fmla="*/ 554920 w 749670"/>
                  <a:gd name="connsiteY58" fmla="*/ 86683 h 906454"/>
                  <a:gd name="connsiteX59" fmla="*/ 567303 w 749670"/>
                  <a:gd name="connsiteY59" fmla="*/ 59439 h 906454"/>
                  <a:gd name="connsiteX60" fmla="*/ 579686 w 749670"/>
                  <a:gd name="connsiteY60" fmla="*/ 19813 h 906454"/>
                  <a:gd name="connsiteX61" fmla="*/ 639126 w 749670"/>
                  <a:gd name="connsiteY61" fmla="*/ 14860 h 906454"/>
                  <a:gd name="connsiteX62" fmla="*/ 666369 w 749670"/>
                  <a:gd name="connsiteY62" fmla="*/ 7430 h 906454"/>
                  <a:gd name="connsiteX63" fmla="*/ 718379 w 749670"/>
                  <a:gd name="connsiteY63" fmla="*/ 0 h 906454"/>
                  <a:gd name="connsiteX64" fmla="*/ 749670 w 749670"/>
                  <a:gd name="connsiteY64" fmla="*/ 8940 h 906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749670" h="906454">
                    <a:moveTo>
                      <a:pt x="749670" y="902950"/>
                    </a:moveTo>
                    <a:lnTo>
                      <a:pt x="693613" y="906454"/>
                    </a:lnTo>
                    <a:lnTo>
                      <a:pt x="666369" y="884164"/>
                    </a:lnTo>
                    <a:lnTo>
                      <a:pt x="639126" y="884164"/>
                    </a:lnTo>
                    <a:lnTo>
                      <a:pt x="606930" y="824724"/>
                    </a:lnTo>
                    <a:lnTo>
                      <a:pt x="589593" y="819772"/>
                    </a:lnTo>
                    <a:lnTo>
                      <a:pt x="584640" y="799959"/>
                    </a:lnTo>
                    <a:lnTo>
                      <a:pt x="619313" y="772715"/>
                    </a:lnTo>
                    <a:lnTo>
                      <a:pt x="601976" y="752902"/>
                    </a:lnTo>
                    <a:lnTo>
                      <a:pt x="601976" y="725658"/>
                    </a:lnTo>
                    <a:lnTo>
                      <a:pt x="549967" y="705845"/>
                    </a:lnTo>
                    <a:lnTo>
                      <a:pt x="468237" y="705845"/>
                    </a:lnTo>
                    <a:lnTo>
                      <a:pt x="478144" y="671173"/>
                    </a:lnTo>
                    <a:lnTo>
                      <a:pt x="463284" y="567152"/>
                    </a:lnTo>
                    <a:lnTo>
                      <a:pt x="440994" y="549816"/>
                    </a:lnTo>
                    <a:lnTo>
                      <a:pt x="440994" y="512667"/>
                    </a:lnTo>
                    <a:lnTo>
                      <a:pt x="413751" y="517619"/>
                    </a:lnTo>
                    <a:lnTo>
                      <a:pt x="396414" y="520097"/>
                    </a:lnTo>
                    <a:lnTo>
                      <a:pt x="384031" y="495330"/>
                    </a:lnTo>
                    <a:lnTo>
                      <a:pt x="354311" y="505237"/>
                    </a:lnTo>
                    <a:lnTo>
                      <a:pt x="351834" y="527526"/>
                    </a:lnTo>
                    <a:lnTo>
                      <a:pt x="322114" y="557246"/>
                    </a:lnTo>
                    <a:lnTo>
                      <a:pt x="255245" y="544863"/>
                    </a:lnTo>
                    <a:lnTo>
                      <a:pt x="203235" y="495330"/>
                    </a:lnTo>
                    <a:lnTo>
                      <a:pt x="173515" y="500283"/>
                    </a:lnTo>
                    <a:lnTo>
                      <a:pt x="151225" y="497806"/>
                    </a:lnTo>
                    <a:lnTo>
                      <a:pt x="119029" y="497806"/>
                    </a:lnTo>
                    <a:lnTo>
                      <a:pt x="74449" y="482948"/>
                    </a:lnTo>
                    <a:lnTo>
                      <a:pt x="34822" y="477993"/>
                    </a:lnTo>
                    <a:lnTo>
                      <a:pt x="15009" y="455704"/>
                    </a:lnTo>
                    <a:lnTo>
                      <a:pt x="0" y="434263"/>
                    </a:lnTo>
                    <a:cubicBezTo>
                      <a:pt x="50" y="433980"/>
                      <a:pt x="99" y="433698"/>
                      <a:pt x="149" y="433415"/>
                    </a:cubicBezTo>
                    <a:lnTo>
                      <a:pt x="7579" y="416077"/>
                    </a:lnTo>
                    <a:lnTo>
                      <a:pt x="32346" y="396264"/>
                    </a:lnTo>
                    <a:lnTo>
                      <a:pt x="22439" y="378927"/>
                    </a:lnTo>
                    <a:lnTo>
                      <a:pt x="32346" y="346731"/>
                    </a:lnTo>
                    <a:lnTo>
                      <a:pt x="22439" y="321964"/>
                    </a:lnTo>
                    <a:lnTo>
                      <a:pt x="12532" y="287291"/>
                    </a:lnTo>
                    <a:lnTo>
                      <a:pt x="32346" y="245189"/>
                    </a:lnTo>
                    <a:lnTo>
                      <a:pt x="64542" y="237758"/>
                    </a:lnTo>
                    <a:lnTo>
                      <a:pt x="64542" y="208038"/>
                    </a:lnTo>
                    <a:lnTo>
                      <a:pt x="86832" y="183272"/>
                    </a:lnTo>
                    <a:lnTo>
                      <a:pt x="126459" y="156030"/>
                    </a:lnTo>
                    <a:lnTo>
                      <a:pt x="156178" y="168412"/>
                    </a:lnTo>
                    <a:lnTo>
                      <a:pt x="178468" y="160981"/>
                    </a:lnTo>
                    <a:lnTo>
                      <a:pt x="183422" y="143646"/>
                    </a:lnTo>
                    <a:lnTo>
                      <a:pt x="193328" y="126310"/>
                    </a:lnTo>
                    <a:lnTo>
                      <a:pt x="223048" y="118879"/>
                    </a:lnTo>
                    <a:lnTo>
                      <a:pt x="257721" y="111448"/>
                    </a:lnTo>
                    <a:lnTo>
                      <a:pt x="275058" y="113926"/>
                    </a:lnTo>
                    <a:lnTo>
                      <a:pt x="322114" y="99066"/>
                    </a:lnTo>
                    <a:lnTo>
                      <a:pt x="339451" y="143646"/>
                    </a:lnTo>
                    <a:lnTo>
                      <a:pt x="374124" y="156030"/>
                    </a:lnTo>
                    <a:lnTo>
                      <a:pt x="408797" y="156030"/>
                    </a:lnTo>
                    <a:lnTo>
                      <a:pt x="426134" y="143646"/>
                    </a:lnTo>
                    <a:lnTo>
                      <a:pt x="455854" y="99066"/>
                    </a:lnTo>
                    <a:lnTo>
                      <a:pt x="493003" y="99066"/>
                    </a:lnTo>
                    <a:lnTo>
                      <a:pt x="535107" y="94112"/>
                    </a:lnTo>
                    <a:lnTo>
                      <a:pt x="554920" y="86683"/>
                    </a:lnTo>
                    <a:lnTo>
                      <a:pt x="567303" y="59439"/>
                    </a:lnTo>
                    <a:lnTo>
                      <a:pt x="579686" y="19813"/>
                    </a:lnTo>
                    <a:lnTo>
                      <a:pt x="639126" y="14860"/>
                    </a:lnTo>
                    <a:lnTo>
                      <a:pt x="666369" y="7430"/>
                    </a:lnTo>
                    <a:lnTo>
                      <a:pt x="718379" y="0"/>
                    </a:lnTo>
                    <a:lnTo>
                      <a:pt x="749670" y="894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1CF35F89-D860-7317-ECEA-5140EC8DA9E7}"/>
                  </a:ext>
                </a:extLst>
              </p:cNvPr>
              <p:cNvSpPr/>
              <p:nvPr/>
            </p:nvSpPr>
            <p:spPr>
              <a:xfrm>
                <a:off x="2509253" y="3961884"/>
                <a:ext cx="868398" cy="564168"/>
              </a:xfrm>
              <a:custGeom>
                <a:avLst/>
                <a:gdLst>
                  <a:gd name="connsiteX0" fmla="*/ 668696 w 868398"/>
                  <a:gd name="connsiteY0" fmla="*/ 0 h 564168"/>
                  <a:gd name="connsiteX1" fmla="*/ 713276 w 868398"/>
                  <a:gd name="connsiteY1" fmla="*/ 32196 h 564168"/>
                  <a:gd name="connsiteX2" fmla="*/ 705846 w 868398"/>
                  <a:gd name="connsiteY2" fmla="*/ 61916 h 564168"/>
                  <a:gd name="connsiteX3" fmla="*/ 698416 w 868398"/>
                  <a:gd name="connsiteY3" fmla="*/ 79253 h 564168"/>
                  <a:gd name="connsiteX4" fmla="*/ 703369 w 868398"/>
                  <a:gd name="connsiteY4" fmla="*/ 101542 h 564168"/>
                  <a:gd name="connsiteX5" fmla="*/ 715753 w 868398"/>
                  <a:gd name="connsiteY5" fmla="*/ 108972 h 564168"/>
                  <a:gd name="connsiteX6" fmla="*/ 740519 w 868398"/>
                  <a:gd name="connsiteY6" fmla="*/ 108972 h 564168"/>
                  <a:gd name="connsiteX7" fmla="*/ 750426 w 868398"/>
                  <a:gd name="connsiteY7" fmla="*/ 81729 h 564168"/>
                  <a:gd name="connsiteX8" fmla="*/ 765286 w 868398"/>
                  <a:gd name="connsiteY8" fmla="*/ 81729 h 564168"/>
                  <a:gd name="connsiteX9" fmla="*/ 790052 w 868398"/>
                  <a:gd name="connsiteY9" fmla="*/ 94113 h 564168"/>
                  <a:gd name="connsiteX10" fmla="*/ 814819 w 868398"/>
                  <a:gd name="connsiteY10" fmla="*/ 79253 h 564168"/>
                  <a:gd name="connsiteX11" fmla="*/ 829679 w 868398"/>
                  <a:gd name="connsiteY11" fmla="*/ 89159 h 564168"/>
                  <a:gd name="connsiteX12" fmla="*/ 827202 w 868398"/>
                  <a:gd name="connsiteY12" fmla="*/ 128785 h 564168"/>
                  <a:gd name="connsiteX13" fmla="*/ 812342 w 868398"/>
                  <a:gd name="connsiteY13" fmla="*/ 141169 h 564168"/>
                  <a:gd name="connsiteX14" fmla="*/ 824725 w 868398"/>
                  <a:gd name="connsiteY14" fmla="*/ 163459 h 564168"/>
                  <a:gd name="connsiteX15" fmla="*/ 839585 w 868398"/>
                  <a:gd name="connsiteY15" fmla="*/ 168411 h 564168"/>
                  <a:gd name="connsiteX16" fmla="*/ 851968 w 868398"/>
                  <a:gd name="connsiteY16" fmla="*/ 178318 h 564168"/>
                  <a:gd name="connsiteX17" fmla="*/ 868398 w 868398"/>
                  <a:gd name="connsiteY17" fmla="*/ 180846 h 564168"/>
                  <a:gd name="connsiteX18" fmla="*/ 868398 w 868398"/>
                  <a:gd name="connsiteY18" fmla="*/ 323474 h 564168"/>
                  <a:gd name="connsiteX19" fmla="*/ 837109 w 868398"/>
                  <a:gd name="connsiteY19" fmla="*/ 314534 h 564168"/>
                  <a:gd name="connsiteX20" fmla="*/ 785099 w 868398"/>
                  <a:gd name="connsiteY20" fmla="*/ 321964 h 564168"/>
                  <a:gd name="connsiteX21" fmla="*/ 757856 w 868398"/>
                  <a:gd name="connsiteY21" fmla="*/ 329394 h 564168"/>
                  <a:gd name="connsiteX22" fmla="*/ 698416 w 868398"/>
                  <a:gd name="connsiteY22" fmla="*/ 334347 h 564168"/>
                  <a:gd name="connsiteX23" fmla="*/ 686033 w 868398"/>
                  <a:gd name="connsiteY23" fmla="*/ 373973 h 564168"/>
                  <a:gd name="connsiteX24" fmla="*/ 673650 w 868398"/>
                  <a:gd name="connsiteY24" fmla="*/ 401217 h 564168"/>
                  <a:gd name="connsiteX25" fmla="*/ 653836 w 868398"/>
                  <a:gd name="connsiteY25" fmla="*/ 408646 h 564168"/>
                  <a:gd name="connsiteX26" fmla="*/ 611733 w 868398"/>
                  <a:gd name="connsiteY26" fmla="*/ 413599 h 564168"/>
                  <a:gd name="connsiteX27" fmla="*/ 574583 w 868398"/>
                  <a:gd name="connsiteY27" fmla="*/ 413599 h 564168"/>
                  <a:gd name="connsiteX28" fmla="*/ 544864 w 868398"/>
                  <a:gd name="connsiteY28" fmla="*/ 458179 h 564168"/>
                  <a:gd name="connsiteX29" fmla="*/ 527527 w 868398"/>
                  <a:gd name="connsiteY29" fmla="*/ 470563 h 564168"/>
                  <a:gd name="connsiteX30" fmla="*/ 492854 w 868398"/>
                  <a:gd name="connsiteY30" fmla="*/ 470563 h 564168"/>
                  <a:gd name="connsiteX31" fmla="*/ 458181 w 868398"/>
                  <a:gd name="connsiteY31" fmla="*/ 458179 h 564168"/>
                  <a:gd name="connsiteX32" fmla="*/ 440844 w 868398"/>
                  <a:gd name="connsiteY32" fmla="*/ 413599 h 564168"/>
                  <a:gd name="connsiteX33" fmla="*/ 393788 w 868398"/>
                  <a:gd name="connsiteY33" fmla="*/ 428459 h 564168"/>
                  <a:gd name="connsiteX34" fmla="*/ 376451 w 868398"/>
                  <a:gd name="connsiteY34" fmla="*/ 425982 h 564168"/>
                  <a:gd name="connsiteX35" fmla="*/ 341778 w 868398"/>
                  <a:gd name="connsiteY35" fmla="*/ 433412 h 564168"/>
                  <a:gd name="connsiteX36" fmla="*/ 312058 w 868398"/>
                  <a:gd name="connsiteY36" fmla="*/ 440843 h 564168"/>
                  <a:gd name="connsiteX37" fmla="*/ 302152 w 868398"/>
                  <a:gd name="connsiteY37" fmla="*/ 458179 h 564168"/>
                  <a:gd name="connsiteX38" fmla="*/ 297198 w 868398"/>
                  <a:gd name="connsiteY38" fmla="*/ 475515 h 564168"/>
                  <a:gd name="connsiteX39" fmla="*/ 274909 w 868398"/>
                  <a:gd name="connsiteY39" fmla="*/ 482945 h 564168"/>
                  <a:gd name="connsiteX40" fmla="*/ 245189 w 868398"/>
                  <a:gd name="connsiteY40" fmla="*/ 470563 h 564168"/>
                  <a:gd name="connsiteX41" fmla="*/ 205562 w 868398"/>
                  <a:gd name="connsiteY41" fmla="*/ 497805 h 564168"/>
                  <a:gd name="connsiteX42" fmla="*/ 183272 w 868398"/>
                  <a:gd name="connsiteY42" fmla="*/ 522572 h 564168"/>
                  <a:gd name="connsiteX43" fmla="*/ 183272 w 868398"/>
                  <a:gd name="connsiteY43" fmla="*/ 552291 h 564168"/>
                  <a:gd name="connsiteX44" fmla="*/ 151076 w 868398"/>
                  <a:gd name="connsiteY44" fmla="*/ 559722 h 564168"/>
                  <a:gd name="connsiteX45" fmla="*/ 148984 w 868398"/>
                  <a:gd name="connsiteY45" fmla="*/ 564168 h 564168"/>
                  <a:gd name="connsiteX46" fmla="*/ 121356 w 868398"/>
                  <a:gd name="connsiteY46" fmla="*/ 537431 h 564168"/>
                  <a:gd name="connsiteX47" fmla="*/ 91636 w 868398"/>
                  <a:gd name="connsiteY47" fmla="*/ 547338 h 564168"/>
                  <a:gd name="connsiteX48" fmla="*/ 86683 w 868398"/>
                  <a:gd name="connsiteY48" fmla="*/ 537431 h 564168"/>
                  <a:gd name="connsiteX49" fmla="*/ 66870 w 868398"/>
                  <a:gd name="connsiteY49" fmla="*/ 534954 h 564168"/>
                  <a:gd name="connsiteX50" fmla="*/ 49533 w 868398"/>
                  <a:gd name="connsiteY50" fmla="*/ 522572 h 564168"/>
                  <a:gd name="connsiteX51" fmla="*/ 74300 w 868398"/>
                  <a:gd name="connsiteY51" fmla="*/ 500283 h 564168"/>
                  <a:gd name="connsiteX52" fmla="*/ 81730 w 868398"/>
                  <a:gd name="connsiteY52" fmla="*/ 418553 h 564168"/>
                  <a:gd name="connsiteX53" fmla="*/ 74300 w 868398"/>
                  <a:gd name="connsiteY53" fmla="*/ 403693 h 564168"/>
                  <a:gd name="connsiteX54" fmla="*/ 86683 w 868398"/>
                  <a:gd name="connsiteY54" fmla="*/ 376449 h 564168"/>
                  <a:gd name="connsiteX55" fmla="*/ 99066 w 868398"/>
                  <a:gd name="connsiteY55" fmla="*/ 304627 h 564168"/>
                  <a:gd name="connsiteX56" fmla="*/ 84206 w 868398"/>
                  <a:gd name="connsiteY56" fmla="*/ 287290 h 564168"/>
                  <a:gd name="connsiteX57" fmla="*/ 42103 w 868398"/>
                  <a:gd name="connsiteY57" fmla="*/ 245188 h 564168"/>
                  <a:gd name="connsiteX58" fmla="*/ 0 w 868398"/>
                  <a:gd name="connsiteY58" fmla="*/ 208037 h 564168"/>
                  <a:gd name="connsiteX59" fmla="*/ 32197 w 868398"/>
                  <a:gd name="connsiteY59" fmla="*/ 210515 h 564168"/>
                  <a:gd name="connsiteX60" fmla="*/ 54486 w 868398"/>
                  <a:gd name="connsiteY60" fmla="*/ 222899 h 564168"/>
                  <a:gd name="connsiteX61" fmla="*/ 86683 w 868398"/>
                  <a:gd name="connsiteY61" fmla="*/ 237757 h 564168"/>
                  <a:gd name="connsiteX62" fmla="*/ 116403 w 868398"/>
                  <a:gd name="connsiteY62" fmla="*/ 235281 h 564168"/>
                  <a:gd name="connsiteX63" fmla="*/ 158506 w 868398"/>
                  <a:gd name="connsiteY63" fmla="*/ 240234 h 564168"/>
                  <a:gd name="connsiteX64" fmla="*/ 168412 w 868398"/>
                  <a:gd name="connsiteY64" fmla="*/ 240234 h 564168"/>
                  <a:gd name="connsiteX65" fmla="*/ 222899 w 868398"/>
                  <a:gd name="connsiteY65" fmla="*/ 178318 h 564168"/>
                  <a:gd name="connsiteX66" fmla="*/ 260049 w 868398"/>
                  <a:gd name="connsiteY66" fmla="*/ 153553 h 564168"/>
                  <a:gd name="connsiteX67" fmla="*/ 302152 w 868398"/>
                  <a:gd name="connsiteY67" fmla="*/ 118878 h 564168"/>
                  <a:gd name="connsiteX68" fmla="*/ 336825 w 868398"/>
                  <a:gd name="connsiteY68" fmla="*/ 111449 h 564168"/>
                  <a:gd name="connsiteX69" fmla="*/ 386358 w 868398"/>
                  <a:gd name="connsiteY69" fmla="*/ 71823 h 564168"/>
                  <a:gd name="connsiteX70" fmla="*/ 393788 w 868398"/>
                  <a:gd name="connsiteY70" fmla="*/ 56963 h 564168"/>
                  <a:gd name="connsiteX71" fmla="*/ 383881 w 868398"/>
                  <a:gd name="connsiteY71" fmla="*/ 34673 h 564168"/>
                  <a:gd name="connsiteX72" fmla="*/ 421031 w 868398"/>
                  <a:gd name="connsiteY72" fmla="*/ 34673 h 564168"/>
                  <a:gd name="connsiteX73" fmla="*/ 448274 w 868398"/>
                  <a:gd name="connsiteY73" fmla="*/ 29720 h 564168"/>
                  <a:gd name="connsiteX74" fmla="*/ 497807 w 868398"/>
                  <a:gd name="connsiteY74" fmla="*/ 56963 h 564168"/>
                  <a:gd name="connsiteX75" fmla="*/ 517620 w 868398"/>
                  <a:gd name="connsiteY75" fmla="*/ 64393 h 564168"/>
                  <a:gd name="connsiteX76" fmla="*/ 582013 w 868398"/>
                  <a:gd name="connsiteY76" fmla="*/ 71823 h 564168"/>
                  <a:gd name="connsiteX77" fmla="*/ 638976 w 868398"/>
                  <a:gd name="connsiteY77" fmla="*/ 64393 h 564168"/>
                  <a:gd name="connsiteX78" fmla="*/ 626593 w 868398"/>
                  <a:gd name="connsiteY78" fmla="*/ 47056 h 564168"/>
                  <a:gd name="connsiteX79" fmla="*/ 648883 w 868398"/>
                  <a:gd name="connsiteY79" fmla="*/ 39626 h 564168"/>
                  <a:gd name="connsiteX80" fmla="*/ 661266 w 868398"/>
                  <a:gd name="connsiteY80" fmla="*/ 32196 h 564168"/>
                  <a:gd name="connsiteX81" fmla="*/ 661266 w 868398"/>
                  <a:gd name="connsiteY81" fmla="*/ 12383 h 564168"/>
                  <a:gd name="connsiteX0" fmla="*/ 668696 w 1053100"/>
                  <a:gd name="connsiteY0" fmla="*/ 0 h 564168"/>
                  <a:gd name="connsiteX1" fmla="*/ 713276 w 1053100"/>
                  <a:gd name="connsiteY1" fmla="*/ 32196 h 564168"/>
                  <a:gd name="connsiteX2" fmla="*/ 705846 w 1053100"/>
                  <a:gd name="connsiteY2" fmla="*/ 61916 h 564168"/>
                  <a:gd name="connsiteX3" fmla="*/ 698416 w 1053100"/>
                  <a:gd name="connsiteY3" fmla="*/ 79253 h 564168"/>
                  <a:gd name="connsiteX4" fmla="*/ 703369 w 1053100"/>
                  <a:gd name="connsiteY4" fmla="*/ 101542 h 564168"/>
                  <a:gd name="connsiteX5" fmla="*/ 715753 w 1053100"/>
                  <a:gd name="connsiteY5" fmla="*/ 108972 h 564168"/>
                  <a:gd name="connsiteX6" fmla="*/ 740519 w 1053100"/>
                  <a:gd name="connsiteY6" fmla="*/ 108972 h 564168"/>
                  <a:gd name="connsiteX7" fmla="*/ 750426 w 1053100"/>
                  <a:gd name="connsiteY7" fmla="*/ 81729 h 564168"/>
                  <a:gd name="connsiteX8" fmla="*/ 765286 w 1053100"/>
                  <a:gd name="connsiteY8" fmla="*/ 81729 h 564168"/>
                  <a:gd name="connsiteX9" fmla="*/ 790052 w 1053100"/>
                  <a:gd name="connsiteY9" fmla="*/ 94113 h 564168"/>
                  <a:gd name="connsiteX10" fmla="*/ 814819 w 1053100"/>
                  <a:gd name="connsiteY10" fmla="*/ 79253 h 564168"/>
                  <a:gd name="connsiteX11" fmla="*/ 829679 w 1053100"/>
                  <a:gd name="connsiteY11" fmla="*/ 89159 h 564168"/>
                  <a:gd name="connsiteX12" fmla="*/ 827202 w 1053100"/>
                  <a:gd name="connsiteY12" fmla="*/ 128785 h 564168"/>
                  <a:gd name="connsiteX13" fmla="*/ 812342 w 1053100"/>
                  <a:gd name="connsiteY13" fmla="*/ 141169 h 564168"/>
                  <a:gd name="connsiteX14" fmla="*/ 824725 w 1053100"/>
                  <a:gd name="connsiteY14" fmla="*/ 163459 h 564168"/>
                  <a:gd name="connsiteX15" fmla="*/ 839585 w 1053100"/>
                  <a:gd name="connsiteY15" fmla="*/ 168411 h 564168"/>
                  <a:gd name="connsiteX16" fmla="*/ 851968 w 1053100"/>
                  <a:gd name="connsiteY16" fmla="*/ 178318 h 564168"/>
                  <a:gd name="connsiteX17" fmla="*/ 868398 w 1053100"/>
                  <a:gd name="connsiteY17" fmla="*/ 180846 h 564168"/>
                  <a:gd name="connsiteX18" fmla="*/ 1053097 w 1053100"/>
                  <a:gd name="connsiteY18" fmla="*/ 222766 h 564168"/>
                  <a:gd name="connsiteX19" fmla="*/ 868398 w 1053100"/>
                  <a:gd name="connsiteY19" fmla="*/ 323474 h 564168"/>
                  <a:gd name="connsiteX20" fmla="*/ 837109 w 1053100"/>
                  <a:gd name="connsiteY20" fmla="*/ 314534 h 564168"/>
                  <a:gd name="connsiteX21" fmla="*/ 785099 w 1053100"/>
                  <a:gd name="connsiteY21" fmla="*/ 321964 h 564168"/>
                  <a:gd name="connsiteX22" fmla="*/ 757856 w 1053100"/>
                  <a:gd name="connsiteY22" fmla="*/ 329394 h 564168"/>
                  <a:gd name="connsiteX23" fmla="*/ 698416 w 1053100"/>
                  <a:gd name="connsiteY23" fmla="*/ 334347 h 564168"/>
                  <a:gd name="connsiteX24" fmla="*/ 686033 w 1053100"/>
                  <a:gd name="connsiteY24" fmla="*/ 373973 h 564168"/>
                  <a:gd name="connsiteX25" fmla="*/ 673650 w 1053100"/>
                  <a:gd name="connsiteY25" fmla="*/ 401217 h 564168"/>
                  <a:gd name="connsiteX26" fmla="*/ 653836 w 1053100"/>
                  <a:gd name="connsiteY26" fmla="*/ 408646 h 564168"/>
                  <a:gd name="connsiteX27" fmla="*/ 611733 w 1053100"/>
                  <a:gd name="connsiteY27" fmla="*/ 413599 h 564168"/>
                  <a:gd name="connsiteX28" fmla="*/ 574583 w 1053100"/>
                  <a:gd name="connsiteY28" fmla="*/ 413599 h 564168"/>
                  <a:gd name="connsiteX29" fmla="*/ 544864 w 1053100"/>
                  <a:gd name="connsiteY29" fmla="*/ 458179 h 564168"/>
                  <a:gd name="connsiteX30" fmla="*/ 527527 w 1053100"/>
                  <a:gd name="connsiteY30" fmla="*/ 470563 h 564168"/>
                  <a:gd name="connsiteX31" fmla="*/ 492854 w 1053100"/>
                  <a:gd name="connsiteY31" fmla="*/ 470563 h 564168"/>
                  <a:gd name="connsiteX32" fmla="*/ 458181 w 1053100"/>
                  <a:gd name="connsiteY32" fmla="*/ 458179 h 564168"/>
                  <a:gd name="connsiteX33" fmla="*/ 440844 w 1053100"/>
                  <a:gd name="connsiteY33" fmla="*/ 413599 h 564168"/>
                  <a:gd name="connsiteX34" fmla="*/ 393788 w 1053100"/>
                  <a:gd name="connsiteY34" fmla="*/ 428459 h 564168"/>
                  <a:gd name="connsiteX35" fmla="*/ 376451 w 1053100"/>
                  <a:gd name="connsiteY35" fmla="*/ 425982 h 564168"/>
                  <a:gd name="connsiteX36" fmla="*/ 341778 w 1053100"/>
                  <a:gd name="connsiteY36" fmla="*/ 433412 h 564168"/>
                  <a:gd name="connsiteX37" fmla="*/ 312058 w 1053100"/>
                  <a:gd name="connsiteY37" fmla="*/ 440843 h 564168"/>
                  <a:gd name="connsiteX38" fmla="*/ 302152 w 1053100"/>
                  <a:gd name="connsiteY38" fmla="*/ 458179 h 564168"/>
                  <a:gd name="connsiteX39" fmla="*/ 297198 w 1053100"/>
                  <a:gd name="connsiteY39" fmla="*/ 475515 h 564168"/>
                  <a:gd name="connsiteX40" fmla="*/ 274909 w 1053100"/>
                  <a:gd name="connsiteY40" fmla="*/ 482945 h 564168"/>
                  <a:gd name="connsiteX41" fmla="*/ 245189 w 1053100"/>
                  <a:gd name="connsiteY41" fmla="*/ 470563 h 564168"/>
                  <a:gd name="connsiteX42" fmla="*/ 205562 w 1053100"/>
                  <a:gd name="connsiteY42" fmla="*/ 497805 h 564168"/>
                  <a:gd name="connsiteX43" fmla="*/ 183272 w 1053100"/>
                  <a:gd name="connsiteY43" fmla="*/ 522572 h 564168"/>
                  <a:gd name="connsiteX44" fmla="*/ 183272 w 1053100"/>
                  <a:gd name="connsiteY44" fmla="*/ 552291 h 564168"/>
                  <a:gd name="connsiteX45" fmla="*/ 151076 w 1053100"/>
                  <a:gd name="connsiteY45" fmla="*/ 559722 h 564168"/>
                  <a:gd name="connsiteX46" fmla="*/ 148984 w 1053100"/>
                  <a:gd name="connsiteY46" fmla="*/ 564168 h 564168"/>
                  <a:gd name="connsiteX47" fmla="*/ 121356 w 1053100"/>
                  <a:gd name="connsiteY47" fmla="*/ 537431 h 564168"/>
                  <a:gd name="connsiteX48" fmla="*/ 91636 w 1053100"/>
                  <a:gd name="connsiteY48" fmla="*/ 547338 h 564168"/>
                  <a:gd name="connsiteX49" fmla="*/ 86683 w 1053100"/>
                  <a:gd name="connsiteY49" fmla="*/ 537431 h 564168"/>
                  <a:gd name="connsiteX50" fmla="*/ 66870 w 1053100"/>
                  <a:gd name="connsiteY50" fmla="*/ 534954 h 564168"/>
                  <a:gd name="connsiteX51" fmla="*/ 49533 w 1053100"/>
                  <a:gd name="connsiteY51" fmla="*/ 522572 h 564168"/>
                  <a:gd name="connsiteX52" fmla="*/ 74300 w 1053100"/>
                  <a:gd name="connsiteY52" fmla="*/ 500283 h 564168"/>
                  <a:gd name="connsiteX53" fmla="*/ 81730 w 1053100"/>
                  <a:gd name="connsiteY53" fmla="*/ 418553 h 564168"/>
                  <a:gd name="connsiteX54" fmla="*/ 74300 w 1053100"/>
                  <a:gd name="connsiteY54" fmla="*/ 403693 h 564168"/>
                  <a:gd name="connsiteX55" fmla="*/ 86683 w 1053100"/>
                  <a:gd name="connsiteY55" fmla="*/ 376449 h 564168"/>
                  <a:gd name="connsiteX56" fmla="*/ 99066 w 1053100"/>
                  <a:gd name="connsiteY56" fmla="*/ 304627 h 564168"/>
                  <a:gd name="connsiteX57" fmla="*/ 84206 w 1053100"/>
                  <a:gd name="connsiteY57" fmla="*/ 287290 h 564168"/>
                  <a:gd name="connsiteX58" fmla="*/ 42103 w 1053100"/>
                  <a:gd name="connsiteY58" fmla="*/ 245188 h 564168"/>
                  <a:gd name="connsiteX59" fmla="*/ 0 w 1053100"/>
                  <a:gd name="connsiteY59" fmla="*/ 208037 h 564168"/>
                  <a:gd name="connsiteX60" fmla="*/ 32197 w 1053100"/>
                  <a:gd name="connsiteY60" fmla="*/ 210515 h 564168"/>
                  <a:gd name="connsiteX61" fmla="*/ 54486 w 1053100"/>
                  <a:gd name="connsiteY61" fmla="*/ 222899 h 564168"/>
                  <a:gd name="connsiteX62" fmla="*/ 86683 w 1053100"/>
                  <a:gd name="connsiteY62" fmla="*/ 237757 h 564168"/>
                  <a:gd name="connsiteX63" fmla="*/ 116403 w 1053100"/>
                  <a:gd name="connsiteY63" fmla="*/ 235281 h 564168"/>
                  <a:gd name="connsiteX64" fmla="*/ 158506 w 1053100"/>
                  <a:gd name="connsiteY64" fmla="*/ 240234 h 564168"/>
                  <a:gd name="connsiteX65" fmla="*/ 168412 w 1053100"/>
                  <a:gd name="connsiteY65" fmla="*/ 240234 h 564168"/>
                  <a:gd name="connsiteX66" fmla="*/ 222899 w 1053100"/>
                  <a:gd name="connsiteY66" fmla="*/ 178318 h 564168"/>
                  <a:gd name="connsiteX67" fmla="*/ 260049 w 1053100"/>
                  <a:gd name="connsiteY67" fmla="*/ 153553 h 564168"/>
                  <a:gd name="connsiteX68" fmla="*/ 302152 w 1053100"/>
                  <a:gd name="connsiteY68" fmla="*/ 118878 h 564168"/>
                  <a:gd name="connsiteX69" fmla="*/ 336825 w 1053100"/>
                  <a:gd name="connsiteY69" fmla="*/ 111449 h 564168"/>
                  <a:gd name="connsiteX70" fmla="*/ 386358 w 1053100"/>
                  <a:gd name="connsiteY70" fmla="*/ 71823 h 564168"/>
                  <a:gd name="connsiteX71" fmla="*/ 393788 w 1053100"/>
                  <a:gd name="connsiteY71" fmla="*/ 56963 h 564168"/>
                  <a:gd name="connsiteX72" fmla="*/ 383881 w 1053100"/>
                  <a:gd name="connsiteY72" fmla="*/ 34673 h 564168"/>
                  <a:gd name="connsiteX73" fmla="*/ 421031 w 1053100"/>
                  <a:gd name="connsiteY73" fmla="*/ 34673 h 564168"/>
                  <a:gd name="connsiteX74" fmla="*/ 448274 w 1053100"/>
                  <a:gd name="connsiteY74" fmla="*/ 29720 h 564168"/>
                  <a:gd name="connsiteX75" fmla="*/ 497807 w 1053100"/>
                  <a:gd name="connsiteY75" fmla="*/ 56963 h 564168"/>
                  <a:gd name="connsiteX76" fmla="*/ 517620 w 1053100"/>
                  <a:gd name="connsiteY76" fmla="*/ 64393 h 564168"/>
                  <a:gd name="connsiteX77" fmla="*/ 582013 w 1053100"/>
                  <a:gd name="connsiteY77" fmla="*/ 71823 h 564168"/>
                  <a:gd name="connsiteX78" fmla="*/ 638976 w 1053100"/>
                  <a:gd name="connsiteY78" fmla="*/ 64393 h 564168"/>
                  <a:gd name="connsiteX79" fmla="*/ 626593 w 1053100"/>
                  <a:gd name="connsiteY79" fmla="*/ 47056 h 564168"/>
                  <a:gd name="connsiteX80" fmla="*/ 648883 w 1053100"/>
                  <a:gd name="connsiteY80" fmla="*/ 39626 h 564168"/>
                  <a:gd name="connsiteX81" fmla="*/ 661266 w 1053100"/>
                  <a:gd name="connsiteY81" fmla="*/ 32196 h 564168"/>
                  <a:gd name="connsiteX82" fmla="*/ 661266 w 1053100"/>
                  <a:gd name="connsiteY82" fmla="*/ 12383 h 564168"/>
                  <a:gd name="connsiteX83" fmla="*/ 668696 w 1053100"/>
                  <a:gd name="connsiteY83" fmla="*/ 0 h 564168"/>
                  <a:gd name="connsiteX0" fmla="*/ 1053097 w 1144537"/>
                  <a:gd name="connsiteY0" fmla="*/ 222766 h 564168"/>
                  <a:gd name="connsiteX1" fmla="*/ 868398 w 1144537"/>
                  <a:gd name="connsiteY1" fmla="*/ 323474 h 564168"/>
                  <a:gd name="connsiteX2" fmla="*/ 837109 w 1144537"/>
                  <a:gd name="connsiteY2" fmla="*/ 314534 h 564168"/>
                  <a:gd name="connsiteX3" fmla="*/ 785099 w 1144537"/>
                  <a:gd name="connsiteY3" fmla="*/ 321964 h 564168"/>
                  <a:gd name="connsiteX4" fmla="*/ 757856 w 1144537"/>
                  <a:gd name="connsiteY4" fmla="*/ 329394 h 564168"/>
                  <a:gd name="connsiteX5" fmla="*/ 698416 w 1144537"/>
                  <a:gd name="connsiteY5" fmla="*/ 334347 h 564168"/>
                  <a:gd name="connsiteX6" fmla="*/ 686033 w 1144537"/>
                  <a:gd name="connsiteY6" fmla="*/ 373973 h 564168"/>
                  <a:gd name="connsiteX7" fmla="*/ 673650 w 1144537"/>
                  <a:gd name="connsiteY7" fmla="*/ 401217 h 564168"/>
                  <a:gd name="connsiteX8" fmla="*/ 653836 w 1144537"/>
                  <a:gd name="connsiteY8" fmla="*/ 408646 h 564168"/>
                  <a:gd name="connsiteX9" fmla="*/ 611733 w 1144537"/>
                  <a:gd name="connsiteY9" fmla="*/ 413599 h 564168"/>
                  <a:gd name="connsiteX10" fmla="*/ 574583 w 1144537"/>
                  <a:gd name="connsiteY10" fmla="*/ 413599 h 564168"/>
                  <a:gd name="connsiteX11" fmla="*/ 544864 w 1144537"/>
                  <a:gd name="connsiteY11" fmla="*/ 458179 h 564168"/>
                  <a:gd name="connsiteX12" fmla="*/ 527527 w 1144537"/>
                  <a:gd name="connsiteY12" fmla="*/ 470563 h 564168"/>
                  <a:gd name="connsiteX13" fmla="*/ 492854 w 1144537"/>
                  <a:gd name="connsiteY13" fmla="*/ 470563 h 564168"/>
                  <a:gd name="connsiteX14" fmla="*/ 458181 w 1144537"/>
                  <a:gd name="connsiteY14" fmla="*/ 458179 h 564168"/>
                  <a:gd name="connsiteX15" fmla="*/ 440844 w 1144537"/>
                  <a:gd name="connsiteY15" fmla="*/ 413599 h 564168"/>
                  <a:gd name="connsiteX16" fmla="*/ 393788 w 1144537"/>
                  <a:gd name="connsiteY16" fmla="*/ 428459 h 564168"/>
                  <a:gd name="connsiteX17" fmla="*/ 376451 w 1144537"/>
                  <a:gd name="connsiteY17" fmla="*/ 425982 h 564168"/>
                  <a:gd name="connsiteX18" fmla="*/ 341778 w 1144537"/>
                  <a:gd name="connsiteY18" fmla="*/ 433412 h 564168"/>
                  <a:gd name="connsiteX19" fmla="*/ 312058 w 1144537"/>
                  <a:gd name="connsiteY19" fmla="*/ 440843 h 564168"/>
                  <a:gd name="connsiteX20" fmla="*/ 302152 w 1144537"/>
                  <a:gd name="connsiteY20" fmla="*/ 458179 h 564168"/>
                  <a:gd name="connsiteX21" fmla="*/ 297198 w 1144537"/>
                  <a:gd name="connsiteY21" fmla="*/ 475515 h 564168"/>
                  <a:gd name="connsiteX22" fmla="*/ 274909 w 1144537"/>
                  <a:gd name="connsiteY22" fmla="*/ 482945 h 564168"/>
                  <a:gd name="connsiteX23" fmla="*/ 245189 w 1144537"/>
                  <a:gd name="connsiteY23" fmla="*/ 470563 h 564168"/>
                  <a:gd name="connsiteX24" fmla="*/ 205562 w 1144537"/>
                  <a:gd name="connsiteY24" fmla="*/ 497805 h 564168"/>
                  <a:gd name="connsiteX25" fmla="*/ 183272 w 1144537"/>
                  <a:gd name="connsiteY25" fmla="*/ 522572 h 564168"/>
                  <a:gd name="connsiteX26" fmla="*/ 183272 w 1144537"/>
                  <a:gd name="connsiteY26" fmla="*/ 552291 h 564168"/>
                  <a:gd name="connsiteX27" fmla="*/ 151076 w 1144537"/>
                  <a:gd name="connsiteY27" fmla="*/ 559722 h 564168"/>
                  <a:gd name="connsiteX28" fmla="*/ 148984 w 1144537"/>
                  <a:gd name="connsiteY28" fmla="*/ 564168 h 564168"/>
                  <a:gd name="connsiteX29" fmla="*/ 121356 w 1144537"/>
                  <a:gd name="connsiteY29" fmla="*/ 537431 h 564168"/>
                  <a:gd name="connsiteX30" fmla="*/ 91636 w 1144537"/>
                  <a:gd name="connsiteY30" fmla="*/ 547338 h 564168"/>
                  <a:gd name="connsiteX31" fmla="*/ 86683 w 1144537"/>
                  <a:gd name="connsiteY31" fmla="*/ 537431 h 564168"/>
                  <a:gd name="connsiteX32" fmla="*/ 66870 w 1144537"/>
                  <a:gd name="connsiteY32" fmla="*/ 534954 h 564168"/>
                  <a:gd name="connsiteX33" fmla="*/ 49533 w 1144537"/>
                  <a:gd name="connsiteY33" fmla="*/ 522572 h 564168"/>
                  <a:gd name="connsiteX34" fmla="*/ 74300 w 1144537"/>
                  <a:gd name="connsiteY34" fmla="*/ 500283 h 564168"/>
                  <a:gd name="connsiteX35" fmla="*/ 81730 w 1144537"/>
                  <a:gd name="connsiteY35" fmla="*/ 418553 h 564168"/>
                  <a:gd name="connsiteX36" fmla="*/ 74300 w 1144537"/>
                  <a:gd name="connsiteY36" fmla="*/ 403693 h 564168"/>
                  <a:gd name="connsiteX37" fmla="*/ 86683 w 1144537"/>
                  <a:gd name="connsiteY37" fmla="*/ 376449 h 564168"/>
                  <a:gd name="connsiteX38" fmla="*/ 99066 w 1144537"/>
                  <a:gd name="connsiteY38" fmla="*/ 304627 h 564168"/>
                  <a:gd name="connsiteX39" fmla="*/ 84206 w 1144537"/>
                  <a:gd name="connsiteY39" fmla="*/ 287290 h 564168"/>
                  <a:gd name="connsiteX40" fmla="*/ 42103 w 1144537"/>
                  <a:gd name="connsiteY40" fmla="*/ 245188 h 564168"/>
                  <a:gd name="connsiteX41" fmla="*/ 0 w 1144537"/>
                  <a:gd name="connsiteY41" fmla="*/ 208037 h 564168"/>
                  <a:gd name="connsiteX42" fmla="*/ 32197 w 1144537"/>
                  <a:gd name="connsiteY42" fmla="*/ 210515 h 564168"/>
                  <a:gd name="connsiteX43" fmla="*/ 54486 w 1144537"/>
                  <a:gd name="connsiteY43" fmla="*/ 222899 h 564168"/>
                  <a:gd name="connsiteX44" fmla="*/ 86683 w 1144537"/>
                  <a:gd name="connsiteY44" fmla="*/ 237757 h 564168"/>
                  <a:gd name="connsiteX45" fmla="*/ 116403 w 1144537"/>
                  <a:gd name="connsiteY45" fmla="*/ 235281 h 564168"/>
                  <a:gd name="connsiteX46" fmla="*/ 158506 w 1144537"/>
                  <a:gd name="connsiteY46" fmla="*/ 240234 h 564168"/>
                  <a:gd name="connsiteX47" fmla="*/ 168412 w 1144537"/>
                  <a:gd name="connsiteY47" fmla="*/ 240234 h 564168"/>
                  <a:gd name="connsiteX48" fmla="*/ 222899 w 1144537"/>
                  <a:gd name="connsiteY48" fmla="*/ 178318 h 564168"/>
                  <a:gd name="connsiteX49" fmla="*/ 260049 w 1144537"/>
                  <a:gd name="connsiteY49" fmla="*/ 153553 h 564168"/>
                  <a:gd name="connsiteX50" fmla="*/ 302152 w 1144537"/>
                  <a:gd name="connsiteY50" fmla="*/ 118878 h 564168"/>
                  <a:gd name="connsiteX51" fmla="*/ 336825 w 1144537"/>
                  <a:gd name="connsiteY51" fmla="*/ 111449 h 564168"/>
                  <a:gd name="connsiteX52" fmla="*/ 386358 w 1144537"/>
                  <a:gd name="connsiteY52" fmla="*/ 71823 h 564168"/>
                  <a:gd name="connsiteX53" fmla="*/ 393788 w 1144537"/>
                  <a:gd name="connsiteY53" fmla="*/ 56963 h 564168"/>
                  <a:gd name="connsiteX54" fmla="*/ 383881 w 1144537"/>
                  <a:gd name="connsiteY54" fmla="*/ 34673 h 564168"/>
                  <a:gd name="connsiteX55" fmla="*/ 421031 w 1144537"/>
                  <a:gd name="connsiteY55" fmla="*/ 34673 h 564168"/>
                  <a:gd name="connsiteX56" fmla="*/ 448274 w 1144537"/>
                  <a:gd name="connsiteY56" fmla="*/ 29720 h 564168"/>
                  <a:gd name="connsiteX57" fmla="*/ 497807 w 1144537"/>
                  <a:gd name="connsiteY57" fmla="*/ 56963 h 564168"/>
                  <a:gd name="connsiteX58" fmla="*/ 517620 w 1144537"/>
                  <a:gd name="connsiteY58" fmla="*/ 64393 h 564168"/>
                  <a:gd name="connsiteX59" fmla="*/ 582013 w 1144537"/>
                  <a:gd name="connsiteY59" fmla="*/ 71823 h 564168"/>
                  <a:gd name="connsiteX60" fmla="*/ 638976 w 1144537"/>
                  <a:gd name="connsiteY60" fmla="*/ 64393 h 564168"/>
                  <a:gd name="connsiteX61" fmla="*/ 626593 w 1144537"/>
                  <a:gd name="connsiteY61" fmla="*/ 47056 h 564168"/>
                  <a:gd name="connsiteX62" fmla="*/ 648883 w 1144537"/>
                  <a:gd name="connsiteY62" fmla="*/ 39626 h 564168"/>
                  <a:gd name="connsiteX63" fmla="*/ 661266 w 1144537"/>
                  <a:gd name="connsiteY63" fmla="*/ 32196 h 564168"/>
                  <a:gd name="connsiteX64" fmla="*/ 661266 w 1144537"/>
                  <a:gd name="connsiteY64" fmla="*/ 12383 h 564168"/>
                  <a:gd name="connsiteX65" fmla="*/ 668696 w 1144537"/>
                  <a:gd name="connsiteY65" fmla="*/ 0 h 564168"/>
                  <a:gd name="connsiteX66" fmla="*/ 713276 w 1144537"/>
                  <a:gd name="connsiteY66" fmla="*/ 32196 h 564168"/>
                  <a:gd name="connsiteX67" fmla="*/ 705846 w 1144537"/>
                  <a:gd name="connsiteY67" fmla="*/ 61916 h 564168"/>
                  <a:gd name="connsiteX68" fmla="*/ 698416 w 1144537"/>
                  <a:gd name="connsiteY68" fmla="*/ 79253 h 564168"/>
                  <a:gd name="connsiteX69" fmla="*/ 703369 w 1144537"/>
                  <a:gd name="connsiteY69" fmla="*/ 101542 h 564168"/>
                  <a:gd name="connsiteX70" fmla="*/ 715753 w 1144537"/>
                  <a:gd name="connsiteY70" fmla="*/ 108972 h 564168"/>
                  <a:gd name="connsiteX71" fmla="*/ 740519 w 1144537"/>
                  <a:gd name="connsiteY71" fmla="*/ 108972 h 564168"/>
                  <a:gd name="connsiteX72" fmla="*/ 750426 w 1144537"/>
                  <a:gd name="connsiteY72" fmla="*/ 81729 h 564168"/>
                  <a:gd name="connsiteX73" fmla="*/ 765286 w 1144537"/>
                  <a:gd name="connsiteY73" fmla="*/ 81729 h 564168"/>
                  <a:gd name="connsiteX74" fmla="*/ 790052 w 1144537"/>
                  <a:gd name="connsiteY74" fmla="*/ 94113 h 564168"/>
                  <a:gd name="connsiteX75" fmla="*/ 814819 w 1144537"/>
                  <a:gd name="connsiteY75" fmla="*/ 79253 h 564168"/>
                  <a:gd name="connsiteX76" fmla="*/ 829679 w 1144537"/>
                  <a:gd name="connsiteY76" fmla="*/ 89159 h 564168"/>
                  <a:gd name="connsiteX77" fmla="*/ 827202 w 1144537"/>
                  <a:gd name="connsiteY77" fmla="*/ 128785 h 564168"/>
                  <a:gd name="connsiteX78" fmla="*/ 812342 w 1144537"/>
                  <a:gd name="connsiteY78" fmla="*/ 141169 h 564168"/>
                  <a:gd name="connsiteX79" fmla="*/ 824725 w 1144537"/>
                  <a:gd name="connsiteY79" fmla="*/ 163459 h 564168"/>
                  <a:gd name="connsiteX80" fmla="*/ 839585 w 1144537"/>
                  <a:gd name="connsiteY80" fmla="*/ 168411 h 564168"/>
                  <a:gd name="connsiteX81" fmla="*/ 851968 w 1144537"/>
                  <a:gd name="connsiteY81" fmla="*/ 178318 h 564168"/>
                  <a:gd name="connsiteX82" fmla="*/ 868398 w 1144537"/>
                  <a:gd name="connsiteY82" fmla="*/ 180846 h 564168"/>
                  <a:gd name="connsiteX83" fmla="*/ 1144537 w 1144537"/>
                  <a:gd name="connsiteY83" fmla="*/ 314206 h 564168"/>
                  <a:gd name="connsiteX0" fmla="*/ 868398 w 1144537"/>
                  <a:gd name="connsiteY0" fmla="*/ 323474 h 564168"/>
                  <a:gd name="connsiteX1" fmla="*/ 837109 w 1144537"/>
                  <a:gd name="connsiteY1" fmla="*/ 314534 h 564168"/>
                  <a:gd name="connsiteX2" fmla="*/ 785099 w 1144537"/>
                  <a:gd name="connsiteY2" fmla="*/ 321964 h 564168"/>
                  <a:gd name="connsiteX3" fmla="*/ 757856 w 1144537"/>
                  <a:gd name="connsiteY3" fmla="*/ 329394 h 564168"/>
                  <a:gd name="connsiteX4" fmla="*/ 698416 w 1144537"/>
                  <a:gd name="connsiteY4" fmla="*/ 334347 h 564168"/>
                  <a:gd name="connsiteX5" fmla="*/ 686033 w 1144537"/>
                  <a:gd name="connsiteY5" fmla="*/ 373973 h 564168"/>
                  <a:gd name="connsiteX6" fmla="*/ 673650 w 1144537"/>
                  <a:gd name="connsiteY6" fmla="*/ 401217 h 564168"/>
                  <a:gd name="connsiteX7" fmla="*/ 653836 w 1144537"/>
                  <a:gd name="connsiteY7" fmla="*/ 408646 h 564168"/>
                  <a:gd name="connsiteX8" fmla="*/ 611733 w 1144537"/>
                  <a:gd name="connsiteY8" fmla="*/ 413599 h 564168"/>
                  <a:gd name="connsiteX9" fmla="*/ 574583 w 1144537"/>
                  <a:gd name="connsiteY9" fmla="*/ 413599 h 564168"/>
                  <a:gd name="connsiteX10" fmla="*/ 544864 w 1144537"/>
                  <a:gd name="connsiteY10" fmla="*/ 458179 h 564168"/>
                  <a:gd name="connsiteX11" fmla="*/ 527527 w 1144537"/>
                  <a:gd name="connsiteY11" fmla="*/ 470563 h 564168"/>
                  <a:gd name="connsiteX12" fmla="*/ 492854 w 1144537"/>
                  <a:gd name="connsiteY12" fmla="*/ 470563 h 564168"/>
                  <a:gd name="connsiteX13" fmla="*/ 458181 w 1144537"/>
                  <a:gd name="connsiteY13" fmla="*/ 458179 h 564168"/>
                  <a:gd name="connsiteX14" fmla="*/ 440844 w 1144537"/>
                  <a:gd name="connsiteY14" fmla="*/ 413599 h 564168"/>
                  <a:gd name="connsiteX15" fmla="*/ 393788 w 1144537"/>
                  <a:gd name="connsiteY15" fmla="*/ 428459 h 564168"/>
                  <a:gd name="connsiteX16" fmla="*/ 376451 w 1144537"/>
                  <a:gd name="connsiteY16" fmla="*/ 425982 h 564168"/>
                  <a:gd name="connsiteX17" fmla="*/ 341778 w 1144537"/>
                  <a:gd name="connsiteY17" fmla="*/ 433412 h 564168"/>
                  <a:gd name="connsiteX18" fmla="*/ 312058 w 1144537"/>
                  <a:gd name="connsiteY18" fmla="*/ 440843 h 564168"/>
                  <a:gd name="connsiteX19" fmla="*/ 302152 w 1144537"/>
                  <a:gd name="connsiteY19" fmla="*/ 458179 h 564168"/>
                  <a:gd name="connsiteX20" fmla="*/ 297198 w 1144537"/>
                  <a:gd name="connsiteY20" fmla="*/ 475515 h 564168"/>
                  <a:gd name="connsiteX21" fmla="*/ 274909 w 1144537"/>
                  <a:gd name="connsiteY21" fmla="*/ 482945 h 564168"/>
                  <a:gd name="connsiteX22" fmla="*/ 245189 w 1144537"/>
                  <a:gd name="connsiteY22" fmla="*/ 470563 h 564168"/>
                  <a:gd name="connsiteX23" fmla="*/ 205562 w 1144537"/>
                  <a:gd name="connsiteY23" fmla="*/ 497805 h 564168"/>
                  <a:gd name="connsiteX24" fmla="*/ 183272 w 1144537"/>
                  <a:gd name="connsiteY24" fmla="*/ 522572 h 564168"/>
                  <a:gd name="connsiteX25" fmla="*/ 183272 w 1144537"/>
                  <a:gd name="connsiteY25" fmla="*/ 552291 h 564168"/>
                  <a:gd name="connsiteX26" fmla="*/ 151076 w 1144537"/>
                  <a:gd name="connsiteY26" fmla="*/ 559722 h 564168"/>
                  <a:gd name="connsiteX27" fmla="*/ 148984 w 1144537"/>
                  <a:gd name="connsiteY27" fmla="*/ 564168 h 564168"/>
                  <a:gd name="connsiteX28" fmla="*/ 121356 w 1144537"/>
                  <a:gd name="connsiteY28" fmla="*/ 537431 h 564168"/>
                  <a:gd name="connsiteX29" fmla="*/ 91636 w 1144537"/>
                  <a:gd name="connsiteY29" fmla="*/ 547338 h 564168"/>
                  <a:gd name="connsiteX30" fmla="*/ 86683 w 1144537"/>
                  <a:gd name="connsiteY30" fmla="*/ 537431 h 564168"/>
                  <a:gd name="connsiteX31" fmla="*/ 66870 w 1144537"/>
                  <a:gd name="connsiteY31" fmla="*/ 534954 h 564168"/>
                  <a:gd name="connsiteX32" fmla="*/ 49533 w 1144537"/>
                  <a:gd name="connsiteY32" fmla="*/ 522572 h 564168"/>
                  <a:gd name="connsiteX33" fmla="*/ 74300 w 1144537"/>
                  <a:gd name="connsiteY33" fmla="*/ 500283 h 564168"/>
                  <a:gd name="connsiteX34" fmla="*/ 81730 w 1144537"/>
                  <a:gd name="connsiteY34" fmla="*/ 418553 h 564168"/>
                  <a:gd name="connsiteX35" fmla="*/ 74300 w 1144537"/>
                  <a:gd name="connsiteY35" fmla="*/ 403693 h 564168"/>
                  <a:gd name="connsiteX36" fmla="*/ 86683 w 1144537"/>
                  <a:gd name="connsiteY36" fmla="*/ 376449 h 564168"/>
                  <a:gd name="connsiteX37" fmla="*/ 99066 w 1144537"/>
                  <a:gd name="connsiteY37" fmla="*/ 304627 h 564168"/>
                  <a:gd name="connsiteX38" fmla="*/ 84206 w 1144537"/>
                  <a:gd name="connsiteY38" fmla="*/ 287290 h 564168"/>
                  <a:gd name="connsiteX39" fmla="*/ 42103 w 1144537"/>
                  <a:gd name="connsiteY39" fmla="*/ 245188 h 564168"/>
                  <a:gd name="connsiteX40" fmla="*/ 0 w 1144537"/>
                  <a:gd name="connsiteY40" fmla="*/ 208037 h 564168"/>
                  <a:gd name="connsiteX41" fmla="*/ 32197 w 1144537"/>
                  <a:gd name="connsiteY41" fmla="*/ 210515 h 564168"/>
                  <a:gd name="connsiteX42" fmla="*/ 54486 w 1144537"/>
                  <a:gd name="connsiteY42" fmla="*/ 222899 h 564168"/>
                  <a:gd name="connsiteX43" fmla="*/ 86683 w 1144537"/>
                  <a:gd name="connsiteY43" fmla="*/ 237757 h 564168"/>
                  <a:gd name="connsiteX44" fmla="*/ 116403 w 1144537"/>
                  <a:gd name="connsiteY44" fmla="*/ 235281 h 564168"/>
                  <a:gd name="connsiteX45" fmla="*/ 158506 w 1144537"/>
                  <a:gd name="connsiteY45" fmla="*/ 240234 h 564168"/>
                  <a:gd name="connsiteX46" fmla="*/ 168412 w 1144537"/>
                  <a:gd name="connsiteY46" fmla="*/ 240234 h 564168"/>
                  <a:gd name="connsiteX47" fmla="*/ 222899 w 1144537"/>
                  <a:gd name="connsiteY47" fmla="*/ 178318 h 564168"/>
                  <a:gd name="connsiteX48" fmla="*/ 260049 w 1144537"/>
                  <a:gd name="connsiteY48" fmla="*/ 153553 h 564168"/>
                  <a:gd name="connsiteX49" fmla="*/ 302152 w 1144537"/>
                  <a:gd name="connsiteY49" fmla="*/ 118878 h 564168"/>
                  <a:gd name="connsiteX50" fmla="*/ 336825 w 1144537"/>
                  <a:gd name="connsiteY50" fmla="*/ 111449 h 564168"/>
                  <a:gd name="connsiteX51" fmla="*/ 386358 w 1144537"/>
                  <a:gd name="connsiteY51" fmla="*/ 71823 h 564168"/>
                  <a:gd name="connsiteX52" fmla="*/ 393788 w 1144537"/>
                  <a:gd name="connsiteY52" fmla="*/ 56963 h 564168"/>
                  <a:gd name="connsiteX53" fmla="*/ 383881 w 1144537"/>
                  <a:gd name="connsiteY53" fmla="*/ 34673 h 564168"/>
                  <a:gd name="connsiteX54" fmla="*/ 421031 w 1144537"/>
                  <a:gd name="connsiteY54" fmla="*/ 34673 h 564168"/>
                  <a:gd name="connsiteX55" fmla="*/ 448274 w 1144537"/>
                  <a:gd name="connsiteY55" fmla="*/ 29720 h 564168"/>
                  <a:gd name="connsiteX56" fmla="*/ 497807 w 1144537"/>
                  <a:gd name="connsiteY56" fmla="*/ 56963 h 564168"/>
                  <a:gd name="connsiteX57" fmla="*/ 517620 w 1144537"/>
                  <a:gd name="connsiteY57" fmla="*/ 64393 h 564168"/>
                  <a:gd name="connsiteX58" fmla="*/ 582013 w 1144537"/>
                  <a:gd name="connsiteY58" fmla="*/ 71823 h 564168"/>
                  <a:gd name="connsiteX59" fmla="*/ 638976 w 1144537"/>
                  <a:gd name="connsiteY59" fmla="*/ 64393 h 564168"/>
                  <a:gd name="connsiteX60" fmla="*/ 626593 w 1144537"/>
                  <a:gd name="connsiteY60" fmla="*/ 47056 h 564168"/>
                  <a:gd name="connsiteX61" fmla="*/ 648883 w 1144537"/>
                  <a:gd name="connsiteY61" fmla="*/ 39626 h 564168"/>
                  <a:gd name="connsiteX62" fmla="*/ 661266 w 1144537"/>
                  <a:gd name="connsiteY62" fmla="*/ 32196 h 564168"/>
                  <a:gd name="connsiteX63" fmla="*/ 661266 w 1144537"/>
                  <a:gd name="connsiteY63" fmla="*/ 12383 h 564168"/>
                  <a:gd name="connsiteX64" fmla="*/ 668696 w 1144537"/>
                  <a:gd name="connsiteY64" fmla="*/ 0 h 564168"/>
                  <a:gd name="connsiteX65" fmla="*/ 713276 w 1144537"/>
                  <a:gd name="connsiteY65" fmla="*/ 32196 h 564168"/>
                  <a:gd name="connsiteX66" fmla="*/ 705846 w 1144537"/>
                  <a:gd name="connsiteY66" fmla="*/ 61916 h 564168"/>
                  <a:gd name="connsiteX67" fmla="*/ 698416 w 1144537"/>
                  <a:gd name="connsiteY67" fmla="*/ 79253 h 564168"/>
                  <a:gd name="connsiteX68" fmla="*/ 703369 w 1144537"/>
                  <a:gd name="connsiteY68" fmla="*/ 101542 h 564168"/>
                  <a:gd name="connsiteX69" fmla="*/ 715753 w 1144537"/>
                  <a:gd name="connsiteY69" fmla="*/ 108972 h 564168"/>
                  <a:gd name="connsiteX70" fmla="*/ 740519 w 1144537"/>
                  <a:gd name="connsiteY70" fmla="*/ 108972 h 564168"/>
                  <a:gd name="connsiteX71" fmla="*/ 750426 w 1144537"/>
                  <a:gd name="connsiteY71" fmla="*/ 81729 h 564168"/>
                  <a:gd name="connsiteX72" fmla="*/ 765286 w 1144537"/>
                  <a:gd name="connsiteY72" fmla="*/ 81729 h 564168"/>
                  <a:gd name="connsiteX73" fmla="*/ 790052 w 1144537"/>
                  <a:gd name="connsiteY73" fmla="*/ 94113 h 564168"/>
                  <a:gd name="connsiteX74" fmla="*/ 814819 w 1144537"/>
                  <a:gd name="connsiteY74" fmla="*/ 79253 h 564168"/>
                  <a:gd name="connsiteX75" fmla="*/ 829679 w 1144537"/>
                  <a:gd name="connsiteY75" fmla="*/ 89159 h 564168"/>
                  <a:gd name="connsiteX76" fmla="*/ 827202 w 1144537"/>
                  <a:gd name="connsiteY76" fmla="*/ 128785 h 564168"/>
                  <a:gd name="connsiteX77" fmla="*/ 812342 w 1144537"/>
                  <a:gd name="connsiteY77" fmla="*/ 141169 h 564168"/>
                  <a:gd name="connsiteX78" fmla="*/ 824725 w 1144537"/>
                  <a:gd name="connsiteY78" fmla="*/ 163459 h 564168"/>
                  <a:gd name="connsiteX79" fmla="*/ 839585 w 1144537"/>
                  <a:gd name="connsiteY79" fmla="*/ 168411 h 564168"/>
                  <a:gd name="connsiteX80" fmla="*/ 851968 w 1144537"/>
                  <a:gd name="connsiteY80" fmla="*/ 178318 h 564168"/>
                  <a:gd name="connsiteX81" fmla="*/ 868398 w 1144537"/>
                  <a:gd name="connsiteY81" fmla="*/ 180846 h 564168"/>
                  <a:gd name="connsiteX82" fmla="*/ 1144537 w 1144537"/>
                  <a:gd name="connsiteY82" fmla="*/ 314206 h 564168"/>
                  <a:gd name="connsiteX0" fmla="*/ 868398 w 868398"/>
                  <a:gd name="connsiteY0" fmla="*/ 323474 h 564168"/>
                  <a:gd name="connsiteX1" fmla="*/ 837109 w 868398"/>
                  <a:gd name="connsiteY1" fmla="*/ 314534 h 564168"/>
                  <a:gd name="connsiteX2" fmla="*/ 785099 w 868398"/>
                  <a:gd name="connsiteY2" fmla="*/ 321964 h 564168"/>
                  <a:gd name="connsiteX3" fmla="*/ 757856 w 868398"/>
                  <a:gd name="connsiteY3" fmla="*/ 329394 h 564168"/>
                  <a:gd name="connsiteX4" fmla="*/ 698416 w 868398"/>
                  <a:gd name="connsiteY4" fmla="*/ 334347 h 564168"/>
                  <a:gd name="connsiteX5" fmla="*/ 686033 w 868398"/>
                  <a:gd name="connsiteY5" fmla="*/ 373973 h 564168"/>
                  <a:gd name="connsiteX6" fmla="*/ 673650 w 868398"/>
                  <a:gd name="connsiteY6" fmla="*/ 401217 h 564168"/>
                  <a:gd name="connsiteX7" fmla="*/ 653836 w 868398"/>
                  <a:gd name="connsiteY7" fmla="*/ 408646 h 564168"/>
                  <a:gd name="connsiteX8" fmla="*/ 611733 w 868398"/>
                  <a:gd name="connsiteY8" fmla="*/ 413599 h 564168"/>
                  <a:gd name="connsiteX9" fmla="*/ 574583 w 868398"/>
                  <a:gd name="connsiteY9" fmla="*/ 413599 h 564168"/>
                  <a:gd name="connsiteX10" fmla="*/ 544864 w 868398"/>
                  <a:gd name="connsiteY10" fmla="*/ 458179 h 564168"/>
                  <a:gd name="connsiteX11" fmla="*/ 527527 w 868398"/>
                  <a:gd name="connsiteY11" fmla="*/ 470563 h 564168"/>
                  <a:gd name="connsiteX12" fmla="*/ 492854 w 868398"/>
                  <a:gd name="connsiteY12" fmla="*/ 470563 h 564168"/>
                  <a:gd name="connsiteX13" fmla="*/ 458181 w 868398"/>
                  <a:gd name="connsiteY13" fmla="*/ 458179 h 564168"/>
                  <a:gd name="connsiteX14" fmla="*/ 440844 w 868398"/>
                  <a:gd name="connsiteY14" fmla="*/ 413599 h 564168"/>
                  <a:gd name="connsiteX15" fmla="*/ 393788 w 868398"/>
                  <a:gd name="connsiteY15" fmla="*/ 428459 h 564168"/>
                  <a:gd name="connsiteX16" fmla="*/ 376451 w 868398"/>
                  <a:gd name="connsiteY16" fmla="*/ 425982 h 564168"/>
                  <a:gd name="connsiteX17" fmla="*/ 341778 w 868398"/>
                  <a:gd name="connsiteY17" fmla="*/ 433412 h 564168"/>
                  <a:gd name="connsiteX18" fmla="*/ 312058 w 868398"/>
                  <a:gd name="connsiteY18" fmla="*/ 440843 h 564168"/>
                  <a:gd name="connsiteX19" fmla="*/ 302152 w 868398"/>
                  <a:gd name="connsiteY19" fmla="*/ 458179 h 564168"/>
                  <a:gd name="connsiteX20" fmla="*/ 297198 w 868398"/>
                  <a:gd name="connsiteY20" fmla="*/ 475515 h 564168"/>
                  <a:gd name="connsiteX21" fmla="*/ 274909 w 868398"/>
                  <a:gd name="connsiteY21" fmla="*/ 482945 h 564168"/>
                  <a:gd name="connsiteX22" fmla="*/ 245189 w 868398"/>
                  <a:gd name="connsiteY22" fmla="*/ 470563 h 564168"/>
                  <a:gd name="connsiteX23" fmla="*/ 205562 w 868398"/>
                  <a:gd name="connsiteY23" fmla="*/ 497805 h 564168"/>
                  <a:gd name="connsiteX24" fmla="*/ 183272 w 868398"/>
                  <a:gd name="connsiteY24" fmla="*/ 522572 h 564168"/>
                  <a:gd name="connsiteX25" fmla="*/ 183272 w 868398"/>
                  <a:gd name="connsiteY25" fmla="*/ 552291 h 564168"/>
                  <a:gd name="connsiteX26" fmla="*/ 151076 w 868398"/>
                  <a:gd name="connsiteY26" fmla="*/ 559722 h 564168"/>
                  <a:gd name="connsiteX27" fmla="*/ 148984 w 868398"/>
                  <a:gd name="connsiteY27" fmla="*/ 564168 h 564168"/>
                  <a:gd name="connsiteX28" fmla="*/ 121356 w 868398"/>
                  <a:gd name="connsiteY28" fmla="*/ 537431 h 564168"/>
                  <a:gd name="connsiteX29" fmla="*/ 91636 w 868398"/>
                  <a:gd name="connsiteY29" fmla="*/ 547338 h 564168"/>
                  <a:gd name="connsiteX30" fmla="*/ 86683 w 868398"/>
                  <a:gd name="connsiteY30" fmla="*/ 537431 h 564168"/>
                  <a:gd name="connsiteX31" fmla="*/ 66870 w 868398"/>
                  <a:gd name="connsiteY31" fmla="*/ 534954 h 564168"/>
                  <a:gd name="connsiteX32" fmla="*/ 49533 w 868398"/>
                  <a:gd name="connsiteY32" fmla="*/ 522572 h 564168"/>
                  <a:gd name="connsiteX33" fmla="*/ 74300 w 868398"/>
                  <a:gd name="connsiteY33" fmla="*/ 500283 h 564168"/>
                  <a:gd name="connsiteX34" fmla="*/ 81730 w 868398"/>
                  <a:gd name="connsiteY34" fmla="*/ 418553 h 564168"/>
                  <a:gd name="connsiteX35" fmla="*/ 74300 w 868398"/>
                  <a:gd name="connsiteY35" fmla="*/ 403693 h 564168"/>
                  <a:gd name="connsiteX36" fmla="*/ 86683 w 868398"/>
                  <a:gd name="connsiteY36" fmla="*/ 376449 h 564168"/>
                  <a:gd name="connsiteX37" fmla="*/ 99066 w 868398"/>
                  <a:gd name="connsiteY37" fmla="*/ 304627 h 564168"/>
                  <a:gd name="connsiteX38" fmla="*/ 84206 w 868398"/>
                  <a:gd name="connsiteY38" fmla="*/ 287290 h 564168"/>
                  <a:gd name="connsiteX39" fmla="*/ 42103 w 868398"/>
                  <a:gd name="connsiteY39" fmla="*/ 245188 h 564168"/>
                  <a:gd name="connsiteX40" fmla="*/ 0 w 868398"/>
                  <a:gd name="connsiteY40" fmla="*/ 208037 h 564168"/>
                  <a:gd name="connsiteX41" fmla="*/ 32197 w 868398"/>
                  <a:gd name="connsiteY41" fmla="*/ 210515 h 564168"/>
                  <a:gd name="connsiteX42" fmla="*/ 54486 w 868398"/>
                  <a:gd name="connsiteY42" fmla="*/ 222899 h 564168"/>
                  <a:gd name="connsiteX43" fmla="*/ 86683 w 868398"/>
                  <a:gd name="connsiteY43" fmla="*/ 237757 h 564168"/>
                  <a:gd name="connsiteX44" fmla="*/ 116403 w 868398"/>
                  <a:gd name="connsiteY44" fmla="*/ 235281 h 564168"/>
                  <a:gd name="connsiteX45" fmla="*/ 158506 w 868398"/>
                  <a:gd name="connsiteY45" fmla="*/ 240234 h 564168"/>
                  <a:gd name="connsiteX46" fmla="*/ 168412 w 868398"/>
                  <a:gd name="connsiteY46" fmla="*/ 240234 h 564168"/>
                  <a:gd name="connsiteX47" fmla="*/ 222899 w 868398"/>
                  <a:gd name="connsiteY47" fmla="*/ 178318 h 564168"/>
                  <a:gd name="connsiteX48" fmla="*/ 260049 w 868398"/>
                  <a:gd name="connsiteY48" fmla="*/ 153553 h 564168"/>
                  <a:gd name="connsiteX49" fmla="*/ 302152 w 868398"/>
                  <a:gd name="connsiteY49" fmla="*/ 118878 h 564168"/>
                  <a:gd name="connsiteX50" fmla="*/ 336825 w 868398"/>
                  <a:gd name="connsiteY50" fmla="*/ 111449 h 564168"/>
                  <a:gd name="connsiteX51" fmla="*/ 386358 w 868398"/>
                  <a:gd name="connsiteY51" fmla="*/ 71823 h 564168"/>
                  <a:gd name="connsiteX52" fmla="*/ 393788 w 868398"/>
                  <a:gd name="connsiteY52" fmla="*/ 56963 h 564168"/>
                  <a:gd name="connsiteX53" fmla="*/ 383881 w 868398"/>
                  <a:gd name="connsiteY53" fmla="*/ 34673 h 564168"/>
                  <a:gd name="connsiteX54" fmla="*/ 421031 w 868398"/>
                  <a:gd name="connsiteY54" fmla="*/ 34673 h 564168"/>
                  <a:gd name="connsiteX55" fmla="*/ 448274 w 868398"/>
                  <a:gd name="connsiteY55" fmla="*/ 29720 h 564168"/>
                  <a:gd name="connsiteX56" fmla="*/ 497807 w 868398"/>
                  <a:gd name="connsiteY56" fmla="*/ 56963 h 564168"/>
                  <a:gd name="connsiteX57" fmla="*/ 517620 w 868398"/>
                  <a:gd name="connsiteY57" fmla="*/ 64393 h 564168"/>
                  <a:gd name="connsiteX58" fmla="*/ 582013 w 868398"/>
                  <a:gd name="connsiteY58" fmla="*/ 71823 h 564168"/>
                  <a:gd name="connsiteX59" fmla="*/ 638976 w 868398"/>
                  <a:gd name="connsiteY59" fmla="*/ 64393 h 564168"/>
                  <a:gd name="connsiteX60" fmla="*/ 626593 w 868398"/>
                  <a:gd name="connsiteY60" fmla="*/ 47056 h 564168"/>
                  <a:gd name="connsiteX61" fmla="*/ 648883 w 868398"/>
                  <a:gd name="connsiteY61" fmla="*/ 39626 h 564168"/>
                  <a:gd name="connsiteX62" fmla="*/ 661266 w 868398"/>
                  <a:gd name="connsiteY62" fmla="*/ 32196 h 564168"/>
                  <a:gd name="connsiteX63" fmla="*/ 661266 w 868398"/>
                  <a:gd name="connsiteY63" fmla="*/ 12383 h 564168"/>
                  <a:gd name="connsiteX64" fmla="*/ 668696 w 868398"/>
                  <a:gd name="connsiteY64" fmla="*/ 0 h 564168"/>
                  <a:gd name="connsiteX65" fmla="*/ 713276 w 868398"/>
                  <a:gd name="connsiteY65" fmla="*/ 32196 h 564168"/>
                  <a:gd name="connsiteX66" fmla="*/ 705846 w 868398"/>
                  <a:gd name="connsiteY66" fmla="*/ 61916 h 564168"/>
                  <a:gd name="connsiteX67" fmla="*/ 698416 w 868398"/>
                  <a:gd name="connsiteY67" fmla="*/ 79253 h 564168"/>
                  <a:gd name="connsiteX68" fmla="*/ 703369 w 868398"/>
                  <a:gd name="connsiteY68" fmla="*/ 101542 h 564168"/>
                  <a:gd name="connsiteX69" fmla="*/ 715753 w 868398"/>
                  <a:gd name="connsiteY69" fmla="*/ 108972 h 564168"/>
                  <a:gd name="connsiteX70" fmla="*/ 740519 w 868398"/>
                  <a:gd name="connsiteY70" fmla="*/ 108972 h 564168"/>
                  <a:gd name="connsiteX71" fmla="*/ 750426 w 868398"/>
                  <a:gd name="connsiteY71" fmla="*/ 81729 h 564168"/>
                  <a:gd name="connsiteX72" fmla="*/ 765286 w 868398"/>
                  <a:gd name="connsiteY72" fmla="*/ 81729 h 564168"/>
                  <a:gd name="connsiteX73" fmla="*/ 790052 w 868398"/>
                  <a:gd name="connsiteY73" fmla="*/ 94113 h 564168"/>
                  <a:gd name="connsiteX74" fmla="*/ 814819 w 868398"/>
                  <a:gd name="connsiteY74" fmla="*/ 79253 h 564168"/>
                  <a:gd name="connsiteX75" fmla="*/ 829679 w 868398"/>
                  <a:gd name="connsiteY75" fmla="*/ 89159 h 564168"/>
                  <a:gd name="connsiteX76" fmla="*/ 827202 w 868398"/>
                  <a:gd name="connsiteY76" fmla="*/ 128785 h 564168"/>
                  <a:gd name="connsiteX77" fmla="*/ 812342 w 868398"/>
                  <a:gd name="connsiteY77" fmla="*/ 141169 h 564168"/>
                  <a:gd name="connsiteX78" fmla="*/ 824725 w 868398"/>
                  <a:gd name="connsiteY78" fmla="*/ 163459 h 564168"/>
                  <a:gd name="connsiteX79" fmla="*/ 839585 w 868398"/>
                  <a:gd name="connsiteY79" fmla="*/ 168411 h 564168"/>
                  <a:gd name="connsiteX80" fmla="*/ 851968 w 868398"/>
                  <a:gd name="connsiteY80" fmla="*/ 178318 h 564168"/>
                  <a:gd name="connsiteX81" fmla="*/ 868398 w 868398"/>
                  <a:gd name="connsiteY81" fmla="*/ 180846 h 56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868398" h="564168">
                    <a:moveTo>
                      <a:pt x="868398" y="323474"/>
                    </a:moveTo>
                    <a:lnTo>
                      <a:pt x="837109" y="314534"/>
                    </a:lnTo>
                    <a:lnTo>
                      <a:pt x="785099" y="321964"/>
                    </a:lnTo>
                    <a:lnTo>
                      <a:pt x="757856" y="329394"/>
                    </a:lnTo>
                    <a:lnTo>
                      <a:pt x="698416" y="334347"/>
                    </a:lnTo>
                    <a:lnTo>
                      <a:pt x="686033" y="373973"/>
                    </a:lnTo>
                    <a:lnTo>
                      <a:pt x="673650" y="401217"/>
                    </a:lnTo>
                    <a:lnTo>
                      <a:pt x="653836" y="408646"/>
                    </a:lnTo>
                    <a:lnTo>
                      <a:pt x="611733" y="413599"/>
                    </a:lnTo>
                    <a:lnTo>
                      <a:pt x="574583" y="413599"/>
                    </a:lnTo>
                    <a:lnTo>
                      <a:pt x="544864" y="458179"/>
                    </a:lnTo>
                    <a:lnTo>
                      <a:pt x="527527" y="470563"/>
                    </a:lnTo>
                    <a:lnTo>
                      <a:pt x="492854" y="470563"/>
                    </a:lnTo>
                    <a:lnTo>
                      <a:pt x="458181" y="458179"/>
                    </a:lnTo>
                    <a:lnTo>
                      <a:pt x="440844" y="413599"/>
                    </a:lnTo>
                    <a:lnTo>
                      <a:pt x="393788" y="428459"/>
                    </a:lnTo>
                    <a:lnTo>
                      <a:pt x="376451" y="425982"/>
                    </a:lnTo>
                    <a:lnTo>
                      <a:pt x="341778" y="433412"/>
                    </a:lnTo>
                    <a:lnTo>
                      <a:pt x="312058" y="440843"/>
                    </a:lnTo>
                    <a:lnTo>
                      <a:pt x="302152" y="458179"/>
                    </a:lnTo>
                    <a:lnTo>
                      <a:pt x="297198" y="475515"/>
                    </a:lnTo>
                    <a:lnTo>
                      <a:pt x="274909" y="482945"/>
                    </a:lnTo>
                    <a:lnTo>
                      <a:pt x="245189" y="470563"/>
                    </a:lnTo>
                    <a:lnTo>
                      <a:pt x="205562" y="497805"/>
                    </a:lnTo>
                    <a:lnTo>
                      <a:pt x="183272" y="522572"/>
                    </a:lnTo>
                    <a:lnTo>
                      <a:pt x="183272" y="552291"/>
                    </a:lnTo>
                    <a:lnTo>
                      <a:pt x="151076" y="559722"/>
                    </a:lnTo>
                    <a:lnTo>
                      <a:pt x="148984" y="564168"/>
                    </a:lnTo>
                    <a:lnTo>
                      <a:pt x="121356" y="537431"/>
                    </a:lnTo>
                    <a:lnTo>
                      <a:pt x="91636" y="547338"/>
                    </a:lnTo>
                    <a:lnTo>
                      <a:pt x="86683" y="537431"/>
                    </a:lnTo>
                    <a:lnTo>
                      <a:pt x="66870" y="534954"/>
                    </a:lnTo>
                    <a:lnTo>
                      <a:pt x="49533" y="522572"/>
                    </a:lnTo>
                    <a:lnTo>
                      <a:pt x="74300" y="500283"/>
                    </a:lnTo>
                    <a:lnTo>
                      <a:pt x="81730" y="418553"/>
                    </a:lnTo>
                    <a:lnTo>
                      <a:pt x="74300" y="403693"/>
                    </a:lnTo>
                    <a:lnTo>
                      <a:pt x="86683" y="376449"/>
                    </a:lnTo>
                    <a:lnTo>
                      <a:pt x="99066" y="304627"/>
                    </a:lnTo>
                    <a:lnTo>
                      <a:pt x="84206" y="287290"/>
                    </a:lnTo>
                    <a:lnTo>
                      <a:pt x="42103" y="245188"/>
                    </a:lnTo>
                    <a:lnTo>
                      <a:pt x="0" y="208037"/>
                    </a:lnTo>
                    <a:lnTo>
                      <a:pt x="32197" y="210515"/>
                    </a:lnTo>
                    <a:lnTo>
                      <a:pt x="54486" y="222899"/>
                    </a:lnTo>
                    <a:lnTo>
                      <a:pt x="86683" y="237757"/>
                    </a:lnTo>
                    <a:lnTo>
                      <a:pt x="116403" y="235281"/>
                    </a:lnTo>
                    <a:lnTo>
                      <a:pt x="158506" y="240234"/>
                    </a:lnTo>
                    <a:lnTo>
                      <a:pt x="168412" y="240234"/>
                    </a:lnTo>
                    <a:lnTo>
                      <a:pt x="222899" y="178318"/>
                    </a:lnTo>
                    <a:lnTo>
                      <a:pt x="260049" y="153553"/>
                    </a:lnTo>
                    <a:lnTo>
                      <a:pt x="302152" y="118878"/>
                    </a:lnTo>
                    <a:lnTo>
                      <a:pt x="336825" y="111449"/>
                    </a:lnTo>
                    <a:lnTo>
                      <a:pt x="386358" y="71823"/>
                    </a:lnTo>
                    <a:lnTo>
                      <a:pt x="393788" y="56963"/>
                    </a:lnTo>
                    <a:lnTo>
                      <a:pt x="383881" y="34673"/>
                    </a:lnTo>
                    <a:lnTo>
                      <a:pt x="421031" y="34673"/>
                    </a:lnTo>
                    <a:lnTo>
                      <a:pt x="448274" y="29720"/>
                    </a:lnTo>
                    <a:lnTo>
                      <a:pt x="497807" y="56963"/>
                    </a:lnTo>
                    <a:lnTo>
                      <a:pt x="517620" y="64393"/>
                    </a:lnTo>
                    <a:lnTo>
                      <a:pt x="582013" y="71823"/>
                    </a:lnTo>
                    <a:lnTo>
                      <a:pt x="638976" y="64393"/>
                    </a:lnTo>
                    <a:lnTo>
                      <a:pt x="626593" y="47056"/>
                    </a:lnTo>
                    <a:lnTo>
                      <a:pt x="648883" y="39626"/>
                    </a:lnTo>
                    <a:lnTo>
                      <a:pt x="661266" y="32196"/>
                    </a:lnTo>
                    <a:lnTo>
                      <a:pt x="661266" y="12383"/>
                    </a:lnTo>
                    <a:lnTo>
                      <a:pt x="668696" y="0"/>
                    </a:lnTo>
                    <a:lnTo>
                      <a:pt x="713276" y="32196"/>
                    </a:lnTo>
                    <a:lnTo>
                      <a:pt x="705846" y="61916"/>
                    </a:lnTo>
                    <a:lnTo>
                      <a:pt x="698416" y="79253"/>
                    </a:lnTo>
                    <a:lnTo>
                      <a:pt x="703369" y="101542"/>
                    </a:lnTo>
                    <a:lnTo>
                      <a:pt x="715753" y="108972"/>
                    </a:lnTo>
                    <a:lnTo>
                      <a:pt x="740519" y="108972"/>
                    </a:lnTo>
                    <a:lnTo>
                      <a:pt x="750426" y="81729"/>
                    </a:lnTo>
                    <a:lnTo>
                      <a:pt x="765286" y="81729"/>
                    </a:lnTo>
                    <a:lnTo>
                      <a:pt x="790052" y="94113"/>
                    </a:lnTo>
                    <a:lnTo>
                      <a:pt x="814819" y="79253"/>
                    </a:lnTo>
                    <a:lnTo>
                      <a:pt x="829679" y="89159"/>
                    </a:lnTo>
                    <a:lnTo>
                      <a:pt x="827202" y="128785"/>
                    </a:lnTo>
                    <a:lnTo>
                      <a:pt x="812342" y="141169"/>
                    </a:lnTo>
                    <a:lnTo>
                      <a:pt x="824725" y="163459"/>
                    </a:lnTo>
                    <a:lnTo>
                      <a:pt x="839585" y="168411"/>
                    </a:lnTo>
                    <a:lnTo>
                      <a:pt x="851968" y="178318"/>
                    </a:lnTo>
                    <a:lnTo>
                      <a:pt x="868398" y="18084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126BED75-AFC7-6662-747E-D4BA21DB0B22}"/>
                  </a:ext>
                </a:extLst>
              </p:cNvPr>
              <p:cNvSpPr/>
              <p:nvPr/>
            </p:nvSpPr>
            <p:spPr>
              <a:xfrm>
                <a:off x="711202" y="4345764"/>
                <a:ext cx="2116050" cy="1748516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EBA6FB96-07A3-5644-81B0-45844099EF74}"/>
                  </a:ext>
                </a:extLst>
              </p:cNvPr>
              <p:cNvSpPr/>
              <p:nvPr/>
            </p:nvSpPr>
            <p:spPr>
              <a:xfrm>
                <a:off x="670560" y="3867278"/>
                <a:ext cx="276422" cy="924286"/>
              </a:xfrm>
              <a:custGeom>
                <a:avLst/>
                <a:gdLst>
                  <a:gd name="connsiteX0" fmla="*/ 8944 w 276422"/>
                  <a:gd name="connsiteY0" fmla="*/ 0 h 924286"/>
                  <a:gd name="connsiteX1" fmla="*/ 56495 w 276422"/>
                  <a:gd name="connsiteY1" fmla="*/ 0 h 924286"/>
                  <a:gd name="connsiteX2" fmla="*/ 59468 w 276422"/>
                  <a:gd name="connsiteY2" fmla="*/ 44579 h 924286"/>
                  <a:gd name="connsiteX3" fmla="*/ 59468 w 276422"/>
                  <a:gd name="connsiteY3" fmla="*/ 86188 h 924286"/>
                  <a:gd name="connsiteX4" fmla="*/ 59468 w 276422"/>
                  <a:gd name="connsiteY4" fmla="*/ 130767 h 924286"/>
                  <a:gd name="connsiteX5" fmla="*/ 59468 w 276422"/>
                  <a:gd name="connsiteY5" fmla="*/ 154544 h 924286"/>
                  <a:gd name="connsiteX6" fmla="*/ 92159 w 276422"/>
                  <a:gd name="connsiteY6" fmla="*/ 175348 h 924286"/>
                  <a:gd name="connsiteX7" fmla="*/ 95131 w 276422"/>
                  <a:gd name="connsiteY7" fmla="*/ 196152 h 924286"/>
                  <a:gd name="connsiteX8" fmla="*/ 124851 w 276422"/>
                  <a:gd name="connsiteY8" fmla="*/ 199123 h 924286"/>
                  <a:gd name="connsiteX9" fmla="*/ 115935 w 276422"/>
                  <a:gd name="connsiteY9" fmla="*/ 222899 h 924286"/>
                  <a:gd name="connsiteX10" fmla="*/ 136740 w 276422"/>
                  <a:gd name="connsiteY10" fmla="*/ 276394 h 924286"/>
                  <a:gd name="connsiteX11" fmla="*/ 136740 w 276422"/>
                  <a:gd name="connsiteY11" fmla="*/ 300171 h 924286"/>
                  <a:gd name="connsiteX12" fmla="*/ 145655 w 276422"/>
                  <a:gd name="connsiteY12" fmla="*/ 326919 h 924286"/>
                  <a:gd name="connsiteX13" fmla="*/ 148626 w 276422"/>
                  <a:gd name="connsiteY13" fmla="*/ 338807 h 924286"/>
                  <a:gd name="connsiteX14" fmla="*/ 172403 w 276422"/>
                  <a:gd name="connsiteY14" fmla="*/ 344750 h 924286"/>
                  <a:gd name="connsiteX15" fmla="*/ 208066 w 276422"/>
                  <a:gd name="connsiteY15" fmla="*/ 344750 h 924286"/>
                  <a:gd name="connsiteX16" fmla="*/ 208066 w 276422"/>
                  <a:gd name="connsiteY16" fmla="*/ 368525 h 924286"/>
                  <a:gd name="connsiteX17" fmla="*/ 261563 w 276422"/>
                  <a:gd name="connsiteY17" fmla="*/ 374470 h 924286"/>
                  <a:gd name="connsiteX18" fmla="*/ 249675 w 276422"/>
                  <a:gd name="connsiteY18" fmla="*/ 404190 h 924286"/>
                  <a:gd name="connsiteX19" fmla="*/ 264534 w 276422"/>
                  <a:gd name="connsiteY19" fmla="*/ 430938 h 924286"/>
                  <a:gd name="connsiteX20" fmla="*/ 276422 w 276422"/>
                  <a:gd name="connsiteY20" fmla="*/ 475517 h 924286"/>
                  <a:gd name="connsiteX21" fmla="*/ 216982 w 276422"/>
                  <a:gd name="connsiteY21" fmla="*/ 499294 h 924286"/>
                  <a:gd name="connsiteX22" fmla="*/ 228870 w 276422"/>
                  <a:gd name="connsiteY22" fmla="*/ 615201 h 924286"/>
                  <a:gd name="connsiteX23" fmla="*/ 219955 w 276422"/>
                  <a:gd name="connsiteY23" fmla="*/ 680585 h 924286"/>
                  <a:gd name="connsiteX24" fmla="*/ 196178 w 276422"/>
                  <a:gd name="connsiteY24" fmla="*/ 722191 h 924286"/>
                  <a:gd name="connsiteX25" fmla="*/ 127824 w 276422"/>
                  <a:gd name="connsiteY25" fmla="*/ 742995 h 924286"/>
                  <a:gd name="connsiteX26" fmla="*/ 139710 w 276422"/>
                  <a:gd name="connsiteY26" fmla="*/ 855930 h 924286"/>
                  <a:gd name="connsiteX27" fmla="*/ 148626 w 276422"/>
                  <a:gd name="connsiteY27" fmla="*/ 882680 h 924286"/>
                  <a:gd name="connsiteX28" fmla="*/ 148626 w 276422"/>
                  <a:gd name="connsiteY28" fmla="*/ 912398 h 924286"/>
                  <a:gd name="connsiteX29" fmla="*/ 130795 w 276422"/>
                  <a:gd name="connsiteY29" fmla="*/ 924286 h 924286"/>
                  <a:gd name="connsiteX30" fmla="*/ 104047 w 276422"/>
                  <a:gd name="connsiteY30" fmla="*/ 909427 h 924286"/>
                  <a:gd name="connsiteX31" fmla="*/ 107020 w 276422"/>
                  <a:gd name="connsiteY31" fmla="*/ 864846 h 924286"/>
                  <a:gd name="connsiteX32" fmla="*/ 44607 w 276422"/>
                  <a:gd name="connsiteY32" fmla="*/ 814324 h 924286"/>
                  <a:gd name="connsiteX33" fmla="*/ 17860 w 276422"/>
                  <a:gd name="connsiteY33" fmla="*/ 826210 h 924286"/>
                  <a:gd name="connsiteX34" fmla="*/ 0 w 276422"/>
                  <a:gd name="connsiteY34" fmla="*/ 815495 h 924286"/>
                  <a:gd name="connsiteX35" fmla="*/ 0 w 276422"/>
                  <a:gd name="connsiteY35" fmla="*/ 17887 h 924286"/>
                  <a:gd name="connsiteX0" fmla="*/ 187379 w 454857"/>
                  <a:gd name="connsiteY0" fmla="*/ 0 h 924286"/>
                  <a:gd name="connsiteX1" fmla="*/ 234930 w 454857"/>
                  <a:gd name="connsiteY1" fmla="*/ 0 h 924286"/>
                  <a:gd name="connsiteX2" fmla="*/ 237903 w 454857"/>
                  <a:gd name="connsiteY2" fmla="*/ 44579 h 924286"/>
                  <a:gd name="connsiteX3" fmla="*/ 237903 w 454857"/>
                  <a:gd name="connsiteY3" fmla="*/ 86188 h 924286"/>
                  <a:gd name="connsiteX4" fmla="*/ 237903 w 454857"/>
                  <a:gd name="connsiteY4" fmla="*/ 130767 h 924286"/>
                  <a:gd name="connsiteX5" fmla="*/ 237903 w 454857"/>
                  <a:gd name="connsiteY5" fmla="*/ 154544 h 924286"/>
                  <a:gd name="connsiteX6" fmla="*/ 270594 w 454857"/>
                  <a:gd name="connsiteY6" fmla="*/ 175348 h 924286"/>
                  <a:gd name="connsiteX7" fmla="*/ 273566 w 454857"/>
                  <a:gd name="connsiteY7" fmla="*/ 196152 h 924286"/>
                  <a:gd name="connsiteX8" fmla="*/ 303286 w 454857"/>
                  <a:gd name="connsiteY8" fmla="*/ 199123 h 924286"/>
                  <a:gd name="connsiteX9" fmla="*/ 294370 w 454857"/>
                  <a:gd name="connsiteY9" fmla="*/ 222899 h 924286"/>
                  <a:gd name="connsiteX10" fmla="*/ 315175 w 454857"/>
                  <a:gd name="connsiteY10" fmla="*/ 276394 h 924286"/>
                  <a:gd name="connsiteX11" fmla="*/ 315175 w 454857"/>
                  <a:gd name="connsiteY11" fmla="*/ 300171 h 924286"/>
                  <a:gd name="connsiteX12" fmla="*/ 324090 w 454857"/>
                  <a:gd name="connsiteY12" fmla="*/ 326919 h 924286"/>
                  <a:gd name="connsiteX13" fmla="*/ 327061 w 454857"/>
                  <a:gd name="connsiteY13" fmla="*/ 338807 h 924286"/>
                  <a:gd name="connsiteX14" fmla="*/ 350838 w 454857"/>
                  <a:gd name="connsiteY14" fmla="*/ 344750 h 924286"/>
                  <a:gd name="connsiteX15" fmla="*/ 386501 w 454857"/>
                  <a:gd name="connsiteY15" fmla="*/ 344750 h 924286"/>
                  <a:gd name="connsiteX16" fmla="*/ 386501 w 454857"/>
                  <a:gd name="connsiteY16" fmla="*/ 368525 h 924286"/>
                  <a:gd name="connsiteX17" fmla="*/ 439998 w 454857"/>
                  <a:gd name="connsiteY17" fmla="*/ 374470 h 924286"/>
                  <a:gd name="connsiteX18" fmla="*/ 428110 w 454857"/>
                  <a:gd name="connsiteY18" fmla="*/ 404190 h 924286"/>
                  <a:gd name="connsiteX19" fmla="*/ 442969 w 454857"/>
                  <a:gd name="connsiteY19" fmla="*/ 430938 h 924286"/>
                  <a:gd name="connsiteX20" fmla="*/ 454857 w 454857"/>
                  <a:gd name="connsiteY20" fmla="*/ 475517 h 924286"/>
                  <a:gd name="connsiteX21" fmla="*/ 395417 w 454857"/>
                  <a:gd name="connsiteY21" fmla="*/ 499294 h 924286"/>
                  <a:gd name="connsiteX22" fmla="*/ 407305 w 454857"/>
                  <a:gd name="connsiteY22" fmla="*/ 615201 h 924286"/>
                  <a:gd name="connsiteX23" fmla="*/ 398390 w 454857"/>
                  <a:gd name="connsiteY23" fmla="*/ 680585 h 924286"/>
                  <a:gd name="connsiteX24" fmla="*/ 374613 w 454857"/>
                  <a:gd name="connsiteY24" fmla="*/ 722191 h 924286"/>
                  <a:gd name="connsiteX25" fmla="*/ 306259 w 454857"/>
                  <a:gd name="connsiteY25" fmla="*/ 742995 h 924286"/>
                  <a:gd name="connsiteX26" fmla="*/ 318145 w 454857"/>
                  <a:gd name="connsiteY26" fmla="*/ 855930 h 924286"/>
                  <a:gd name="connsiteX27" fmla="*/ 327061 w 454857"/>
                  <a:gd name="connsiteY27" fmla="*/ 882680 h 924286"/>
                  <a:gd name="connsiteX28" fmla="*/ 327061 w 454857"/>
                  <a:gd name="connsiteY28" fmla="*/ 912398 h 924286"/>
                  <a:gd name="connsiteX29" fmla="*/ 309230 w 454857"/>
                  <a:gd name="connsiteY29" fmla="*/ 924286 h 924286"/>
                  <a:gd name="connsiteX30" fmla="*/ 282482 w 454857"/>
                  <a:gd name="connsiteY30" fmla="*/ 909427 h 924286"/>
                  <a:gd name="connsiteX31" fmla="*/ 285455 w 454857"/>
                  <a:gd name="connsiteY31" fmla="*/ 864846 h 924286"/>
                  <a:gd name="connsiteX32" fmla="*/ 223042 w 454857"/>
                  <a:gd name="connsiteY32" fmla="*/ 814324 h 924286"/>
                  <a:gd name="connsiteX33" fmla="*/ 196295 w 454857"/>
                  <a:gd name="connsiteY33" fmla="*/ 826210 h 924286"/>
                  <a:gd name="connsiteX34" fmla="*/ 178435 w 454857"/>
                  <a:gd name="connsiteY34" fmla="*/ 815495 h 924286"/>
                  <a:gd name="connsiteX35" fmla="*/ 0 w 454857"/>
                  <a:gd name="connsiteY35" fmla="*/ 441197 h 924286"/>
                  <a:gd name="connsiteX36" fmla="*/ 178435 w 454857"/>
                  <a:gd name="connsiteY36" fmla="*/ 17887 h 924286"/>
                  <a:gd name="connsiteX37" fmla="*/ 187379 w 454857"/>
                  <a:gd name="connsiteY37" fmla="*/ 0 h 924286"/>
                  <a:gd name="connsiteX0" fmla="*/ 0 w 454857"/>
                  <a:gd name="connsiteY0" fmla="*/ 441197 h 924286"/>
                  <a:gd name="connsiteX1" fmla="*/ 178435 w 454857"/>
                  <a:gd name="connsiteY1" fmla="*/ 17887 h 924286"/>
                  <a:gd name="connsiteX2" fmla="*/ 187379 w 454857"/>
                  <a:gd name="connsiteY2" fmla="*/ 0 h 924286"/>
                  <a:gd name="connsiteX3" fmla="*/ 234930 w 454857"/>
                  <a:gd name="connsiteY3" fmla="*/ 0 h 924286"/>
                  <a:gd name="connsiteX4" fmla="*/ 237903 w 454857"/>
                  <a:gd name="connsiteY4" fmla="*/ 44579 h 924286"/>
                  <a:gd name="connsiteX5" fmla="*/ 237903 w 454857"/>
                  <a:gd name="connsiteY5" fmla="*/ 86188 h 924286"/>
                  <a:gd name="connsiteX6" fmla="*/ 237903 w 454857"/>
                  <a:gd name="connsiteY6" fmla="*/ 130767 h 924286"/>
                  <a:gd name="connsiteX7" fmla="*/ 237903 w 454857"/>
                  <a:gd name="connsiteY7" fmla="*/ 154544 h 924286"/>
                  <a:gd name="connsiteX8" fmla="*/ 270594 w 454857"/>
                  <a:gd name="connsiteY8" fmla="*/ 175348 h 924286"/>
                  <a:gd name="connsiteX9" fmla="*/ 273566 w 454857"/>
                  <a:gd name="connsiteY9" fmla="*/ 196152 h 924286"/>
                  <a:gd name="connsiteX10" fmla="*/ 303286 w 454857"/>
                  <a:gd name="connsiteY10" fmla="*/ 199123 h 924286"/>
                  <a:gd name="connsiteX11" fmla="*/ 294370 w 454857"/>
                  <a:gd name="connsiteY11" fmla="*/ 222899 h 924286"/>
                  <a:gd name="connsiteX12" fmla="*/ 315175 w 454857"/>
                  <a:gd name="connsiteY12" fmla="*/ 276394 h 924286"/>
                  <a:gd name="connsiteX13" fmla="*/ 315175 w 454857"/>
                  <a:gd name="connsiteY13" fmla="*/ 300171 h 924286"/>
                  <a:gd name="connsiteX14" fmla="*/ 324090 w 454857"/>
                  <a:gd name="connsiteY14" fmla="*/ 326919 h 924286"/>
                  <a:gd name="connsiteX15" fmla="*/ 327061 w 454857"/>
                  <a:gd name="connsiteY15" fmla="*/ 338807 h 924286"/>
                  <a:gd name="connsiteX16" fmla="*/ 350838 w 454857"/>
                  <a:gd name="connsiteY16" fmla="*/ 344750 h 924286"/>
                  <a:gd name="connsiteX17" fmla="*/ 386501 w 454857"/>
                  <a:gd name="connsiteY17" fmla="*/ 344750 h 924286"/>
                  <a:gd name="connsiteX18" fmla="*/ 386501 w 454857"/>
                  <a:gd name="connsiteY18" fmla="*/ 368525 h 924286"/>
                  <a:gd name="connsiteX19" fmla="*/ 439998 w 454857"/>
                  <a:gd name="connsiteY19" fmla="*/ 374470 h 924286"/>
                  <a:gd name="connsiteX20" fmla="*/ 428110 w 454857"/>
                  <a:gd name="connsiteY20" fmla="*/ 404190 h 924286"/>
                  <a:gd name="connsiteX21" fmla="*/ 442969 w 454857"/>
                  <a:gd name="connsiteY21" fmla="*/ 430938 h 924286"/>
                  <a:gd name="connsiteX22" fmla="*/ 454857 w 454857"/>
                  <a:gd name="connsiteY22" fmla="*/ 475517 h 924286"/>
                  <a:gd name="connsiteX23" fmla="*/ 395417 w 454857"/>
                  <a:gd name="connsiteY23" fmla="*/ 499294 h 924286"/>
                  <a:gd name="connsiteX24" fmla="*/ 407305 w 454857"/>
                  <a:gd name="connsiteY24" fmla="*/ 615201 h 924286"/>
                  <a:gd name="connsiteX25" fmla="*/ 398390 w 454857"/>
                  <a:gd name="connsiteY25" fmla="*/ 680585 h 924286"/>
                  <a:gd name="connsiteX26" fmla="*/ 374613 w 454857"/>
                  <a:gd name="connsiteY26" fmla="*/ 722191 h 924286"/>
                  <a:gd name="connsiteX27" fmla="*/ 306259 w 454857"/>
                  <a:gd name="connsiteY27" fmla="*/ 742995 h 924286"/>
                  <a:gd name="connsiteX28" fmla="*/ 318145 w 454857"/>
                  <a:gd name="connsiteY28" fmla="*/ 855930 h 924286"/>
                  <a:gd name="connsiteX29" fmla="*/ 327061 w 454857"/>
                  <a:gd name="connsiteY29" fmla="*/ 882680 h 924286"/>
                  <a:gd name="connsiteX30" fmla="*/ 327061 w 454857"/>
                  <a:gd name="connsiteY30" fmla="*/ 912398 h 924286"/>
                  <a:gd name="connsiteX31" fmla="*/ 309230 w 454857"/>
                  <a:gd name="connsiteY31" fmla="*/ 924286 h 924286"/>
                  <a:gd name="connsiteX32" fmla="*/ 282482 w 454857"/>
                  <a:gd name="connsiteY32" fmla="*/ 909427 h 924286"/>
                  <a:gd name="connsiteX33" fmla="*/ 285455 w 454857"/>
                  <a:gd name="connsiteY33" fmla="*/ 864846 h 924286"/>
                  <a:gd name="connsiteX34" fmla="*/ 223042 w 454857"/>
                  <a:gd name="connsiteY34" fmla="*/ 814324 h 924286"/>
                  <a:gd name="connsiteX35" fmla="*/ 196295 w 454857"/>
                  <a:gd name="connsiteY35" fmla="*/ 826210 h 924286"/>
                  <a:gd name="connsiteX36" fmla="*/ 178435 w 454857"/>
                  <a:gd name="connsiteY36" fmla="*/ 815495 h 924286"/>
                  <a:gd name="connsiteX37" fmla="*/ 91440 w 454857"/>
                  <a:gd name="connsiteY37" fmla="*/ 532637 h 924286"/>
                  <a:gd name="connsiteX0" fmla="*/ 112703 w 389125"/>
                  <a:gd name="connsiteY0" fmla="*/ 17887 h 924286"/>
                  <a:gd name="connsiteX1" fmla="*/ 121647 w 389125"/>
                  <a:gd name="connsiteY1" fmla="*/ 0 h 924286"/>
                  <a:gd name="connsiteX2" fmla="*/ 169198 w 389125"/>
                  <a:gd name="connsiteY2" fmla="*/ 0 h 924286"/>
                  <a:gd name="connsiteX3" fmla="*/ 172171 w 389125"/>
                  <a:gd name="connsiteY3" fmla="*/ 44579 h 924286"/>
                  <a:gd name="connsiteX4" fmla="*/ 172171 w 389125"/>
                  <a:gd name="connsiteY4" fmla="*/ 86188 h 924286"/>
                  <a:gd name="connsiteX5" fmla="*/ 172171 w 389125"/>
                  <a:gd name="connsiteY5" fmla="*/ 130767 h 924286"/>
                  <a:gd name="connsiteX6" fmla="*/ 172171 w 389125"/>
                  <a:gd name="connsiteY6" fmla="*/ 154544 h 924286"/>
                  <a:gd name="connsiteX7" fmla="*/ 204862 w 389125"/>
                  <a:gd name="connsiteY7" fmla="*/ 175348 h 924286"/>
                  <a:gd name="connsiteX8" fmla="*/ 207834 w 389125"/>
                  <a:gd name="connsiteY8" fmla="*/ 196152 h 924286"/>
                  <a:gd name="connsiteX9" fmla="*/ 237554 w 389125"/>
                  <a:gd name="connsiteY9" fmla="*/ 199123 h 924286"/>
                  <a:gd name="connsiteX10" fmla="*/ 228638 w 389125"/>
                  <a:gd name="connsiteY10" fmla="*/ 222899 h 924286"/>
                  <a:gd name="connsiteX11" fmla="*/ 249443 w 389125"/>
                  <a:gd name="connsiteY11" fmla="*/ 276394 h 924286"/>
                  <a:gd name="connsiteX12" fmla="*/ 249443 w 389125"/>
                  <a:gd name="connsiteY12" fmla="*/ 300171 h 924286"/>
                  <a:gd name="connsiteX13" fmla="*/ 258358 w 389125"/>
                  <a:gd name="connsiteY13" fmla="*/ 326919 h 924286"/>
                  <a:gd name="connsiteX14" fmla="*/ 261329 w 389125"/>
                  <a:gd name="connsiteY14" fmla="*/ 338807 h 924286"/>
                  <a:gd name="connsiteX15" fmla="*/ 285106 w 389125"/>
                  <a:gd name="connsiteY15" fmla="*/ 344750 h 924286"/>
                  <a:gd name="connsiteX16" fmla="*/ 320769 w 389125"/>
                  <a:gd name="connsiteY16" fmla="*/ 344750 h 924286"/>
                  <a:gd name="connsiteX17" fmla="*/ 320769 w 389125"/>
                  <a:gd name="connsiteY17" fmla="*/ 368525 h 924286"/>
                  <a:gd name="connsiteX18" fmla="*/ 374266 w 389125"/>
                  <a:gd name="connsiteY18" fmla="*/ 374470 h 924286"/>
                  <a:gd name="connsiteX19" fmla="*/ 362378 w 389125"/>
                  <a:gd name="connsiteY19" fmla="*/ 404190 h 924286"/>
                  <a:gd name="connsiteX20" fmla="*/ 377237 w 389125"/>
                  <a:gd name="connsiteY20" fmla="*/ 430938 h 924286"/>
                  <a:gd name="connsiteX21" fmla="*/ 389125 w 389125"/>
                  <a:gd name="connsiteY21" fmla="*/ 475517 h 924286"/>
                  <a:gd name="connsiteX22" fmla="*/ 329685 w 389125"/>
                  <a:gd name="connsiteY22" fmla="*/ 499294 h 924286"/>
                  <a:gd name="connsiteX23" fmla="*/ 341573 w 389125"/>
                  <a:gd name="connsiteY23" fmla="*/ 615201 h 924286"/>
                  <a:gd name="connsiteX24" fmla="*/ 332658 w 389125"/>
                  <a:gd name="connsiteY24" fmla="*/ 680585 h 924286"/>
                  <a:gd name="connsiteX25" fmla="*/ 308881 w 389125"/>
                  <a:gd name="connsiteY25" fmla="*/ 722191 h 924286"/>
                  <a:gd name="connsiteX26" fmla="*/ 240527 w 389125"/>
                  <a:gd name="connsiteY26" fmla="*/ 742995 h 924286"/>
                  <a:gd name="connsiteX27" fmla="*/ 252413 w 389125"/>
                  <a:gd name="connsiteY27" fmla="*/ 855930 h 924286"/>
                  <a:gd name="connsiteX28" fmla="*/ 261329 w 389125"/>
                  <a:gd name="connsiteY28" fmla="*/ 882680 h 924286"/>
                  <a:gd name="connsiteX29" fmla="*/ 261329 w 389125"/>
                  <a:gd name="connsiteY29" fmla="*/ 912398 h 924286"/>
                  <a:gd name="connsiteX30" fmla="*/ 243498 w 389125"/>
                  <a:gd name="connsiteY30" fmla="*/ 924286 h 924286"/>
                  <a:gd name="connsiteX31" fmla="*/ 216750 w 389125"/>
                  <a:gd name="connsiteY31" fmla="*/ 909427 h 924286"/>
                  <a:gd name="connsiteX32" fmla="*/ 219723 w 389125"/>
                  <a:gd name="connsiteY32" fmla="*/ 864846 h 924286"/>
                  <a:gd name="connsiteX33" fmla="*/ 157310 w 389125"/>
                  <a:gd name="connsiteY33" fmla="*/ 814324 h 924286"/>
                  <a:gd name="connsiteX34" fmla="*/ 130563 w 389125"/>
                  <a:gd name="connsiteY34" fmla="*/ 826210 h 924286"/>
                  <a:gd name="connsiteX35" fmla="*/ 112703 w 389125"/>
                  <a:gd name="connsiteY35" fmla="*/ 815495 h 924286"/>
                  <a:gd name="connsiteX36" fmla="*/ 25708 w 389125"/>
                  <a:gd name="connsiteY36" fmla="*/ 532637 h 924286"/>
                  <a:gd name="connsiteX0" fmla="*/ 0 w 276422"/>
                  <a:gd name="connsiteY0" fmla="*/ 17887 h 924286"/>
                  <a:gd name="connsiteX1" fmla="*/ 8944 w 276422"/>
                  <a:gd name="connsiteY1" fmla="*/ 0 h 924286"/>
                  <a:gd name="connsiteX2" fmla="*/ 56495 w 276422"/>
                  <a:gd name="connsiteY2" fmla="*/ 0 h 924286"/>
                  <a:gd name="connsiteX3" fmla="*/ 59468 w 276422"/>
                  <a:gd name="connsiteY3" fmla="*/ 44579 h 924286"/>
                  <a:gd name="connsiteX4" fmla="*/ 59468 w 276422"/>
                  <a:gd name="connsiteY4" fmla="*/ 86188 h 924286"/>
                  <a:gd name="connsiteX5" fmla="*/ 59468 w 276422"/>
                  <a:gd name="connsiteY5" fmla="*/ 130767 h 924286"/>
                  <a:gd name="connsiteX6" fmla="*/ 59468 w 276422"/>
                  <a:gd name="connsiteY6" fmla="*/ 154544 h 924286"/>
                  <a:gd name="connsiteX7" fmla="*/ 92159 w 276422"/>
                  <a:gd name="connsiteY7" fmla="*/ 175348 h 924286"/>
                  <a:gd name="connsiteX8" fmla="*/ 95131 w 276422"/>
                  <a:gd name="connsiteY8" fmla="*/ 196152 h 924286"/>
                  <a:gd name="connsiteX9" fmla="*/ 124851 w 276422"/>
                  <a:gd name="connsiteY9" fmla="*/ 199123 h 924286"/>
                  <a:gd name="connsiteX10" fmla="*/ 115935 w 276422"/>
                  <a:gd name="connsiteY10" fmla="*/ 222899 h 924286"/>
                  <a:gd name="connsiteX11" fmla="*/ 136740 w 276422"/>
                  <a:gd name="connsiteY11" fmla="*/ 276394 h 924286"/>
                  <a:gd name="connsiteX12" fmla="*/ 136740 w 276422"/>
                  <a:gd name="connsiteY12" fmla="*/ 300171 h 924286"/>
                  <a:gd name="connsiteX13" fmla="*/ 145655 w 276422"/>
                  <a:gd name="connsiteY13" fmla="*/ 326919 h 924286"/>
                  <a:gd name="connsiteX14" fmla="*/ 148626 w 276422"/>
                  <a:gd name="connsiteY14" fmla="*/ 338807 h 924286"/>
                  <a:gd name="connsiteX15" fmla="*/ 172403 w 276422"/>
                  <a:gd name="connsiteY15" fmla="*/ 344750 h 924286"/>
                  <a:gd name="connsiteX16" fmla="*/ 208066 w 276422"/>
                  <a:gd name="connsiteY16" fmla="*/ 344750 h 924286"/>
                  <a:gd name="connsiteX17" fmla="*/ 208066 w 276422"/>
                  <a:gd name="connsiteY17" fmla="*/ 368525 h 924286"/>
                  <a:gd name="connsiteX18" fmla="*/ 261563 w 276422"/>
                  <a:gd name="connsiteY18" fmla="*/ 374470 h 924286"/>
                  <a:gd name="connsiteX19" fmla="*/ 249675 w 276422"/>
                  <a:gd name="connsiteY19" fmla="*/ 404190 h 924286"/>
                  <a:gd name="connsiteX20" fmla="*/ 264534 w 276422"/>
                  <a:gd name="connsiteY20" fmla="*/ 430938 h 924286"/>
                  <a:gd name="connsiteX21" fmla="*/ 276422 w 276422"/>
                  <a:gd name="connsiteY21" fmla="*/ 475517 h 924286"/>
                  <a:gd name="connsiteX22" fmla="*/ 216982 w 276422"/>
                  <a:gd name="connsiteY22" fmla="*/ 499294 h 924286"/>
                  <a:gd name="connsiteX23" fmla="*/ 228870 w 276422"/>
                  <a:gd name="connsiteY23" fmla="*/ 615201 h 924286"/>
                  <a:gd name="connsiteX24" fmla="*/ 219955 w 276422"/>
                  <a:gd name="connsiteY24" fmla="*/ 680585 h 924286"/>
                  <a:gd name="connsiteX25" fmla="*/ 196178 w 276422"/>
                  <a:gd name="connsiteY25" fmla="*/ 722191 h 924286"/>
                  <a:gd name="connsiteX26" fmla="*/ 127824 w 276422"/>
                  <a:gd name="connsiteY26" fmla="*/ 742995 h 924286"/>
                  <a:gd name="connsiteX27" fmla="*/ 139710 w 276422"/>
                  <a:gd name="connsiteY27" fmla="*/ 855930 h 924286"/>
                  <a:gd name="connsiteX28" fmla="*/ 148626 w 276422"/>
                  <a:gd name="connsiteY28" fmla="*/ 882680 h 924286"/>
                  <a:gd name="connsiteX29" fmla="*/ 148626 w 276422"/>
                  <a:gd name="connsiteY29" fmla="*/ 912398 h 924286"/>
                  <a:gd name="connsiteX30" fmla="*/ 130795 w 276422"/>
                  <a:gd name="connsiteY30" fmla="*/ 924286 h 924286"/>
                  <a:gd name="connsiteX31" fmla="*/ 104047 w 276422"/>
                  <a:gd name="connsiteY31" fmla="*/ 909427 h 924286"/>
                  <a:gd name="connsiteX32" fmla="*/ 107020 w 276422"/>
                  <a:gd name="connsiteY32" fmla="*/ 864846 h 924286"/>
                  <a:gd name="connsiteX33" fmla="*/ 44607 w 276422"/>
                  <a:gd name="connsiteY33" fmla="*/ 814324 h 924286"/>
                  <a:gd name="connsiteX34" fmla="*/ 17860 w 276422"/>
                  <a:gd name="connsiteY34" fmla="*/ 826210 h 924286"/>
                  <a:gd name="connsiteX35" fmla="*/ 0 w 276422"/>
                  <a:gd name="connsiteY35" fmla="*/ 815495 h 924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6422" h="924286">
                    <a:moveTo>
                      <a:pt x="0" y="17887"/>
                    </a:moveTo>
                    <a:lnTo>
                      <a:pt x="8944" y="0"/>
                    </a:lnTo>
                    <a:lnTo>
                      <a:pt x="56495" y="0"/>
                    </a:lnTo>
                    <a:lnTo>
                      <a:pt x="59468" y="44579"/>
                    </a:lnTo>
                    <a:lnTo>
                      <a:pt x="59468" y="86188"/>
                    </a:lnTo>
                    <a:lnTo>
                      <a:pt x="59468" y="130767"/>
                    </a:lnTo>
                    <a:lnTo>
                      <a:pt x="59468" y="154544"/>
                    </a:lnTo>
                    <a:lnTo>
                      <a:pt x="92159" y="175348"/>
                    </a:lnTo>
                    <a:lnTo>
                      <a:pt x="95131" y="196152"/>
                    </a:lnTo>
                    <a:lnTo>
                      <a:pt x="124851" y="199123"/>
                    </a:lnTo>
                    <a:lnTo>
                      <a:pt x="115935" y="222899"/>
                    </a:lnTo>
                    <a:lnTo>
                      <a:pt x="136740" y="276394"/>
                    </a:lnTo>
                    <a:lnTo>
                      <a:pt x="136740" y="300171"/>
                    </a:lnTo>
                    <a:lnTo>
                      <a:pt x="145655" y="326919"/>
                    </a:lnTo>
                    <a:lnTo>
                      <a:pt x="148626" y="338807"/>
                    </a:lnTo>
                    <a:lnTo>
                      <a:pt x="172403" y="344750"/>
                    </a:lnTo>
                    <a:lnTo>
                      <a:pt x="208066" y="344750"/>
                    </a:lnTo>
                    <a:lnTo>
                      <a:pt x="208066" y="368525"/>
                    </a:lnTo>
                    <a:lnTo>
                      <a:pt x="261563" y="374470"/>
                    </a:lnTo>
                    <a:lnTo>
                      <a:pt x="249675" y="404190"/>
                    </a:lnTo>
                    <a:lnTo>
                      <a:pt x="264534" y="430938"/>
                    </a:lnTo>
                    <a:lnTo>
                      <a:pt x="276422" y="475517"/>
                    </a:lnTo>
                    <a:lnTo>
                      <a:pt x="216982" y="499294"/>
                    </a:lnTo>
                    <a:lnTo>
                      <a:pt x="228870" y="615201"/>
                    </a:lnTo>
                    <a:lnTo>
                      <a:pt x="219955" y="680585"/>
                    </a:lnTo>
                    <a:lnTo>
                      <a:pt x="196178" y="722191"/>
                    </a:lnTo>
                    <a:lnTo>
                      <a:pt x="127824" y="742995"/>
                    </a:lnTo>
                    <a:lnTo>
                      <a:pt x="139710" y="855930"/>
                    </a:lnTo>
                    <a:lnTo>
                      <a:pt x="148626" y="882680"/>
                    </a:lnTo>
                    <a:lnTo>
                      <a:pt x="148626" y="912398"/>
                    </a:lnTo>
                    <a:lnTo>
                      <a:pt x="130795" y="924286"/>
                    </a:lnTo>
                    <a:lnTo>
                      <a:pt x="104047" y="909427"/>
                    </a:lnTo>
                    <a:lnTo>
                      <a:pt x="107020" y="864846"/>
                    </a:lnTo>
                    <a:lnTo>
                      <a:pt x="44607" y="814324"/>
                    </a:lnTo>
                    <a:lnTo>
                      <a:pt x="17860" y="826210"/>
                    </a:lnTo>
                    <a:lnTo>
                      <a:pt x="0" y="815495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A2CF1E4-484B-BBA2-5CCC-26FCA1D1AC94}"/>
                  </a:ext>
                </a:extLst>
              </p:cNvPr>
              <p:cNvSpPr/>
              <p:nvPr/>
            </p:nvSpPr>
            <p:spPr>
              <a:xfrm>
                <a:off x="2360654" y="3741420"/>
                <a:ext cx="682043" cy="165981"/>
              </a:xfrm>
              <a:custGeom>
                <a:avLst/>
                <a:gdLst>
                  <a:gd name="connsiteX0" fmla="*/ 6487 w 682043"/>
                  <a:gd name="connsiteY0" fmla="*/ 0 h 165981"/>
                  <a:gd name="connsiteX1" fmla="*/ 682043 w 682043"/>
                  <a:gd name="connsiteY1" fmla="*/ 0 h 165981"/>
                  <a:gd name="connsiteX2" fmla="*/ 678604 w 682043"/>
                  <a:gd name="connsiteY2" fmla="*/ 2522 h 165981"/>
                  <a:gd name="connsiteX3" fmla="*/ 661267 w 682043"/>
                  <a:gd name="connsiteY3" fmla="*/ 22335 h 165981"/>
                  <a:gd name="connsiteX4" fmla="*/ 676127 w 682043"/>
                  <a:gd name="connsiteY4" fmla="*/ 54532 h 165981"/>
                  <a:gd name="connsiteX5" fmla="*/ 638977 w 682043"/>
                  <a:gd name="connsiteY5" fmla="*/ 37195 h 165981"/>
                  <a:gd name="connsiteX6" fmla="*/ 616687 w 682043"/>
                  <a:gd name="connsiteY6" fmla="*/ 49579 h 165981"/>
                  <a:gd name="connsiteX7" fmla="*/ 619164 w 682043"/>
                  <a:gd name="connsiteY7" fmla="*/ 76822 h 165981"/>
                  <a:gd name="connsiteX8" fmla="*/ 599351 w 682043"/>
                  <a:gd name="connsiteY8" fmla="*/ 101588 h 165981"/>
                  <a:gd name="connsiteX9" fmla="*/ 591921 w 682043"/>
                  <a:gd name="connsiteY9" fmla="*/ 118925 h 165981"/>
                  <a:gd name="connsiteX10" fmla="*/ 601827 w 682043"/>
                  <a:gd name="connsiteY10" fmla="*/ 143691 h 165981"/>
                  <a:gd name="connsiteX11" fmla="*/ 549818 w 682043"/>
                  <a:gd name="connsiteY11" fmla="*/ 151121 h 165981"/>
                  <a:gd name="connsiteX12" fmla="*/ 520098 w 682043"/>
                  <a:gd name="connsiteY12" fmla="*/ 143691 h 165981"/>
                  <a:gd name="connsiteX13" fmla="*/ 497808 w 682043"/>
                  <a:gd name="connsiteY13" fmla="*/ 123878 h 165981"/>
                  <a:gd name="connsiteX14" fmla="*/ 460658 w 682043"/>
                  <a:gd name="connsiteY14" fmla="*/ 121401 h 165981"/>
                  <a:gd name="connsiteX15" fmla="*/ 450751 w 682043"/>
                  <a:gd name="connsiteY15" fmla="*/ 143691 h 165981"/>
                  <a:gd name="connsiteX16" fmla="*/ 445798 w 682043"/>
                  <a:gd name="connsiteY16" fmla="*/ 165981 h 165981"/>
                  <a:gd name="connsiteX17" fmla="*/ 413602 w 682043"/>
                  <a:gd name="connsiteY17" fmla="*/ 165981 h 165981"/>
                  <a:gd name="connsiteX18" fmla="*/ 391312 w 682043"/>
                  <a:gd name="connsiteY18" fmla="*/ 133785 h 165981"/>
                  <a:gd name="connsiteX19" fmla="*/ 376452 w 682043"/>
                  <a:gd name="connsiteY19" fmla="*/ 99112 h 165981"/>
                  <a:gd name="connsiteX20" fmla="*/ 361592 w 682043"/>
                  <a:gd name="connsiteY20" fmla="*/ 94158 h 165981"/>
                  <a:gd name="connsiteX21" fmla="*/ 344255 w 682043"/>
                  <a:gd name="connsiteY21" fmla="*/ 86728 h 165981"/>
                  <a:gd name="connsiteX22" fmla="*/ 312059 w 682043"/>
                  <a:gd name="connsiteY22" fmla="*/ 64439 h 165981"/>
                  <a:gd name="connsiteX23" fmla="*/ 294722 w 682043"/>
                  <a:gd name="connsiteY23" fmla="*/ 71868 h 165981"/>
                  <a:gd name="connsiteX24" fmla="*/ 282339 w 682043"/>
                  <a:gd name="connsiteY24" fmla="*/ 91682 h 165981"/>
                  <a:gd name="connsiteX25" fmla="*/ 255096 w 682043"/>
                  <a:gd name="connsiteY25" fmla="*/ 71868 h 165981"/>
                  <a:gd name="connsiteX26" fmla="*/ 205563 w 682043"/>
                  <a:gd name="connsiteY26" fmla="*/ 79298 h 165981"/>
                  <a:gd name="connsiteX27" fmla="*/ 195656 w 682043"/>
                  <a:gd name="connsiteY27" fmla="*/ 96635 h 165981"/>
                  <a:gd name="connsiteX28" fmla="*/ 183273 w 682043"/>
                  <a:gd name="connsiteY28" fmla="*/ 121401 h 165981"/>
                  <a:gd name="connsiteX29" fmla="*/ 131263 w 682043"/>
                  <a:gd name="connsiteY29" fmla="*/ 123878 h 165981"/>
                  <a:gd name="connsiteX30" fmla="*/ 94113 w 682043"/>
                  <a:gd name="connsiteY30" fmla="*/ 126355 h 165981"/>
                  <a:gd name="connsiteX31" fmla="*/ 86683 w 682043"/>
                  <a:gd name="connsiteY31" fmla="*/ 146168 h 165981"/>
                  <a:gd name="connsiteX32" fmla="*/ 49534 w 682043"/>
                  <a:gd name="connsiteY32" fmla="*/ 161028 h 165981"/>
                  <a:gd name="connsiteX33" fmla="*/ 22290 w 682043"/>
                  <a:gd name="connsiteY33" fmla="*/ 146168 h 165981"/>
                  <a:gd name="connsiteX34" fmla="*/ 0 w 682043"/>
                  <a:gd name="connsiteY34" fmla="*/ 111495 h 165981"/>
                  <a:gd name="connsiteX35" fmla="*/ 19814 w 682043"/>
                  <a:gd name="connsiteY35" fmla="*/ 74345 h 165981"/>
                  <a:gd name="connsiteX36" fmla="*/ 9907 w 682043"/>
                  <a:gd name="connsiteY36" fmla="*/ 4999 h 165981"/>
                  <a:gd name="connsiteX0" fmla="*/ 6487 w 682043"/>
                  <a:gd name="connsiteY0" fmla="*/ 99695 h 265676"/>
                  <a:gd name="connsiteX1" fmla="*/ 442871 w 682043"/>
                  <a:gd name="connsiteY1" fmla="*/ 0 h 265676"/>
                  <a:gd name="connsiteX2" fmla="*/ 682043 w 682043"/>
                  <a:gd name="connsiteY2" fmla="*/ 99695 h 265676"/>
                  <a:gd name="connsiteX3" fmla="*/ 678604 w 682043"/>
                  <a:gd name="connsiteY3" fmla="*/ 102217 h 265676"/>
                  <a:gd name="connsiteX4" fmla="*/ 661267 w 682043"/>
                  <a:gd name="connsiteY4" fmla="*/ 122030 h 265676"/>
                  <a:gd name="connsiteX5" fmla="*/ 676127 w 682043"/>
                  <a:gd name="connsiteY5" fmla="*/ 154227 h 265676"/>
                  <a:gd name="connsiteX6" fmla="*/ 638977 w 682043"/>
                  <a:gd name="connsiteY6" fmla="*/ 136890 h 265676"/>
                  <a:gd name="connsiteX7" fmla="*/ 616687 w 682043"/>
                  <a:gd name="connsiteY7" fmla="*/ 149274 h 265676"/>
                  <a:gd name="connsiteX8" fmla="*/ 619164 w 682043"/>
                  <a:gd name="connsiteY8" fmla="*/ 176517 h 265676"/>
                  <a:gd name="connsiteX9" fmla="*/ 599351 w 682043"/>
                  <a:gd name="connsiteY9" fmla="*/ 201283 h 265676"/>
                  <a:gd name="connsiteX10" fmla="*/ 591921 w 682043"/>
                  <a:gd name="connsiteY10" fmla="*/ 218620 h 265676"/>
                  <a:gd name="connsiteX11" fmla="*/ 601827 w 682043"/>
                  <a:gd name="connsiteY11" fmla="*/ 243386 h 265676"/>
                  <a:gd name="connsiteX12" fmla="*/ 549818 w 682043"/>
                  <a:gd name="connsiteY12" fmla="*/ 250816 h 265676"/>
                  <a:gd name="connsiteX13" fmla="*/ 520098 w 682043"/>
                  <a:gd name="connsiteY13" fmla="*/ 243386 h 265676"/>
                  <a:gd name="connsiteX14" fmla="*/ 497808 w 682043"/>
                  <a:gd name="connsiteY14" fmla="*/ 223573 h 265676"/>
                  <a:gd name="connsiteX15" fmla="*/ 460658 w 682043"/>
                  <a:gd name="connsiteY15" fmla="*/ 221096 h 265676"/>
                  <a:gd name="connsiteX16" fmla="*/ 450751 w 682043"/>
                  <a:gd name="connsiteY16" fmla="*/ 243386 h 265676"/>
                  <a:gd name="connsiteX17" fmla="*/ 445798 w 682043"/>
                  <a:gd name="connsiteY17" fmla="*/ 265676 h 265676"/>
                  <a:gd name="connsiteX18" fmla="*/ 413602 w 682043"/>
                  <a:gd name="connsiteY18" fmla="*/ 265676 h 265676"/>
                  <a:gd name="connsiteX19" fmla="*/ 391312 w 682043"/>
                  <a:gd name="connsiteY19" fmla="*/ 233480 h 265676"/>
                  <a:gd name="connsiteX20" fmla="*/ 376452 w 682043"/>
                  <a:gd name="connsiteY20" fmla="*/ 198807 h 265676"/>
                  <a:gd name="connsiteX21" fmla="*/ 361592 w 682043"/>
                  <a:gd name="connsiteY21" fmla="*/ 193853 h 265676"/>
                  <a:gd name="connsiteX22" fmla="*/ 344255 w 682043"/>
                  <a:gd name="connsiteY22" fmla="*/ 186423 h 265676"/>
                  <a:gd name="connsiteX23" fmla="*/ 312059 w 682043"/>
                  <a:gd name="connsiteY23" fmla="*/ 164134 h 265676"/>
                  <a:gd name="connsiteX24" fmla="*/ 294722 w 682043"/>
                  <a:gd name="connsiteY24" fmla="*/ 171563 h 265676"/>
                  <a:gd name="connsiteX25" fmla="*/ 282339 w 682043"/>
                  <a:gd name="connsiteY25" fmla="*/ 191377 h 265676"/>
                  <a:gd name="connsiteX26" fmla="*/ 255096 w 682043"/>
                  <a:gd name="connsiteY26" fmla="*/ 171563 h 265676"/>
                  <a:gd name="connsiteX27" fmla="*/ 205563 w 682043"/>
                  <a:gd name="connsiteY27" fmla="*/ 178993 h 265676"/>
                  <a:gd name="connsiteX28" fmla="*/ 195656 w 682043"/>
                  <a:gd name="connsiteY28" fmla="*/ 196330 h 265676"/>
                  <a:gd name="connsiteX29" fmla="*/ 183273 w 682043"/>
                  <a:gd name="connsiteY29" fmla="*/ 221096 h 265676"/>
                  <a:gd name="connsiteX30" fmla="*/ 131263 w 682043"/>
                  <a:gd name="connsiteY30" fmla="*/ 223573 h 265676"/>
                  <a:gd name="connsiteX31" fmla="*/ 94113 w 682043"/>
                  <a:gd name="connsiteY31" fmla="*/ 226050 h 265676"/>
                  <a:gd name="connsiteX32" fmla="*/ 86683 w 682043"/>
                  <a:gd name="connsiteY32" fmla="*/ 245863 h 265676"/>
                  <a:gd name="connsiteX33" fmla="*/ 49534 w 682043"/>
                  <a:gd name="connsiteY33" fmla="*/ 260723 h 265676"/>
                  <a:gd name="connsiteX34" fmla="*/ 22290 w 682043"/>
                  <a:gd name="connsiteY34" fmla="*/ 245863 h 265676"/>
                  <a:gd name="connsiteX35" fmla="*/ 0 w 682043"/>
                  <a:gd name="connsiteY35" fmla="*/ 211190 h 265676"/>
                  <a:gd name="connsiteX36" fmla="*/ 19814 w 682043"/>
                  <a:gd name="connsiteY36" fmla="*/ 174040 h 265676"/>
                  <a:gd name="connsiteX37" fmla="*/ 9907 w 682043"/>
                  <a:gd name="connsiteY37" fmla="*/ 104694 h 265676"/>
                  <a:gd name="connsiteX38" fmla="*/ 6487 w 682043"/>
                  <a:gd name="connsiteY38" fmla="*/ 99695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38" fmla="*/ 534311 w 682043"/>
                  <a:gd name="connsiteY38" fmla="*/ 91440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0" fmla="*/ 682043 w 682043"/>
                  <a:gd name="connsiteY0" fmla="*/ 0 h 165981"/>
                  <a:gd name="connsiteX1" fmla="*/ 678604 w 682043"/>
                  <a:gd name="connsiteY1" fmla="*/ 2522 h 165981"/>
                  <a:gd name="connsiteX2" fmla="*/ 661267 w 682043"/>
                  <a:gd name="connsiteY2" fmla="*/ 22335 h 165981"/>
                  <a:gd name="connsiteX3" fmla="*/ 676127 w 682043"/>
                  <a:gd name="connsiteY3" fmla="*/ 54532 h 165981"/>
                  <a:gd name="connsiteX4" fmla="*/ 638977 w 682043"/>
                  <a:gd name="connsiteY4" fmla="*/ 37195 h 165981"/>
                  <a:gd name="connsiteX5" fmla="*/ 616687 w 682043"/>
                  <a:gd name="connsiteY5" fmla="*/ 49579 h 165981"/>
                  <a:gd name="connsiteX6" fmla="*/ 619164 w 682043"/>
                  <a:gd name="connsiteY6" fmla="*/ 76822 h 165981"/>
                  <a:gd name="connsiteX7" fmla="*/ 599351 w 682043"/>
                  <a:gd name="connsiteY7" fmla="*/ 101588 h 165981"/>
                  <a:gd name="connsiteX8" fmla="*/ 591921 w 682043"/>
                  <a:gd name="connsiteY8" fmla="*/ 118925 h 165981"/>
                  <a:gd name="connsiteX9" fmla="*/ 601827 w 682043"/>
                  <a:gd name="connsiteY9" fmla="*/ 143691 h 165981"/>
                  <a:gd name="connsiteX10" fmla="*/ 549818 w 682043"/>
                  <a:gd name="connsiteY10" fmla="*/ 151121 h 165981"/>
                  <a:gd name="connsiteX11" fmla="*/ 520098 w 682043"/>
                  <a:gd name="connsiteY11" fmla="*/ 143691 h 165981"/>
                  <a:gd name="connsiteX12" fmla="*/ 497808 w 682043"/>
                  <a:gd name="connsiteY12" fmla="*/ 123878 h 165981"/>
                  <a:gd name="connsiteX13" fmla="*/ 460658 w 682043"/>
                  <a:gd name="connsiteY13" fmla="*/ 121401 h 165981"/>
                  <a:gd name="connsiteX14" fmla="*/ 450751 w 682043"/>
                  <a:gd name="connsiteY14" fmla="*/ 143691 h 165981"/>
                  <a:gd name="connsiteX15" fmla="*/ 445798 w 682043"/>
                  <a:gd name="connsiteY15" fmla="*/ 165981 h 165981"/>
                  <a:gd name="connsiteX16" fmla="*/ 413602 w 682043"/>
                  <a:gd name="connsiteY16" fmla="*/ 165981 h 165981"/>
                  <a:gd name="connsiteX17" fmla="*/ 391312 w 682043"/>
                  <a:gd name="connsiteY17" fmla="*/ 133785 h 165981"/>
                  <a:gd name="connsiteX18" fmla="*/ 376452 w 682043"/>
                  <a:gd name="connsiteY18" fmla="*/ 99112 h 165981"/>
                  <a:gd name="connsiteX19" fmla="*/ 361592 w 682043"/>
                  <a:gd name="connsiteY19" fmla="*/ 94158 h 165981"/>
                  <a:gd name="connsiteX20" fmla="*/ 344255 w 682043"/>
                  <a:gd name="connsiteY20" fmla="*/ 86728 h 165981"/>
                  <a:gd name="connsiteX21" fmla="*/ 312059 w 682043"/>
                  <a:gd name="connsiteY21" fmla="*/ 64439 h 165981"/>
                  <a:gd name="connsiteX22" fmla="*/ 294722 w 682043"/>
                  <a:gd name="connsiteY22" fmla="*/ 71868 h 165981"/>
                  <a:gd name="connsiteX23" fmla="*/ 282339 w 682043"/>
                  <a:gd name="connsiteY23" fmla="*/ 91682 h 165981"/>
                  <a:gd name="connsiteX24" fmla="*/ 255096 w 682043"/>
                  <a:gd name="connsiteY24" fmla="*/ 71868 h 165981"/>
                  <a:gd name="connsiteX25" fmla="*/ 205563 w 682043"/>
                  <a:gd name="connsiteY25" fmla="*/ 79298 h 165981"/>
                  <a:gd name="connsiteX26" fmla="*/ 195656 w 682043"/>
                  <a:gd name="connsiteY26" fmla="*/ 96635 h 165981"/>
                  <a:gd name="connsiteX27" fmla="*/ 183273 w 682043"/>
                  <a:gd name="connsiteY27" fmla="*/ 121401 h 165981"/>
                  <a:gd name="connsiteX28" fmla="*/ 131263 w 682043"/>
                  <a:gd name="connsiteY28" fmla="*/ 123878 h 165981"/>
                  <a:gd name="connsiteX29" fmla="*/ 94113 w 682043"/>
                  <a:gd name="connsiteY29" fmla="*/ 126355 h 165981"/>
                  <a:gd name="connsiteX30" fmla="*/ 86683 w 682043"/>
                  <a:gd name="connsiteY30" fmla="*/ 146168 h 165981"/>
                  <a:gd name="connsiteX31" fmla="*/ 49534 w 682043"/>
                  <a:gd name="connsiteY31" fmla="*/ 161028 h 165981"/>
                  <a:gd name="connsiteX32" fmla="*/ 22290 w 682043"/>
                  <a:gd name="connsiteY32" fmla="*/ 146168 h 165981"/>
                  <a:gd name="connsiteX33" fmla="*/ 0 w 682043"/>
                  <a:gd name="connsiteY33" fmla="*/ 111495 h 165981"/>
                  <a:gd name="connsiteX34" fmla="*/ 19814 w 682043"/>
                  <a:gd name="connsiteY34" fmla="*/ 74345 h 165981"/>
                  <a:gd name="connsiteX35" fmla="*/ 9907 w 682043"/>
                  <a:gd name="connsiteY35" fmla="*/ 4999 h 165981"/>
                  <a:gd name="connsiteX36" fmla="*/ 6487 w 682043"/>
                  <a:gd name="connsiteY36" fmla="*/ 0 h 165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82043" h="165981">
                    <a:moveTo>
                      <a:pt x="682043" y="0"/>
                    </a:moveTo>
                    <a:lnTo>
                      <a:pt x="678604" y="2522"/>
                    </a:lnTo>
                    <a:lnTo>
                      <a:pt x="661267" y="22335"/>
                    </a:lnTo>
                    <a:lnTo>
                      <a:pt x="676127" y="54532"/>
                    </a:lnTo>
                    <a:lnTo>
                      <a:pt x="638977" y="37195"/>
                    </a:lnTo>
                    <a:lnTo>
                      <a:pt x="616687" y="49579"/>
                    </a:lnTo>
                    <a:lnTo>
                      <a:pt x="619164" y="76822"/>
                    </a:lnTo>
                    <a:lnTo>
                      <a:pt x="599351" y="101588"/>
                    </a:lnTo>
                    <a:lnTo>
                      <a:pt x="591921" y="118925"/>
                    </a:lnTo>
                    <a:lnTo>
                      <a:pt x="601827" y="143691"/>
                    </a:lnTo>
                    <a:lnTo>
                      <a:pt x="549818" y="151121"/>
                    </a:lnTo>
                    <a:lnTo>
                      <a:pt x="520098" y="143691"/>
                    </a:lnTo>
                    <a:lnTo>
                      <a:pt x="497808" y="123878"/>
                    </a:lnTo>
                    <a:lnTo>
                      <a:pt x="460658" y="121401"/>
                    </a:lnTo>
                    <a:lnTo>
                      <a:pt x="450751" y="143691"/>
                    </a:lnTo>
                    <a:lnTo>
                      <a:pt x="445798" y="165981"/>
                    </a:lnTo>
                    <a:lnTo>
                      <a:pt x="413602" y="165981"/>
                    </a:lnTo>
                    <a:lnTo>
                      <a:pt x="391312" y="133785"/>
                    </a:lnTo>
                    <a:lnTo>
                      <a:pt x="376452" y="99112"/>
                    </a:lnTo>
                    <a:lnTo>
                      <a:pt x="361592" y="94158"/>
                    </a:lnTo>
                    <a:lnTo>
                      <a:pt x="344255" y="86728"/>
                    </a:lnTo>
                    <a:lnTo>
                      <a:pt x="312059" y="64439"/>
                    </a:lnTo>
                    <a:lnTo>
                      <a:pt x="294722" y="71868"/>
                    </a:lnTo>
                    <a:lnTo>
                      <a:pt x="282339" y="91682"/>
                    </a:lnTo>
                    <a:lnTo>
                      <a:pt x="255096" y="71868"/>
                    </a:lnTo>
                    <a:lnTo>
                      <a:pt x="205563" y="79298"/>
                    </a:lnTo>
                    <a:lnTo>
                      <a:pt x="195656" y="96635"/>
                    </a:lnTo>
                    <a:lnTo>
                      <a:pt x="183273" y="121401"/>
                    </a:lnTo>
                    <a:lnTo>
                      <a:pt x="131263" y="123878"/>
                    </a:lnTo>
                    <a:lnTo>
                      <a:pt x="94113" y="126355"/>
                    </a:lnTo>
                    <a:lnTo>
                      <a:pt x="86683" y="146168"/>
                    </a:lnTo>
                    <a:lnTo>
                      <a:pt x="49534" y="161028"/>
                    </a:lnTo>
                    <a:lnTo>
                      <a:pt x="22290" y="146168"/>
                    </a:lnTo>
                    <a:lnTo>
                      <a:pt x="0" y="111495"/>
                    </a:lnTo>
                    <a:lnTo>
                      <a:pt x="19814" y="74345"/>
                    </a:lnTo>
                    <a:lnTo>
                      <a:pt x="9907" y="4999"/>
                    </a:lnTo>
                    <a:lnTo>
                      <a:pt x="6487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33BA489D-D952-1340-99B0-D9BF479FC149}"/>
                  </a:ext>
                </a:extLst>
              </p:cNvPr>
              <p:cNvSpPr/>
              <p:nvPr/>
            </p:nvSpPr>
            <p:spPr>
              <a:xfrm>
                <a:off x="683961" y="3741420"/>
                <a:ext cx="1703474" cy="518160"/>
              </a:xfrm>
              <a:custGeom>
                <a:avLst/>
                <a:gdLst>
                  <a:gd name="connsiteX0" fmla="*/ 86640 w 1703474"/>
                  <a:gd name="connsiteY0" fmla="*/ 0 h 518160"/>
                  <a:gd name="connsiteX1" fmla="*/ 1683179 w 1703474"/>
                  <a:gd name="connsiteY1" fmla="*/ 0 h 518160"/>
                  <a:gd name="connsiteX2" fmla="*/ 1686599 w 1703474"/>
                  <a:gd name="connsiteY2" fmla="*/ 4999 h 518160"/>
                  <a:gd name="connsiteX3" fmla="*/ 1696506 w 1703474"/>
                  <a:gd name="connsiteY3" fmla="*/ 74345 h 518160"/>
                  <a:gd name="connsiteX4" fmla="*/ 1676693 w 1703474"/>
                  <a:gd name="connsiteY4" fmla="*/ 111495 h 518160"/>
                  <a:gd name="connsiteX5" fmla="*/ 1698983 w 1703474"/>
                  <a:gd name="connsiteY5" fmla="*/ 146168 h 518160"/>
                  <a:gd name="connsiteX6" fmla="*/ 1703474 w 1703474"/>
                  <a:gd name="connsiteY6" fmla="*/ 148618 h 518160"/>
                  <a:gd name="connsiteX7" fmla="*/ 1683627 w 1703474"/>
                  <a:gd name="connsiteY7" fmla="*/ 164495 h 518160"/>
                  <a:gd name="connsiteX8" fmla="*/ 1633104 w 1703474"/>
                  <a:gd name="connsiteY8" fmla="*/ 182327 h 518160"/>
                  <a:gd name="connsiteX9" fmla="*/ 1609328 w 1703474"/>
                  <a:gd name="connsiteY9" fmla="*/ 209074 h 518160"/>
                  <a:gd name="connsiteX10" fmla="*/ 1603384 w 1703474"/>
                  <a:gd name="connsiteY10" fmla="*/ 265542 h 518160"/>
                  <a:gd name="connsiteX11" fmla="*/ 1582580 w 1703474"/>
                  <a:gd name="connsiteY11" fmla="*/ 268514 h 518160"/>
                  <a:gd name="connsiteX12" fmla="*/ 1535028 w 1703474"/>
                  <a:gd name="connsiteY12" fmla="*/ 250682 h 518160"/>
                  <a:gd name="connsiteX13" fmla="*/ 1469645 w 1703474"/>
                  <a:gd name="connsiteY13" fmla="*/ 229878 h 518160"/>
                  <a:gd name="connsiteX14" fmla="*/ 1481533 w 1703474"/>
                  <a:gd name="connsiteY14" fmla="*/ 197187 h 518160"/>
                  <a:gd name="connsiteX15" fmla="*/ 1451813 w 1703474"/>
                  <a:gd name="connsiteY15" fmla="*/ 170439 h 518160"/>
                  <a:gd name="connsiteX16" fmla="*/ 1425065 w 1703474"/>
                  <a:gd name="connsiteY16" fmla="*/ 203130 h 518160"/>
                  <a:gd name="connsiteX17" fmla="*/ 1303214 w 1703474"/>
                  <a:gd name="connsiteY17" fmla="*/ 238794 h 518160"/>
                  <a:gd name="connsiteX18" fmla="*/ 1258634 w 1703474"/>
                  <a:gd name="connsiteY18" fmla="*/ 238794 h 518160"/>
                  <a:gd name="connsiteX19" fmla="*/ 1237830 w 1703474"/>
                  <a:gd name="connsiteY19" fmla="*/ 298234 h 518160"/>
                  <a:gd name="connsiteX20" fmla="*/ 1211082 w 1703474"/>
                  <a:gd name="connsiteY20" fmla="*/ 322010 h 518160"/>
                  <a:gd name="connsiteX21" fmla="*/ 1089231 w 1703474"/>
                  <a:gd name="connsiteY21" fmla="*/ 301206 h 518160"/>
                  <a:gd name="connsiteX22" fmla="*/ 1068427 w 1703474"/>
                  <a:gd name="connsiteY22" fmla="*/ 322010 h 518160"/>
                  <a:gd name="connsiteX23" fmla="*/ 1023848 w 1703474"/>
                  <a:gd name="connsiteY23" fmla="*/ 324982 h 518160"/>
                  <a:gd name="connsiteX24" fmla="*/ 970352 w 1703474"/>
                  <a:gd name="connsiteY24" fmla="*/ 381449 h 518160"/>
                  <a:gd name="connsiteX25" fmla="*/ 946576 w 1703474"/>
                  <a:gd name="connsiteY25" fmla="*/ 354701 h 518160"/>
                  <a:gd name="connsiteX26" fmla="*/ 916856 w 1703474"/>
                  <a:gd name="connsiteY26" fmla="*/ 354701 h 518160"/>
                  <a:gd name="connsiteX27" fmla="*/ 910912 w 1703474"/>
                  <a:gd name="connsiteY27" fmla="*/ 393337 h 518160"/>
                  <a:gd name="connsiteX28" fmla="*/ 866333 w 1703474"/>
                  <a:gd name="connsiteY28" fmla="*/ 455749 h 518160"/>
                  <a:gd name="connsiteX29" fmla="*/ 783117 w 1703474"/>
                  <a:gd name="connsiteY29" fmla="*/ 455749 h 518160"/>
                  <a:gd name="connsiteX30" fmla="*/ 720706 w 1703474"/>
                  <a:gd name="connsiteY30" fmla="*/ 506272 h 518160"/>
                  <a:gd name="connsiteX31" fmla="*/ 688014 w 1703474"/>
                  <a:gd name="connsiteY31" fmla="*/ 488440 h 518160"/>
                  <a:gd name="connsiteX32" fmla="*/ 679098 w 1703474"/>
                  <a:gd name="connsiteY32" fmla="*/ 485468 h 518160"/>
                  <a:gd name="connsiteX33" fmla="*/ 640462 w 1703474"/>
                  <a:gd name="connsiteY33" fmla="*/ 518160 h 518160"/>
                  <a:gd name="connsiteX34" fmla="*/ 607770 w 1703474"/>
                  <a:gd name="connsiteY34" fmla="*/ 497356 h 518160"/>
                  <a:gd name="connsiteX35" fmla="*/ 628574 w 1703474"/>
                  <a:gd name="connsiteY35" fmla="*/ 470609 h 518160"/>
                  <a:gd name="connsiteX36" fmla="*/ 583994 w 1703474"/>
                  <a:gd name="connsiteY36" fmla="*/ 446833 h 518160"/>
                  <a:gd name="connsiteX37" fmla="*/ 554275 w 1703474"/>
                  <a:gd name="connsiteY37" fmla="*/ 375505 h 518160"/>
                  <a:gd name="connsiteX38" fmla="*/ 551303 w 1703474"/>
                  <a:gd name="connsiteY38" fmla="*/ 333898 h 518160"/>
                  <a:gd name="connsiteX39" fmla="*/ 560219 w 1703474"/>
                  <a:gd name="connsiteY39" fmla="*/ 301206 h 518160"/>
                  <a:gd name="connsiteX40" fmla="*/ 533471 w 1703474"/>
                  <a:gd name="connsiteY40" fmla="*/ 295262 h 518160"/>
                  <a:gd name="connsiteX41" fmla="*/ 494835 w 1703474"/>
                  <a:gd name="connsiteY41" fmla="*/ 310122 h 518160"/>
                  <a:gd name="connsiteX42" fmla="*/ 441339 w 1703474"/>
                  <a:gd name="connsiteY42" fmla="*/ 283374 h 518160"/>
                  <a:gd name="connsiteX43" fmla="*/ 402704 w 1703474"/>
                  <a:gd name="connsiteY43" fmla="*/ 289318 h 518160"/>
                  <a:gd name="connsiteX44" fmla="*/ 352180 w 1703474"/>
                  <a:gd name="connsiteY44" fmla="*/ 295262 h 518160"/>
                  <a:gd name="connsiteX45" fmla="*/ 337320 w 1703474"/>
                  <a:gd name="connsiteY45" fmla="*/ 339842 h 518160"/>
                  <a:gd name="connsiteX46" fmla="*/ 289768 w 1703474"/>
                  <a:gd name="connsiteY46" fmla="*/ 384421 h 518160"/>
                  <a:gd name="connsiteX47" fmla="*/ 239245 w 1703474"/>
                  <a:gd name="connsiteY47" fmla="*/ 426029 h 518160"/>
                  <a:gd name="connsiteX48" fmla="*/ 224385 w 1703474"/>
                  <a:gd name="connsiteY48" fmla="*/ 455749 h 518160"/>
                  <a:gd name="connsiteX49" fmla="*/ 245189 w 1703474"/>
                  <a:gd name="connsiteY49" fmla="*/ 497356 h 518160"/>
                  <a:gd name="connsiteX50" fmla="*/ 240020 w 1703474"/>
                  <a:gd name="connsiteY50" fmla="*/ 499423 h 518160"/>
                  <a:gd name="connsiteX51" fmla="*/ 194665 w 1703474"/>
                  <a:gd name="connsiteY51" fmla="*/ 494384 h 518160"/>
                  <a:gd name="connsiteX52" fmla="*/ 194665 w 1703474"/>
                  <a:gd name="connsiteY52" fmla="*/ 470609 h 518160"/>
                  <a:gd name="connsiteX53" fmla="*/ 159001 w 1703474"/>
                  <a:gd name="connsiteY53" fmla="*/ 470609 h 518160"/>
                  <a:gd name="connsiteX54" fmla="*/ 135225 w 1703474"/>
                  <a:gd name="connsiteY54" fmla="*/ 464665 h 518160"/>
                  <a:gd name="connsiteX55" fmla="*/ 132253 w 1703474"/>
                  <a:gd name="connsiteY55" fmla="*/ 452777 h 518160"/>
                  <a:gd name="connsiteX56" fmla="*/ 123337 w 1703474"/>
                  <a:gd name="connsiteY56" fmla="*/ 426029 h 518160"/>
                  <a:gd name="connsiteX57" fmla="*/ 123337 w 1703474"/>
                  <a:gd name="connsiteY57" fmla="*/ 402253 h 518160"/>
                  <a:gd name="connsiteX58" fmla="*/ 102533 w 1703474"/>
                  <a:gd name="connsiteY58" fmla="*/ 348757 h 518160"/>
                  <a:gd name="connsiteX59" fmla="*/ 111449 w 1703474"/>
                  <a:gd name="connsiteY59" fmla="*/ 324982 h 518160"/>
                  <a:gd name="connsiteX60" fmla="*/ 81730 w 1703474"/>
                  <a:gd name="connsiteY60" fmla="*/ 322010 h 518160"/>
                  <a:gd name="connsiteX61" fmla="*/ 78758 w 1703474"/>
                  <a:gd name="connsiteY61" fmla="*/ 301206 h 518160"/>
                  <a:gd name="connsiteX62" fmla="*/ 46066 w 1703474"/>
                  <a:gd name="connsiteY62" fmla="*/ 280402 h 518160"/>
                  <a:gd name="connsiteX63" fmla="*/ 46066 w 1703474"/>
                  <a:gd name="connsiteY63" fmla="*/ 256626 h 518160"/>
                  <a:gd name="connsiteX64" fmla="*/ 46066 w 1703474"/>
                  <a:gd name="connsiteY64" fmla="*/ 212046 h 518160"/>
                  <a:gd name="connsiteX65" fmla="*/ 46066 w 1703474"/>
                  <a:gd name="connsiteY65" fmla="*/ 170439 h 518160"/>
                  <a:gd name="connsiteX66" fmla="*/ 43094 w 1703474"/>
                  <a:gd name="connsiteY66" fmla="*/ 125859 h 518160"/>
                  <a:gd name="connsiteX67" fmla="*/ 37664 w 1703474"/>
                  <a:gd name="connsiteY67" fmla="*/ 125859 h 518160"/>
                  <a:gd name="connsiteX68" fmla="*/ 26005 w 1703474"/>
                  <a:gd name="connsiteY68" fmla="*/ 87966 h 518160"/>
                  <a:gd name="connsiteX69" fmla="*/ 0 w 1703474"/>
                  <a:gd name="connsiteY69" fmla="*/ 76821 h 518160"/>
                  <a:gd name="connsiteX70" fmla="*/ 22290 w 1703474"/>
                  <a:gd name="connsiteY70" fmla="*/ 43386 h 518160"/>
                  <a:gd name="connsiteX71" fmla="*/ 40864 w 1703474"/>
                  <a:gd name="connsiteY71" fmla="*/ 39672 h 518160"/>
                  <a:gd name="connsiteX0" fmla="*/ 86640 w 1703474"/>
                  <a:gd name="connsiteY0" fmla="*/ 93345 h 611505"/>
                  <a:gd name="connsiteX1" fmla="*/ 938464 w 1703474"/>
                  <a:gd name="connsiteY1" fmla="*/ 0 h 611505"/>
                  <a:gd name="connsiteX2" fmla="*/ 1683179 w 1703474"/>
                  <a:gd name="connsiteY2" fmla="*/ 93345 h 611505"/>
                  <a:gd name="connsiteX3" fmla="*/ 1686599 w 1703474"/>
                  <a:gd name="connsiteY3" fmla="*/ 98344 h 611505"/>
                  <a:gd name="connsiteX4" fmla="*/ 1696506 w 1703474"/>
                  <a:gd name="connsiteY4" fmla="*/ 167690 h 611505"/>
                  <a:gd name="connsiteX5" fmla="*/ 1676693 w 1703474"/>
                  <a:gd name="connsiteY5" fmla="*/ 204840 h 611505"/>
                  <a:gd name="connsiteX6" fmla="*/ 1698983 w 1703474"/>
                  <a:gd name="connsiteY6" fmla="*/ 239513 h 611505"/>
                  <a:gd name="connsiteX7" fmla="*/ 1703474 w 1703474"/>
                  <a:gd name="connsiteY7" fmla="*/ 241963 h 611505"/>
                  <a:gd name="connsiteX8" fmla="*/ 1683627 w 1703474"/>
                  <a:gd name="connsiteY8" fmla="*/ 257840 h 611505"/>
                  <a:gd name="connsiteX9" fmla="*/ 1633104 w 1703474"/>
                  <a:gd name="connsiteY9" fmla="*/ 275672 h 611505"/>
                  <a:gd name="connsiteX10" fmla="*/ 1609328 w 1703474"/>
                  <a:gd name="connsiteY10" fmla="*/ 302419 h 611505"/>
                  <a:gd name="connsiteX11" fmla="*/ 1603384 w 1703474"/>
                  <a:gd name="connsiteY11" fmla="*/ 358887 h 611505"/>
                  <a:gd name="connsiteX12" fmla="*/ 1582580 w 1703474"/>
                  <a:gd name="connsiteY12" fmla="*/ 361859 h 611505"/>
                  <a:gd name="connsiteX13" fmla="*/ 1535028 w 1703474"/>
                  <a:gd name="connsiteY13" fmla="*/ 344027 h 611505"/>
                  <a:gd name="connsiteX14" fmla="*/ 1469645 w 1703474"/>
                  <a:gd name="connsiteY14" fmla="*/ 323223 h 611505"/>
                  <a:gd name="connsiteX15" fmla="*/ 1481533 w 1703474"/>
                  <a:gd name="connsiteY15" fmla="*/ 290532 h 611505"/>
                  <a:gd name="connsiteX16" fmla="*/ 1451813 w 1703474"/>
                  <a:gd name="connsiteY16" fmla="*/ 263784 h 611505"/>
                  <a:gd name="connsiteX17" fmla="*/ 1425065 w 1703474"/>
                  <a:gd name="connsiteY17" fmla="*/ 296475 h 611505"/>
                  <a:gd name="connsiteX18" fmla="*/ 1303214 w 1703474"/>
                  <a:gd name="connsiteY18" fmla="*/ 332139 h 611505"/>
                  <a:gd name="connsiteX19" fmla="*/ 1258634 w 1703474"/>
                  <a:gd name="connsiteY19" fmla="*/ 332139 h 611505"/>
                  <a:gd name="connsiteX20" fmla="*/ 1237830 w 1703474"/>
                  <a:gd name="connsiteY20" fmla="*/ 391579 h 611505"/>
                  <a:gd name="connsiteX21" fmla="*/ 1211082 w 1703474"/>
                  <a:gd name="connsiteY21" fmla="*/ 415355 h 611505"/>
                  <a:gd name="connsiteX22" fmla="*/ 1089231 w 1703474"/>
                  <a:gd name="connsiteY22" fmla="*/ 394551 h 611505"/>
                  <a:gd name="connsiteX23" fmla="*/ 1068427 w 1703474"/>
                  <a:gd name="connsiteY23" fmla="*/ 415355 h 611505"/>
                  <a:gd name="connsiteX24" fmla="*/ 1023848 w 1703474"/>
                  <a:gd name="connsiteY24" fmla="*/ 418327 h 611505"/>
                  <a:gd name="connsiteX25" fmla="*/ 970352 w 1703474"/>
                  <a:gd name="connsiteY25" fmla="*/ 474794 h 611505"/>
                  <a:gd name="connsiteX26" fmla="*/ 946576 w 1703474"/>
                  <a:gd name="connsiteY26" fmla="*/ 448046 h 611505"/>
                  <a:gd name="connsiteX27" fmla="*/ 916856 w 1703474"/>
                  <a:gd name="connsiteY27" fmla="*/ 448046 h 611505"/>
                  <a:gd name="connsiteX28" fmla="*/ 910912 w 1703474"/>
                  <a:gd name="connsiteY28" fmla="*/ 486682 h 611505"/>
                  <a:gd name="connsiteX29" fmla="*/ 866333 w 1703474"/>
                  <a:gd name="connsiteY29" fmla="*/ 549094 h 611505"/>
                  <a:gd name="connsiteX30" fmla="*/ 783117 w 1703474"/>
                  <a:gd name="connsiteY30" fmla="*/ 549094 h 611505"/>
                  <a:gd name="connsiteX31" fmla="*/ 720706 w 1703474"/>
                  <a:gd name="connsiteY31" fmla="*/ 599617 h 611505"/>
                  <a:gd name="connsiteX32" fmla="*/ 688014 w 1703474"/>
                  <a:gd name="connsiteY32" fmla="*/ 581785 h 611505"/>
                  <a:gd name="connsiteX33" fmla="*/ 679098 w 1703474"/>
                  <a:gd name="connsiteY33" fmla="*/ 578813 h 611505"/>
                  <a:gd name="connsiteX34" fmla="*/ 640462 w 1703474"/>
                  <a:gd name="connsiteY34" fmla="*/ 611505 h 611505"/>
                  <a:gd name="connsiteX35" fmla="*/ 607770 w 1703474"/>
                  <a:gd name="connsiteY35" fmla="*/ 590701 h 611505"/>
                  <a:gd name="connsiteX36" fmla="*/ 628574 w 1703474"/>
                  <a:gd name="connsiteY36" fmla="*/ 563954 h 611505"/>
                  <a:gd name="connsiteX37" fmla="*/ 583994 w 1703474"/>
                  <a:gd name="connsiteY37" fmla="*/ 540178 h 611505"/>
                  <a:gd name="connsiteX38" fmla="*/ 554275 w 1703474"/>
                  <a:gd name="connsiteY38" fmla="*/ 468850 h 611505"/>
                  <a:gd name="connsiteX39" fmla="*/ 551303 w 1703474"/>
                  <a:gd name="connsiteY39" fmla="*/ 427243 h 611505"/>
                  <a:gd name="connsiteX40" fmla="*/ 560219 w 1703474"/>
                  <a:gd name="connsiteY40" fmla="*/ 394551 h 611505"/>
                  <a:gd name="connsiteX41" fmla="*/ 533471 w 1703474"/>
                  <a:gd name="connsiteY41" fmla="*/ 388607 h 611505"/>
                  <a:gd name="connsiteX42" fmla="*/ 494835 w 1703474"/>
                  <a:gd name="connsiteY42" fmla="*/ 403467 h 611505"/>
                  <a:gd name="connsiteX43" fmla="*/ 441339 w 1703474"/>
                  <a:gd name="connsiteY43" fmla="*/ 376719 h 611505"/>
                  <a:gd name="connsiteX44" fmla="*/ 402704 w 1703474"/>
                  <a:gd name="connsiteY44" fmla="*/ 382663 h 611505"/>
                  <a:gd name="connsiteX45" fmla="*/ 352180 w 1703474"/>
                  <a:gd name="connsiteY45" fmla="*/ 388607 h 611505"/>
                  <a:gd name="connsiteX46" fmla="*/ 337320 w 1703474"/>
                  <a:gd name="connsiteY46" fmla="*/ 433187 h 611505"/>
                  <a:gd name="connsiteX47" fmla="*/ 289768 w 1703474"/>
                  <a:gd name="connsiteY47" fmla="*/ 477766 h 611505"/>
                  <a:gd name="connsiteX48" fmla="*/ 239245 w 1703474"/>
                  <a:gd name="connsiteY48" fmla="*/ 519374 h 611505"/>
                  <a:gd name="connsiteX49" fmla="*/ 224385 w 1703474"/>
                  <a:gd name="connsiteY49" fmla="*/ 549094 h 611505"/>
                  <a:gd name="connsiteX50" fmla="*/ 245189 w 1703474"/>
                  <a:gd name="connsiteY50" fmla="*/ 590701 h 611505"/>
                  <a:gd name="connsiteX51" fmla="*/ 240020 w 1703474"/>
                  <a:gd name="connsiteY51" fmla="*/ 592768 h 611505"/>
                  <a:gd name="connsiteX52" fmla="*/ 194665 w 1703474"/>
                  <a:gd name="connsiteY52" fmla="*/ 587729 h 611505"/>
                  <a:gd name="connsiteX53" fmla="*/ 194665 w 1703474"/>
                  <a:gd name="connsiteY53" fmla="*/ 563954 h 611505"/>
                  <a:gd name="connsiteX54" fmla="*/ 159001 w 1703474"/>
                  <a:gd name="connsiteY54" fmla="*/ 563954 h 611505"/>
                  <a:gd name="connsiteX55" fmla="*/ 135225 w 1703474"/>
                  <a:gd name="connsiteY55" fmla="*/ 558010 h 611505"/>
                  <a:gd name="connsiteX56" fmla="*/ 132253 w 1703474"/>
                  <a:gd name="connsiteY56" fmla="*/ 546122 h 611505"/>
                  <a:gd name="connsiteX57" fmla="*/ 123337 w 1703474"/>
                  <a:gd name="connsiteY57" fmla="*/ 519374 h 611505"/>
                  <a:gd name="connsiteX58" fmla="*/ 123337 w 1703474"/>
                  <a:gd name="connsiteY58" fmla="*/ 495598 h 611505"/>
                  <a:gd name="connsiteX59" fmla="*/ 102533 w 1703474"/>
                  <a:gd name="connsiteY59" fmla="*/ 442102 h 611505"/>
                  <a:gd name="connsiteX60" fmla="*/ 111449 w 1703474"/>
                  <a:gd name="connsiteY60" fmla="*/ 418327 h 611505"/>
                  <a:gd name="connsiteX61" fmla="*/ 81730 w 1703474"/>
                  <a:gd name="connsiteY61" fmla="*/ 415355 h 611505"/>
                  <a:gd name="connsiteX62" fmla="*/ 78758 w 1703474"/>
                  <a:gd name="connsiteY62" fmla="*/ 394551 h 611505"/>
                  <a:gd name="connsiteX63" fmla="*/ 46066 w 1703474"/>
                  <a:gd name="connsiteY63" fmla="*/ 373747 h 611505"/>
                  <a:gd name="connsiteX64" fmla="*/ 46066 w 1703474"/>
                  <a:gd name="connsiteY64" fmla="*/ 349971 h 611505"/>
                  <a:gd name="connsiteX65" fmla="*/ 46066 w 1703474"/>
                  <a:gd name="connsiteY65" fmla="*/ 305391 h 611505"/>
                  <a:gd name="connsiteX66" fmla="*/ 46066 w 1703474"/>
                  <a:gd name="connsiteY66" fmla="*/ 263784 h 611505"/>
                  <a:gd name="connsiteX67" fmla="*/ 43094 w 1703474"/>
                  <a:gd name="connsiteY67" fmla="*/ 219204 h 611505"/>
                  <a:gd name="connsiteX68" fmla="*/ 37664 w 1703474"/>
                  <a:gd name="connsiteY68" fmla="*/ 219204 h 611505"/>
                  <a:gd name="connsiteX69" fmla="*/ 26005 w 1703474"/>
                  <a:gd name="connsiteY69" fmla="*/ 181311 h 611505"/>
                  <a:gd name="connsiteX70" fmla="*/ 0 w 1703474"/>
                  <a:gd name="connsiteY70" fmla="*/ 170166 h 611505"/>
                  <a:gd name="connsiteX71" fmla="*/ 22290 w 1703474"/>
                  <a:gd name="connsiteY71" fmla="*/ 136731 h 611505"/>
                  <a:gd name="connsiteX72" fmla="*/ 40864 w 1703474"/>
                  <a:gd name="connsiteY72" fmla="*/ 133017 h 611505"/>
                  <a:gd name="connsiteX73" fmla="*/ 86640 w 1703474"/>
                  <a:gd name="connsiteY73" fmla="*/ 93345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73" fmla="*/ 1029904 w 1703474"/>
                  <a:gd name="connsiteY73" fmla="*/ 91440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0" fmla="*/ 1683179 w 1703474"/>
                  <a:gd name="connsiteY0" fmla="*/ 0 h 518160"/>
                  <a:gd name="connsiteX1" fmla="*/ 1686599 w 1703474"/>
                  <a:gd name="connsiteY1" fmla="*/ 4999 h 518160"/>
                  <a:gd name="connsiteX2" fmla="*/ 1696506 w 1703474"/>
                  <a:gd name="connsiteY2" fmla="*/ 74345 h 518160"/>
                  <a:gd name="connsiteX3" fmla="*/ 1676693 w 1703474"/>
                  <a:gd name="connsiteY3" fmla="*/ 111495 h 518160"/>
                  <a:gd name="connsiteX4" fmla="*/ 1698983 w 1703474"/>
                  <a:gd name="connsiteY4" fmla="*/ 146168 h 518160"/>
                  <a:gd name="connsiteX5" fmla="*/ 1703474 w 1703474"/>
                  <a:gd name="connsiteY5" fmla="*/ 148618 h 518160"/>
                  <a:gd name="connsiteX6" fmla="*/ 1683627 w 1703474"/>
                  <a:gd name="connsiteY6" fmla="*/ 164495 h 518160"/>
                  <a:gd name="connsiteX7" fmla="*/ 1633104 w 1703474"/>
                  <a:gd name="connsiteY7" fmla="*/ 182327 h 518160"/>
                  <a:gd name="connsiteX8" fmla="*/ 1609328 w 1703474"/>
                  <a:gd name="connsiteY8" fmla="*/ 209074 h 518160"/>
                  <a:gd name="connsiteX9" fmla="*/ 1603384 w 1703474"/>
                  <a:gd name="connsiteY9" fmla="*/ 265542 h 518160"/>
                  <a:gd name="connsiteX10" fmla="*/ 1582580 w 1703474"/>
                  <a:gd name="connsiteY10" fmla="*/ 268514 h 518160"/>
                  <a:gd name="connsiteX11" fmla="*/ 1535028 w 1703474"/>
                  <a:gd name="connsiteY11" fmla="*/ 250682 h 518160"/>
                  <a:gd name="connsiteX12" fmla="*/ 1469645 w 1703474"/>
                  <a:gd name="connsiteY12" fmla="*/ 229878 h 518160"/>
                  <a:gd name="connsiteX13" fmla="*/ 1481533 w 1703474"/>
                  <a:gd name="connsiteY13" fmla="*/ 197187 h 518160"/>
                  <a:gd name="connsiteX14" fmla="*/ 1451813 w 1703474"/>
                  <a:gd name="connsiteY14" fmla="*/ 170439 h 518160"/>
                  <a:gd name="connsiteX15" fmla="*/ 1425065 w 1703474"/>
                  <a:gd name="connsiteY15" fmla="*/ 203130 h 518160"/>
                  <a:gd name="connsiteX16" fmla="*/ 1303214 w 1703474"/>
                  <a:gd name="connsiteY16" fmla="*/ 238794 h 518160"/>
                  <a:gd name="connsiteX17" fmla="*/ 1258634 w 1703474"/>
                  <a:gd name="connsiteY17" fmla="*/ 238794 h 518160"/>
                  <a:gd name="connsiteX18" fmla="*/ 1237830 w 1703474"/>
                  <a:gd name="connsiteY18" fmla="*/ 298234 h 518160"/>
                  <a:gd name="connsiteX19" fmla="*/ 1211082 w 1703474"/>
                  <a:gd name="connsiteY19" fmla="*/ 322010 h 518160"/>
                  <a:gd name="connsiteX20" fmla="*/ 1089231 w 1703474"/>
                  <a:gd name="connsiteY20" fmla="*/ 301206 h 518160"/>
                  <a:gd name="connsiteX21" fmla="*/ 1068427 w 1703474"/>
                  <a:gd name="connsiteY21" fmla="*/ 322010 h 518160"/>
                  <a:gd name="connsiteX22" fmla="*/ 1023848 w 1703474"/>
                  <a:gd name="connsiteY22" fmla="*/ 324982 h 518160"/>
                  <a:gd name="connsiteX23" fmla="*/ 970352 w 1703474"/>
                  <a:gd name="connsiteY23" fmla="*/ 381449 h 518160"/>
                  <a:gd name="connsiteX24" fmla="*/ 946576 w 1703474"/>
                  <a:gd name="connsiteY24" fmla="*/ 354701 h 518160"/>
                  <a:gd name="connsiteX25" fmla="*/ 916856 w 1703474"/>
                  <a:gd name="connsiteY25" fmla="*/ 354701 h 518160"/>
                  <a:gd name="connsiteX26" fmla="*/ 910912 w 1703474"/>
                  <a:gd name="connsiteY26" fmla="*/ 393337 h 518160"/>
                  <a:gd name="connsiteX27" fmla="*/ 866333 w 1703474"/>
                  <a:gd name="connsiteY27" fmla="*/ 455749 h 518160"/>
                  <a:gd name="connsiteX28" fmla="*/ 783117 w 1703474"/>
                  <a:gd name="connsiteY28" fmla="*/ 455749 h 518160"/>
                  <a:gd name="connsiteX29" fmla="*/ 720706 w 1703474"/>
                  <a:gd name="connsiteY29" fmla="*/ 506272 h 518160"/>
                  <a:gd name="connsiteX30" fmla="*/ 688014 w 1703474"/>
                  <a:gd name="connsiteY30" fmla="*/ 488440 h 518160"/>
                  <a:gd name="connsiteX31" fmla="*/ 679098 w 1703474"/>
                  <a:gd name="connsiteY31" fmla="*/ 485468 h 518160"/>
                  <a:gd name="connsiteX32" fmla="*/ 640462 w 1703474"/>
                  <a:gd name="connsiteY32" fmla="*/ 518160 h 518160"/>
                  <a:gd name="connsiteX33" fmla="*/ 607770 w 1703474"/>
                  <a:gd name="connsiteY33" fmla="*/ 497356 h 518160"/>
                  <a:gd name="connsiteX34" fmla="*/ 628574 w 1703474"/>
                  <a:gd name="connsiteY34" fmla="*/ 470609 h 518160"/>
                  <a:gd name="connsiteX35" fmla="*/ 583994 w 1703474"/>
                  <a:gd name="connsiteY35" fmla="*/ 446833 h 518160"/>
                  <a:gd name="connsiteX36" fmla="*/ 554275 w 1703474"/>
                  <a:gd name="connsiteY36" fmla="*/ 375505 h 518160"/>
                  <a:gd name="connsiteX37" fmla="*/ 551303 w 1703474"/>
                  <a:gd name="connsiteY37" fmla="*/ 333898 h 518160"/>
                  <a:gd name="connsiteX38" fmla="*/ 560219 w 1703474"/>
                  <a:gd name="connsiteY38" fmla="*/ 301206 h 518160"/>
                  <a:gd name="connsiteX39" fmla="*/ 533471 w 1703474"/>
                  <a:gd name="connsiteY39" fmla="*/ 295262 h 518160"/>
                  <a:gd name="connsiteX40" fmla="*/ 494835 w 1703474"/>
                  <a:gd name="connsiteY40" fmla="*/ 310122 h 518160"/>
                  <a:gd name="connsiteX41" fmla="*/ 441339 w 1703474"/>
                  <a:gd name="connsiteY41" fmla="*/ 283374 h 518160"/>
                  <a:gd name="connsiteX42" fmla="*/ 402704 w 1703474"/>
                  <a:gd name="connsiteY42" fmla="*/ 289318 h 518160"/>
                  <a:gd name="connsiteX43" fmla="*/ 352180 w 1703474"/>
                  <a:gd name="connsiteY43" fmla="*/ 295262 h 518160"/>
                  <a:gd name="connsiteX44" fmla="*/ 337320 w 1703474"/>
                  <a:gd name="connsiteY44" fmla="*/ 339842 h 518160"/>
                  <a:gd name="connsiteX45" fmla="*/ 289768 w 1703474"/>
                  <a:gd name="connsiteY45" fmla="*/ 384421 h 518160"/>
                  <a:gd name="connsiteX46" fmla="*/ 239245 w 1703474"/>
                  <a:gd name="connsiteY46" fmla="*/ 426029 h 518160"/>
                  <a:gd name="connsiteX47" fmla="*/ 224385 w 1703474"/>
                  <a:gd name="connsiteY47" fmla="*/ 455749 h 518160"/>
                  <a:gd name="connsiteX48" fmla="*/ 245189 w 1703474"/>
                  <a:gd name="connsiteY48" fmla="*/ 497356 h 518160"/>
                  <a:gd name="connsiteX49" fmla="*/ 240020 w 1703474"/>
                  <a:gd name="connsiteY49" fmla="*/ 499423 h 518160"/>
                  <a:gd name="connsiteX50" fmla="*/ 194665 w 1703474"/>
                  <a:gd name="connsiteY50" fmla="*/ 494384 h 518160"/>
                  <a:gd name="connsiteX51" fmla="*/ 194665 w 1703474"/>
                  <a:gd name="connsiteY51" fmla="*/ 470609 h 518160"/>
                  <a:gd name="connsiteX52" fmla="*/ 159001 w 1703474"/>
                  <a:gd name="connsiteY52" fmla="*/ 470609 h 518160"/>
                  <a:gd name="connsiteX53" fmla="*/ 135225 w 1703474"/>
                  <a:gd name="connsiteY53" fmla="*/ 464665 h 518160"/>
                  <a:gd name="connsiteX54" fmla="*/ 132253 w 1703474"/>
                  <a:gd name="connsiteY54" fmla="*/ 452777 h 518160"/>
                  <a:gd name="connsiteX55" fmla="*/ 123337 w 1703474"/>
                  <a:gd name="connsiteY55" fmla="*/ 426029 h 518160"/>
                  <a:gd name="connsiteX56" fmla="*/ 123337 w 1703474"/>
                  <a:gd name="connsiteY56" fmla="*/ 402253 h 518160"/>
                  <a:gd name="connsiteX57" fmla="*/ 102533 w 1703474"/>
                  <a:gd name="connsiteY57" fmla="*/ 348757 h 518160"/>
                  <a:gd name="connsiteX58" fmla="*/ 111449 w 1703474"/>
                  <a:gd name="connsiteY58" fmla="*/ 324982 h 518160"/>
                  <a:gd name="connsiteX59" fmla="*/ 81730 w 1703474"/>
                  <a:gd name="connsiteY59" fmla="*/ 322010 h 518160"/>
                  <a:gd name="connsiteX60" fmla="*/ 78758 w 1703474"/>
                  <a:gd name="connsiteY60" fmla="*/ 301206 h 518160"/>
                  <a:gd name="connsiteX61" fmla="*/ 46066 w 1703474"/>
                  <a:gd name="connsiteY61" fmla="*/ 280402 h 518160"/>
                  <a:gd name="connsiteX62" fmla="*/ 46066 w 1703474"/>
                  <a:gd name="connsiteY62" fmla="*/ 256626 h 518160"/>
                  <a:gd name="connsiteX63" fmla="*/ 46066 w 1703474"/>
                  <a:gd name="connsiteY63" fmla="*/ 212046 h 518160"/>
                  <a:gd name="connsiteX64" fmla="*/ 46066 w 1703474"/>
                  <a:gd name="connsiteY64" fmla="*/ 170439 h 518160"/>
                  <a:gd name="connsiteX65" fmla="*/ 43094 w 1703474"/>
                  <a:gd name="connsiteY65" fmla="*/ 125859 h 518160"/>
                  <a:gd name="connsiteX66" fmla="*/ 37664 w 1703474"/>
                  <a:gd name="connsiteY66" fmla="*/ 125859 h 518160"/>
                  <a:gd name="connsiteX67" fmla="*/ 26005 w 1703474"/>
                  <a:gd name="connsiteY67" fmla="*/ 87966 h 518160"/>
                  <a:gd name="connsiteX68" fmla="*/ 0 w 1703474"/>
                  <a:gd name="connsiteY68" fmla="*/ 76821 h 518160"/>
                  <a:gd name="connsiteX69" fmla="*/ 22290 w 1703474"/>
                  <a:gd name="connsiteY69" fmla="*/ 43386 h 518160"/>
                  <a:gd name="connsiteX70" fmla="*/ 40864 w 1703474"/>
                  <a:gd name="connsiteY70" fmla="*/ 39672 h 518160"/>
                  <a:gd name="connsiteX71" fmla="*/ 86640 w 1703474"/>
                  <a:gd name="connsiteY71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703474" h="518160">
                    <a:moveTo>
                      <a:pt x="1683179" y="0"/>
                    </a:moveTo>
                    <a:lnTo>
                      <a:pt x="1686599" y="4999"/>
                    </a:lnTo>
                    <a:lnTo>
                      <a:pt x="1696506" y="74345"/>
                    </a:lnTo>
                    <a:lnTo>
                      <a:pt x="1676693" y="111495"/>
                    </a:lnTo>
                    <a:lnTo>
                      <a:pt x="1698983" y="146168"/>
                    </a:lnTo>
                    <a:lnTo>
                      <a:pt x="1703474" y="148618"/>
                    </a:lnTo>
                    <a:lnTo>
                      <a:pt x="1683627" y="164495"/>
                    </a:lnTo>
                    <a:lnTo>
                      <a:pt x="1633104" y="182327"/>
                    </a:lnTo>
                    <a:lnTo>
                      <a:pt x="1609328" y="209074"/>
                    </a:lnTo>
                    <a:lnTo>
                      <a:pt x="1603384" y="265542"/>
                    </a:lnTo>
                    <a:lnTo>
                      <a:pt x="1582580" y="268514"/>
                    </a:lnTo>
                    <a:lnTo>
                      <a:pt x="1535028" y="250682"/>
                    </a:lnTo>
                    <a:lnTo>
                      <a:pt x="1469645" y="229878"/>
                    </a:lnTo>
                    <a:lnTo>
                      <a:pt x="1481533" y="197187"/>
                    </a:lnTo>
                    <a:lnTo>
                      <a:pt x="1451813" y="170439"/>
                    </a:lnTo>
                    <a:lnTo>
                      <a:pt x="1425065" y="203130"/>
                    </a:lnTo>
                    <a:lnTo>
                      <a:pt x="1303214" y="238794"/>
                    </a:lnTo>
                    <a:lnTo>
                      <a:pt x="1258634" y="238794"/>
                    </a:lnTo>
                    <a:lnTo>
                      <a:pt x="1237830" y="298234"/>
                    </a:lnTo>
                    <a:lnTo>
                      <a:pt x="1211082" y="322010"/>
                    </a:lnTo>
                    <a:lnTo>
                      <a:pt x="1089231" y="301206"/>
                    </a:lnTo>
                    <a:lnTo>
                      <a:pt x="1068427" y="322010"/>
                    </a:lnTo>
                    <a:lnTo>
                      <a:pt x="1023848" y="324982"/>
                    </a:lnTo>
                    <a:lnTo>
                      <a:pt x="970352" y="381449"/>
                    </a:lnTo>
                    <a:lnTo>
                      <a:pt x="946576" y="354701"/>
                    </a:lnTo>
                    <a:lnTo>
                      <a:pt x="916856" y="354701"/>
                    </a:lnTo>
                    <a:lnTo>
                      <a:pt x="910912" y="393337"/>
                    </a:lnTo>
                    <a:lnTo>
                      <a:pt x="866333" y="455749"/>
                    </a:lnTo>
                    <a:lnTo>
                      <a:pt x="783117" y="455749"/>
                    </a:lnTo>
                    <a:lnTo>
                      <a:pt x="720706" y="506272"/>
                    </a:lnTo>
                    <a:cubicBezTo>
                      <a:pt x="690136" y="487930"/>
                      <a:pt x="702538" y="488440"/>
                      <a:pt x="688014" y="488440"/>
                    </a:cubicBezTo>
                    <a:lnTo>
                      <a:pt x="679098" y="485468"/>
                    </a:lnTo>
                    <a:lnTo>
                      <a:pt x="640462" y="518160"/>
                    </a:lnTo>
                    <a:lnTo>
                      <a:pt x="607770" y="497356"/>
                    </a:lnTo>
                    <a:lnTo>
                      <a:pt x="628574" y="470609"/>
                    </a:lnTo>
                    <a:lnTo>
                      <a:pt x="583994" y="446833"/>
                    </a:lnTo>
                    <a:lnTo>
                      <a:pt x="554275" y="375505"/>
                    </a:lnTo>
                    <a:lnTo>
                      <a:pt x="551303" y="333898"/>
                    </a:lnTo>
                    <a:lnTo>
                      <a:pt x="560219" y="301206"/>
                    </a:lnTo>
                    <a:lnTo>
                      <a:pt x="533471" y="295262"/>
                    </a:lnTo>
                    <a:lnTo>
                      <a:pt x="494835" y="310122"/>
                    </a:lnTo>
                    <a:lnTo>
                      <a:pt x="441339" y="283374"/>
                    </a:lnTo>
                    <a:lnTo>
                      <a:pt x="402704" y="289318"/>
                    </a:lnTo>
                    <a:lnTo>
                      <a:pt x="352180" y="295262"/>
                    </a:lnTo>
                    <a:lnTo>
                      <a:pt x="337320" y="339842"/>
                    </a:lnTo>
                    <a:lnTo>
                      <a:pt x="289768" y="384421"/>
                    </a:lnTo>
                    <a:lnTo>
                      <a:pt x="239245" y="426029"/>
                    </a:lnTo>
                    <a:lnTo>
                      <a:pt x="224385" y="455749"/>
                    </a:lnTo>
                    <a:lnTo>
                      <a:pt x="245189" y="497356"/>
                    </a:lnTo>
                    <a:lnTo>
                      <a:pt x="240020" y="499423"/>
                    </a:lnTo>
                    <a:lnTo>
                      <a:pt x="194665" y="494384"/>
                    </a:lnTo>
                    <a:lnTo>
                      <a:pt x="194665" y="470609"/>
                    </a:lnTo>
                    <a:lnTo>
                      <a:pt x="159001" y="470609"/>
                    </a:lnTo>
                    <a:lnTo>
                      <a:pt x="135225" y="464665"/>
                    </a:lnTo>
                    <a:lnTo>
                      <a:pt x="132253" y="452777"/>
                    </a:lnTo>
                    <a:lnTo>
                      <a:pt x="123337" y="426029"/>
                    </a:lnTo>
                    <a:lnTo>
                      <a:pt x="123337" y="402253"/>
                    </a:lnTo>
                    <a:lnTo>
                      <a:pt x="102533" y="348757"/>
                    </a:lnTo>
                    <a:lnTo>
                      <a:pt x="111449" y="324982"/>
                    </a:lnTo>
                    <a:lnTo>
                      <a:pt x="81730" y="322010"/>
                    </a:lnTo>
                    <a:lnTo>
                      <a:pt x="78758" y="301206"/>
                    </a:lnTo>
                    <a:lnTo>
                      <a:pt x="46066" y="280402"/>
                    </a:lnTo>
                    <a:lnTo>
                      <a:pt x="46066" y="256626"/>
                    </a:lnTo>
                    <a:lnTo>
                      <a:pt x="46066" y="212046"/>
                    </a:lnTo>
                    <a:lnTo>
                      <a:pt x="46066" y="170439"/>
                    </a:lnTo>
                    <a:lnTo>
                      <a:pt x="43094" y="125859"/>
                    </a:lnTo>
                    <a:lnTo>
                      <a:pt x="37664" y="125859"/>
                    </a:lnTo>
                    <a:lnTo>
                      <a:pt x="26005" y="87966"/>
                    </a:lnTo>
                    <a:lnTo>
                      <a:pt x="0" y="76821"/>
                    </a:lnTo>
                    <a:lnTo>
                      <a:pt x="22290" y="43386"/>
                    </a:lnTo>
                    <a:lnTo>
                      <a:pt x="40864" y="39672"/>
                    </a:lnTo>
                    <a:lnTo>
                      <a:pt x="86640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D6A9FF1D-455A-8109-56E4-CD295FD31C94}"/>
                </a:ext>
              </a:extLst>
            </p:cNvPr>
            <p:cNvGrpSpPr/>
            <p:nvPr/>
          </p:nvGrpSpPr>
          <p:grpSpPr>
            <a:xfrm>
              <a:off x="4343039" y="4156748"/>
              <a:ext cx="1858676" cy="1073234"/>
              <a:chOff x="1574588" y="2142327"/>
              <a:chExt cx="1104261" cy="637621"/>
            </a:xfrm>
          </p:grpSpPr>
          <p:sp>
            <p:nvSpPr>
              <p:cNvPr id="654" name="正方形/長方形 653">
                <a:extLst>
                  <a:ext uri="{FF2B5EF4-FFF2-40B4-BE49-F238E27FC236}">
                    <a16:creationId xmlns:a16="http://schemas.microsoft.com/office/drawing/2014/main" id="{7943B1A8-12AC-BAC1-3314-41E7EAA51E9D}"/>
                  </a:ext>
                </a:extLst>
              </p:cNvPr>
              <p:cNvSpPr/>
              <p:nvPr/>
            </p:nvSpPr>
            <p:spPr>
              <a:xfrm rot="20771720">
                <a:off x="2432200" y="2142327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55" name="正方形/長方形 654">
                <a:extLst>
                  <a:ext uri="{FF2B5EF4-FFF2-40B4-BE49-F238E27FC236}">
                    <a16:creationId xmlns:a16="http://schemas.microsoft.com/office/drawing/2014/main" id="{E2DCF2C0-B1BC-A124-A411-17C75C81ABF4}"/>
                  </a:ext>
                </a:extLst>
              </p:cNvPr>
              <p:cNvSpPr/>
              <p:nvPr/>
            </p:nvSpPr>
            <p:spPr>
              <a:xfrm>
                <a:off x="2488376" y="23503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56" name="正方形/長方形 655">
                <a:extLst>
                  <a:ext uri="{FF2B5EF4-FFF2-40B4-BE49-F238E27FC236}">
                    <a16:creationId xmlns:a16="http://schemas.microsoft.com/office/drawing/2014/main" id="{291D3545-9654-450B-8330-9768D18FA8BB}"/>
                  </a:ext>
                </a:extLst>
              </p:cNvPr>
              <p:cNvSpPr/>
              <p:nvPr/>
            </p:nvSpPr>
            <p:spPr>
              <a:xfrm rot="18900000">
                <a:off x="1574588" y="2581726"/>
                <a:ext cx="312375" cy="18285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57" name="正方形/長方形 656">
                <a:extLst>
                  <a:ext uri="{FF2B5EF4-FFF2-40B4-BE49-F238E27FC236}">
                    <a16:creationId xmlns:a16="http://schemas.microsoft.com/office/drawing/2014/main" id="{78457E5A-5411-F990-5478-E749B3EA36EC}"/>
                  </a:ext>
                </a:extLst>
              </p:cNvPr>
              <p:cNvSpPr/>
              <p:nvPr/>
            </p:nvSpPr>
            <p:spPr>
              <a:xfrm rot="19800000">
                <a:off x="2032563" y="26702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  <p:grpSp>
        <p:nvGrpSpPr>
          <p:cNvPr id="675" name="グループ化 674">
            <a:extLst>
              <a:ext uri="{FF2B5EF4-FFF2-40B4-BE49-F238E27FC236}">
                <a16:creationId xmlns:a16="http://schemas.microsoft.com/office/drawing/2014/main" id="{162C53C0-EB05-75A2-3842-4F246D597471}"/>
              </a:ext>
            </a:extLst>
          </p:cNvPr>
          <p:cNvGrpSpPr/>
          <p:nvPr/>
        </p:nvGrpSpPr>
        <p:grpSpPr>
          <a:xfrm>
            <a:off x="6557010" y="3741420"/>
            <a:ext cx="2707092" cy="2622814"/>
            <a:chOff x="6557010" y="3741420"/>
            <a:chExt cx="2707092" cy="2622814"/>
          </a:xfrm>
        </p:grpSpPr>
        <p:grpSp>
          <p:nvGrpSpPr>
            <p:cNvPr id="658" name="グループ化 657">
              <a:extLst>
                <a:ext uri="{FF2B5EF4-FFF2-40B4-BE49-F238E27FC236}">
                  <a16:creationId xmlns:a16="http://schemas.microsoft.com/office/drawing/2014/main" id="{CAC32AB2-DCBF-7B17-5510-A9C482B18CA1}"/>
                </a:ext>
              </a:extLst>
            </p:cNvPr>
            <p:cNvGrpSpPr/>
            <p:nvPr/>
          </p:nvGrpSpPr>
          <p:grpSpPr>
            <a:xfrm>
              <a:off x="6557010" y="3741420"/>
              <a:ext cx="2707092" cy="2622814"/>
              <a:chOff x="670560" y="3741420"/>
              <a:chExt cx="2707092" cy="2622814"/>
            </a:xfrm>
          </p:grpSpPr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454C054A-B049-5921-D67D-7725560519EA}"/>
                  </a:ext>
                </a:extLst>
              </p:cNvPr>
              <p:cNvSpPr/>
              <p:nvPr/>
            </p:nvSpPr>
            <p:spPr>
              <a:xfrm>
                <a:off x="1372471" y="4707358"/>
                <a:ext cx="2005181" cy="1656876"/>
              </a:xfrm>
              <a:custGeom>
                <a:avLst/>
                <a:gdLst>
                  <a:gd name="connsiteX0" fmla="*/ 1253185 w 2005181"/>
                  <a:gd name="connsiteY0" fmla="*/ 0 h 1656876"/>
                  <a:gd name="connsiteX1" fmla="*/ 1270521 w 2005181"/>
                  <a:gd name="connsiteY1" fmla="*/ 24767 h 1656876"/>
                  <a:gd name="connsiteX2" fmla="*/ 1290335 w 2005181"/>
                  <a:gd name="connsiteY2" fmla="*/ 47057 h 1656876"/>
                  <a:gd name="connsiteX3" fmla="*/ 1329961 w 2005181"/>
                  <a:gd name="connsiteY3" fmla="*/ 52010 h 1656876"/>
                  <a:gd name="connsiteX4" fmla="*/ 1374541 w 2005181"/>
                  <a:gd name="connsiteY4" fmla="*/ 66870 h 1656876"/>
                  <a:gd name="connsiteX5" fmla="*/ 1406737 w 2005181"/>
                  <a:gd name="connsiteY5" fmla="*/ 66870 h 1656876"/>
                  <a:gd name="connsiteX6" fmla="*/ 1429027 w 2005181"/>
                  <a:gd name="connsiteY6" fmla="*/ 69346 h 1656876"/>
                  <a:gd name="connsiteX7" fmla="*/ 1458747 w 2005181"/>
                  <a:gd name="connsiteY7" fmla="*/ 64393 h 1656876"/>
                  <a:gd name="connsiteX8" fmla="*/ 1510756 w 2005181"/>
                  <a:gd name="connsiteY8" fmla="*/ 113926 h 1656876"/>
                  <a:gd name="connsiteX9" fmla="*/ 1577626 w 2005181"/>
                  <a:gd name="connsiteY9" fmla="*/ 126309 h 1656876"/>
                  <a:gd name="connsiteX10" fmla="*/ 1607346 w 2005181"/>
                  <a:gd name="connsiteY10" fmla="*/ 96589 h 1656876"/>
                  <a:gd name="connsiteX11" fmla="*/ 1609822 w 2005181"/>
                  <a:gd name="connsiteY11" fmla="*/ 74300 h 1656876"/>
                  <a:gd name="connsiteX12" fmla="*/ 1639542 w 2005181"/>
                  <a:gd name="connsiteY12" fmla="*/ 64393 h 1656876"/>
                  <a:gd name="connsiteX13" fmla="*/ 1651925 w 2005181"/>
                  <a:gd name="connsiteY13" fmla="*/ 89159 h 1656876"/>
                  <a:gd name="connsiteX14" fmla="*/ 1669262 w 2005181"/>
                  <a:gd name="connsiteY14" fmla="*/ 86683 h 1656876"/>
                  <a:gd name="connsiteX15" fmla="*/ 1696505 w 2005181"/>
                  <a:gd name="connsiteY15" fmla="*/ 81730 h 1656876"/>
                  <a:gd name="connsiteX16" fmla="*/ 1696505 w 2005181"/>
                  <a:gd name="connsiteY16" fmla="*/ 118879 h 1656876"/>
                  <a:gd name="connsiteX17" fmla="*/ 1718795 w 2005181"/>
                  <a:gd name="connsiteY17" fmla="*/ 136216 h 1656876"/>
                  <a:gd name="connsiteX18" fmla="*/ 1733655 w 2005181"/>
                  <a:gd name="connsiteY18" fmla="*/ 240235 h 1656876"/>
                  <a:gd name="connsiteX19" fmla="*/ 1723748 w 2005181"/>
                  <a:gd name="connsiteY19" fmla="*/ 274908 h 1656876"/>
                  <a:gd name="connsiteX20" fmla="*/ 1805478 w 2005181"/>
                  <a:gd name="connsiteY20" fmla="*/ 274908 h 1656876"/>
                  <a:gd name="connsiteX21" fmla="*/ 1857487 w 2005181"/>
                  <a:gd name="connsiteY21" fmla="*/ 294721 h 1656876"/>
                  <a:gd name="connsiteX22" fmla="*/ 1857487 w 2005181"/>
                  <a:gd name="connsiteY22" fmla="*/ 321964 h 1656876"/>
                  <a:gd name="connsiteX23" fmla="*/ 1874824 w 2005181"/>
                  <a:gd name="connsiteY23" fmla="*/ 341777 h 1656876"/>
                  <a:gd name="connsiteX24" fmla="*/ 1840151 w 2005181"/>
                  <a:gd name="connsiteY24" fmla="*/ 369020 h 1656876"/>
                  <a:gd name="connsiteX25" fmla="*/ 1845104 w 2005181"/>
                  <a:gd name="connsiteY25" fmla="*/ 388834 h 1656876"/>
                  <a:gd name="connsiteX26" fmla="*/ 1862441 w 2005181"/>
                  <a:gd name="connsiteY26" fmla="*/ 393787 h 1656876"/>
                  <a:gd name="connsiteX27" fmla="*/ 1894637 w 2005181"/>
                  <a:gd name="connsiteY27" fmla="*/ 453226 h 1656876"/>
                  <a:gd name="connsiteX28" fmla="*/ 1921880 w 2005181"/>
                  <a:gd name="connsiteY28" fmla="*/ 453226 h 1656876"/>
                  <a:gd name="connsiteX29" fmla="*/ 1949123 w 2005181"/>
                  <a:gd name="connsiteY29" fmla="*/ 475516 h 1656876"/>
                  <a:gd name="connsiteX30" fmla="*/ 2005181 w 2005181"/>
                  <a:gd name="connsiteY30" fmla="*/ 472012 h 1656876"/>
                  <a:gd name="connsiteX31" fmla="*/ 2005181 w 2005181"/>
                  <a:gd name="connsiteY31" fmla="*/ 499352 h 1656876"/>
                  <a:gd name="connsiteX32" fmla="*/ 1981320 w 2005181"/>
                  <a:gd name="connsiteY32" fmla="*/ 525049 h 1656876"/>
                  <a:gd name="connsiteX33" fmla="*/ 1916927 w 2005181"/>
                  <a:gd name="connsiteY33" fmla="*/ 681078 h 1656876"/>
                  <a:gd name="connsiteX34" fmla="*/ 1884731 w 2005181"/>
                  <a:gd name="connsiteY34" fmla="*/ 799957 h 1656876"/>
                  <a:gd name="connsiteX35" fmla="*/ 1869871 w 2005181"/>
                  <a:gd name="connsiteY35" fmla="*/ 913882 h 1656876"/>
                  <a:gd name="connsiteX36" fmla="*/ 1815384 w 2005181"/>
                  <a:gd name="connsiteY36" fmla="*/ 842060 h 1656876"/>
                  <a:gd name="connsiteX37" fmla="*/ 1780711 w 2005181"/>
                  <a:gd name="connsiteY37" fmla="*/ 832153 h 1656876"/>
                  <a:gd name="connsiteX38" fmla="*/ 1780711 w 2005181"/>
                  <a:gd name="connsiteY38" fmla="*/ 804910 h 1656876"/>
                  <a:gd name="connsiteX39" fmla="*/ 1701458 w 2005181"/>
                  <a:gd name="connsiteY39" fmla="*/ 738041 h 1656876"/>
                  <a:gd name="connsiteX40" fmla="*/ 1691552 w 2005181"/>
                  <a:gd name="connsiteY40" fmla="*/ 723181 h 1656876"/>
                  <a:gd name="connsiteX41" fmla="*/ 1691552 w 2005181"/>
                  <a:gd name="connsiteY41" fmla="*/ 681078 h 1656876"/>
                  <a:gd name="connsiteX42" fmla="*/ 1597439 w 2005181"/>
                  <a:gd name="connsiteY42" fmla="*/ 626592 h 1656876"/>
                  <a:gd name="connsiteX43" fmla="*/ 1582579 w 2005181"/>
                  <a:gd name="connsiteY43" fmla="*/ 579535 h 1656876"/>
                  <a:gd name="connsiteX44" fmla="*/ 1570196 w 2005181"/>
                  <a:gd name="connsiteY44" fmla="*/ 562199 h 1656876"/>
                  <a:gd name="connsiteX45" fmla="*/ 1468653 w 2005181"/>
                  <a:gd name="connsiteY45" fmla="*/ 542386 h 1656876"/>
                  <a:gd name="connsiteX46" fmla="*/ 1362157 w 2005181"/>
                  <a:gd name="connsiteY46" fmla="*/ 515143 h 1656876"/>
                  <a:gd name="connsiteX47" fmla="*/ 1342344 w 2005181"/>
                  <a:gd name="connsiteY47" fmla="*/ 492853 h 1656876"/>
                  <a:gd name="connsiteX48" fmla="*/ 1198699 w 2005181"/>
                  <a:gd name="connsiteY48" fmla="*/ 517619 h 1656876"/>
                  <a:gd name="connsiteX49" fmla="*/ 1151642 w 2005181"/>
                  <a:gd name="connsiteY49" fmla="*/ 552292 h 1656876"/>
                  <a:gd name="connsiteX50" fmla="*/ 998090 w 2005181"/>
                  <a:gd name="connsiteY50" fmla="*/ 634022 h 1656876"/>
                  <a:gd name="connsiteX51" fmla="*/ 965893 w 2005181"/>
                  <a:gd name="connsiteY51" fmla="*/ 641451 h 1656876"/>
                  <a:gd name="connsiteX52" fmla="*/ 889117 w 2005181"/>
                  <a:gd name="connsiteY52" fmla="*/ 671171 h 1656876"/>
                  <a:gd name="connsiteX53" fmla="*/ 874257 w 2005181"/>
                  <a:gd name="connsiteY53" fmla="*/ 688508 h 1656876"/>
                  <a:gd name="connsiteX54" fmla="*/ 849491 w 2005181"/>
                  <a:gd name="connsiteY54" fmla="*/ 728134 h 1656876"/>
                  <a:gd name="connsiteX55" fmla="*/ 832154 w 2005181"/>
                  <a:gd name="connsiteY55" fmla="*/ 723181 h 1656876"/>
                  <a:gd name="connsiteX56" fmla="*/ 802435 w 2005181"/>
                  <a:gd name="connsiteY56" fmla="*/ 713274 h 1656876"/>
                  <a:gd name="connsiteX57" fmla="*/ 780145 w 2005181"/>
                  <a:gd name="connsiteY57" fmla="*/ 738041 h 1656876"/>
                  <a:gd name="connsiteX58" fmla="*/ 772715 w 2005181"/>
                  <a:gd name="connsiteY58" fmla="*/ 762807 h 1656876"/>
                  <a:gd name="connsiteX59" fmla="*/ 760332 w 2005181"/>
                  <a:gd name="connsiteY59" fmla="*/ 780144 h 1656876"/>
                  <a:gd name="connsiteX60" fmla="*/ 762808 w 2005181"/>
                  <a:gd name="connsiteY60" fmla="*/ 799957 h 1656876"/>
                  <a:gd name="connsiteX61" fmla="*/ 765285 w 2005181"/>
                  <a:gd name="connsiteY61" fmla="*/ 866826 h 1656876"/>
                  <a:gd name="connsiteX62" fmla="*/ 775191 w 2005181"/>
                  <a:gd name="connsiteY62" fmla="*/ 876733 h 1656876"/>
                  <a:gd name="connsiteX63" fmla="*/ 765285 w 2005181"/>
                  <a:gd name="connsiteY63" fmla="*/ 908929 h 1656876"/>
                  <a:gd name="connsiteX64" fmla="*/ 765285 w 2005181"/>
                  <a:gd name="connsiteY64" fmla="*/ 938649 h 1656876"/>
                  <a:gd name="connsiteX65" fmla="*/ 747948 w 2005181"/>
                  <a:gd name="connsiteY65" fmla="*/ 980752 h 1656876"/>
                  <a:gd name="connsiteX66" fmla="*/ 723182 w 2005181"/>
                  <a:gd name="connsiteY66" fmla="*/ 998088 h 1656876"/>
                  <a:gd name="connsiteX67" fmla="*/ 730612 w 2005181"/>
                  <a:gd name="connsiteY67" fmla="*/ 1015425 h 1656876"/>
                  <a:gd name="connsiteX68" fmla="*/ 723182 w 2005181"/>
                  <a:gd name="connsiteY68" fmla="*/ 1052575 h 1656876"/>
                  <a:gd name="connsiteX69" fmla="*/ 695939 w 2005181"/>
                  <a:gd name="connsiteY69" fmla="*/ 1035238 h 1656876"/>
                  <a:gd name="connsiteX70" fmla="*/ 663742 w 2005181"/>
                  <a:gd name="connsiteY70" fmla="*/ 1050098 h 1656876"/>
                  <a:gd name="connsiteX71" fmla="*/ 629069 w 2005181"/>
                  <a:gd name="connsiteY71" fmla="*/ 1126874 h 1656876"/>
                  <a:gd name="connsiteX72" fmla="*/ 611733 w 2005181"/>
                  <a:gd name="connsiteY72" fmla="*/ 1134304 h 1656876"/>
                  <a:gd name="connsiteX73" fmla="*/ 579536 w 2005181"/>
                  <a:gd name="connsiteY73" fmla="*/ 1208603 h 1656876"/>
                  <a:gd name="connsiteX74" fmla="*/ 564676 w 2005181"/>
                  <a:gd name="connsiteY74" fmla="*/ 1230893 h 1656876"/>
                  <a:gd name="connsiteX75" fmla="*/ 537433 w 2005181"/>
                  <a:gd name="connsiteY75" fmla="*/ 1206127 h 1656876"/>
                  <a:gd name="connsiteX76" fmla="*/ 482947 w 2005181"/>
                  <a:gd name="connsiteY76" fmla="*/ 1216033 h 1656876"/>
                  <a:gd name="connsiteX77" fmla="*/ 463134 w 2005181"/>
                  <a:gd name="connsiteY77" fmla="*/ 1300239 h 1656876"/>
                  <a:gd name="connsiteX78" fmla="*/ 463134 w 2005181"/>
                  <a:gd name="connsiteY78" fmla="*/ 1329959 h 1656876"/>
                  <a:gd name="connsiteX79" fmla="*/ 465610 w 2005181"/>
                  <a:gd name="connsiteY79" fmla="*/ 1374539 h 1656876"/>
                  <a:gd name="connsiteX80" fmla="*/ 465610 w 2005181"/>
                  <a:gd name="connsiteY80" fmla="*/ 1433978 h 1656876"/>
                  <a:gd name="connsiteX81" fmla="*/ 440844 w 2005181"/>
                  <a:gd name="connsiteY81" fmla="*/ 1458745 h 1656876"/>
                  <a:gd name="connsiteX82" fmla="*/ 398741 w 2005181"/>
                  <a:gd name="connsiteY82" fmla="*/ 1463698 h 1656876"/>
                  <a:gd name="connsiteX83" fmla="*/ 406171 w 2005181"/>
                  <a:gd name="connsiteY83" fmla="*/ 1518184 h 1656876"/>
                  <a:gd name="connsiteX84" fmla="*/ 401217 w 2005181"/>
                  <a:gd name="connsiteY84" fmla="*/ 1537997 h 1656876"/>
                  <a:gd name="connsiteX85" fmla="*/ 463134 w 2005181"/>
                  <a:gd name="connsiteY85" fmla="*/ 1572670 h 1656876"/>
                  <a:gd name="connsiteX86" fmla="*/ 490377 w 2005181"/>
                  <a:gd name="connsiteY86" fmla="*/ 1612297 h 1656876"/>
                  <a:gd name="connsiteX87" fmla="*/ 480470 w 2005181"/>
                  <a:gd name="connsiteY87" fmla="*/ 1656876 h 1656876"/>
                  <a:gd name="connsiteX88" fmla="*/ 423507 w 2005181"/>
                  <a:gd name="connsiteY88" fmla="*/ 1644493 h 1656876"/>
                  <a:gd name="connsiteX89" fmla="*/ 421031 w 2005181"/>
                  <a:gd name="connsiteY89" fmla="*/ 1627156 h 1656876"/>
                  <a:gd name="connsiteX90" fmla="*/ 383881 w 2005181"/>
                  <a:gd name="connsiteY90" fmla="*/ 1580100 h 1656876"/>
                  <a:gd name="connsiteX91" fmla="*/ 359114 w 2005181"/>
                  <a:gd name="connsiteY91" fmla="*/ 1565240 h 1656876"/>
                  <a:gd name="connsiteX92" fmla="*/ 274908 w 2005181"/>
                  <a:gd name="connsiteY92" fmla="*/ 1572670 h 1656876"/>
                  <a:gd name="connsiteX93" fmla="*/ 237759 w 2005181"/>
                  <a:gd name="connsiteY93" fmla="*/ 1619727 h 1656876"/>
                  <a:gd name="connsiteX94" fmla="*/ 165936 w 2005181"/>
                  <a:gd name="connsiteY94" fmla="*/ 1604867 h 1656876"/>
                  <a:gd name="connsiteX95" fmla="*/ 116403 w 2005181"/>
                  <a:gd name="connsiteY95" fmla="*/ 1555334 h 1656876"/>
                  <a:gd name="connsiteX96" fmla="*/ 91636 w 2005181"/>
                  <a:gd name="connsiteY96" fmla="*/ 1577624 h 1656876"/>
                  <a:gd name="connsiteX97" fmla="*/ 12383 w 2005181"/>
                  <a:gd name="connsiteY97" fmla="*/ 1594960 h 1656876"/>
                  <a:gd name="connsiteX98" fmla="*/ 27243 w 2005181"/>
                  <a:gd name="connsiteY98" fmla="*/ 1567717 h 1656876"/>
                  <a:gd name="connsiteX99" fmla="*/ 24767 w 2005181"/>
                  <a:gd name="connsiteY99" fmla="*/ 1552857 h 1656876"/>
                  <a:gd name="connsiteX100" fmla="*/ 47056 w 2005181"/>
                  <a:gd name="connsiteY100" fmla="*/ 1540474 h 1656876"/>
                  <a:gd name="connsiteX101" fmla="*/ 47056 w 2005181"/>
                  <a:gd name="connsiteY101" fmla="*/ 1518184 h 1656876"/>
                  <a:gd name="connsiteX102" fmla="*/ 61916 w 2005181"/>
                  <a:gd name="connsiteY102" fmla="*/ 1483511 h 1656876"/>
                  <a:gd name="connsiteX103" fmla="*/ 54486 w 2005181"/>
                  <a:gd name="connsiteY103" fmla="*/ 1468651 h 1656876"/>
                  <a:gd name="connsiteX104" fmla="*/ 116403 w 2005181"/>
                  <a:gd name="connsiteY104" fmla="*/ 1421595 h 1656876"/>
                  <a:gd name="connsiteX105" fmla="*/ 108973 w 2005181"/>
                  <a:gd name="connsiteY105" fmla="*/ 1377015 h 1656876"/>
                  <a:gd name="connsiteX106" fmla="*/ 59440 w 2005181"/>
                  <a:gd name="connsiteY106" fmla="*/ 1369585 h 1656876"/>
                  <a:gd name="connsiteX107" fmla="*/ 56963 w 2005181"/>
                  <a:gd name="connsiteY107" fmla="*/ 1344819 h 1656876"/>
                  <a:gd name="connsiteX108" fmla="*/ 86683 w 2005181"/>
                  <a:gd name="connsiteY108" fmla="*/ 1339866 h 1656876"/>
                  <a:gd name="connsiteX109" fmla="*/ 74300 w 2005181"/>
                  <a:gd name="connsiteY109" fmla="*/ 1206127 h 1656876"/>
                  <a:gd name="connsiteX110" fmla="*/ 61916 w 2005181"/>
                  <a:gd name="connsiteY110" fmla="*/ 1181360 h 1656876"/>
                  <a:gd name="connsiteX111" fmla="*/ 71823 w 2005181"/>
                  <a:gd name="connsiteY111" fmla="*/ 1136781 h 1656876"/>
                  <a:gd name="connsiteX112" fmla="*/ 54486 w 2005181"/>
                  <a:gd name="connsiteY112" fmla="*/ 1112014 h 1656876"/>
                  <a:gd name="connsiteX113" fmla="*/ 17337 w 2005181"/>
                  <a:gd name="connsiteY113" fmla="*/ 1062481 h 1656876"/>
                  <a:gd name="connsiteX114" fmla="*/ 19813 w 2005181"/>
                  <a:gd name="connsiteY114" fmla="*/ 1055051 h 1656876"/>
                  <a:gd name="connsiteX115" fmla="*/ 0 w 2005181"/>
                  <a:gd name="connsiteY115" fmla="*/ 1015425 h 1656876"/>
                  <a:gd name="connsiteX116" fmla="*/ 22290 w 2005181"/>
                  <a:gd name="connsiteY116" fmla="*/ 1003042 h 1656876"/>
                  <a:gd name="connsiteX117" fmla="*/ 34673 w 2005181"/>
                  <a:gd name="connsiteY117" fmla="*/ 1010472 h 1656876"/>
                  <a:gd name="connsiteX118" fmla="*/ 91636 w 2005181"/>
                  <a:gd name="connsiteY118" fmla="*/ 1060005 h 1656876"/>
                  <a:gd name="connsiteX119" fmla="*/ 148599 w 2005181"/>
                  <a:gd name="connsiteY119" fmla="*/ 995612 h 1656876"/>
                  <a:gd name="connsiteX120" fmla="*/ 148599 w 2005181"/>
                  <a:gd name="connsiteY120" fmla="*/ 973322 h 1656876"/>
                  <a:gd name="connsiteX121" fmla="*/ 193179 w 2005181"/>
                  <a:gd name="connsiteY121" fmla="*/ 978275 h 1656876"/>
                  <a:gd name="connsiteX122" fmla="*/ 200609 w 2005181"/>
                  <a:gd name="connsiteY122" fmla="*/ 921312 h 1656876"/>
                  <a:gd name="connsiteX123" fmla="*/ 205562 w 2005181"/>
                  <a:gd name="connsiteY123" fmla="*/ 886639 h 1656876"/>
                  <a:gd name="connsiteX124" fmla="*/ 230329 w 2005181"/>
                  <a:gd name="connsiteY124" fmla="*/ 864350 h 1656876"/>
                  <a:gd name="connsiteX125" fmla="*/ 274908 w 2005181"/>
                  <a:gd name="connsiteY125" fmla="*/ 851966 h 1656876"/>
                  <a:gd name="connsiteX126" fmla="*/ 346731 w 2005181"/>
                  <a:gd name="connsiteY126" fmla="*/ 809863 h 1656876"/>
                  <a:gd name="connsiteX127" fmla="*/ 349208 w 2005181"/>
                  <a:gd name="connsiteY127" fmla="*/ 777667 h 1656876"/>
                  <a:gd name="connsiteX128" fmla="*/ 324441 w 2005181"/>
                  <a:gd name="connsiteY128" fmla="*/ 752901 h 1656876"/>
                  <a:gd name="connsiteX129" fmla="*/ 292245 w 2005181"/>
                  <a:gd name="connsiteY129" fmla="*/ 742994 h 1656876"/>
                  <a:gd name="connsiteX130" fmla="*/ 287292 w 2005181"/>
                  <a:gd name="connsiteY130" fmla="*/ 705844 h 1656876"/>
                  <a:gd name="connsiteX131" fmla="*/ 269955 w 2005181"/>
                  <a:gd name="connsiteY131" fmla="*/ 698414 h 1656876"/>
                  <a:gd name="connsiteX132" fmla="*/ 255095 w 2005181"/>
                  <a:gd name="connsiteY132" fmla="*/ 631545 h 1656876"/>
                  <a:gd name="connsiteX133" fmla="*/ 237759 w 2005181"/>
                  <a:gd name="connsiteY133" fmla="*/ 606778 h 1656876"/>
                  <a:gd name="connsiteX134" fmla="*/ 287292 w 2005181"/>
                  <a:gd name="connsiteY134" fmla="*/ 579535 h 1656876"/>
                  <a:gd name="connsiteX135" fmla="*/ 317011 w 2005181"/>
                  <a:gd name="connsiteY135" fmla="*/ 586965 h 1656876"/>
                  <a:gd name="connsiteX136" fmla="*/ 351684 w 2005181"/>
                  <a:gd name="connsiteY136" fmla="*/ 589442 h 1656876"/>
                  <a:gd name="connsiteX137" fmla="*/ 406171 w 2005181"/>
                  <a:gd name="connsiteY137" fmla="*/ 601825 h 1656876"/>
                  <a:gd name="connsiteX138" fmla="*/ 460657 w 2005181"/>
                  <a:gd name="connsiteY138" fmla="*/ 582012 h 1656876"/>
                  <a:gd name="connsiteX139" fmla="*/ 539910 w 2005181"/>
                  <a:gd name="connsiteY139" fmla="*/ 487899 h 1656876"/>
                  <a:gd name="connsiteX140" fmla="*/ 539910 w 2005181"/>
                  <a:gd name="connsiteY140" fmla="*/ 465610 h 1656876"/>
                  <a:gd name="connsiteX141" fmla="*/ 527526 w 2005181"/>
                  <a:gd name="connsiteY141" fmla="*/ 443320 h 1656876"/>
                  <a:gd name="connsiteX142" fmla="*/ 537433 w 2005181"/>
                  <a:gd name="connsiteY142" fmla="*/ 416077 h 1656876"/>
                  <a:gd name="connsiteX143" fmla="*/ 554770 w 2005181"/>
                  <a:gd name="connsiteY143" fmla="*/ 391310 h 1656876"/>
                  <a:gd name="connsiteX144" fmla="*/ 542386 w 2005181"/>
                  <a:gd name="connsiteY144" fmla="*/ 369020 h 1656876"/>
                  <a:gd name="connsiteX145" fmla="*/ 582013 w 2005181"/>
                  <a:gd name="connsiteY145" fmla="*/ 326917 h 1656876"/>
                  <a:gd name="connsiteX146" fmla="*/ 594396 w 2005181"/>
                  <a:gd name="connsiteY146" fmla="*/ 326917 h 1656876"/>
                  <a:gd name="connsiteX147" fmla="*/ 611733 w 2005181"/>
                  <a:gd name="connsiteY147" fmla="*/ 302151 h 1656876"/>
                  <a:gd name="connsiteX148" fmla="*/ 614209 w 2005181"/>
                  <a:gd name="connsiteY148" fmla="*/ 269955 h 1656876"/>
                  <a:gd name="connsiteX149" fmla="*/ 638976 w 2005181"/>
                  <a:gd name="connsiteY149" fmla="*/ 260048 h 1656876"/>
                  <a:gd name="connsiteX150" fmla="*/ 638976 w 2005181"/>
                  <a:gd name="connsiteY150" fmla="*/ 232805 h 1656876"/>
                  <a:gd name="connsiteX151" fmla="*/ 656312 w 2005181"/>
                  <a:gd name="connsiteY151" fmla="*/ 210515 h 1656876"/>
                  <a:gd name="connsiteX152" fmla="*/ 661266 w 2005181"/>
                  <a:gd name="connsiteY152" fmla="*/ 190702 h 1656876"/>
                  <a:gd name="connsiteX153" fmla="*/ 700892 w 2005181"/>
                  <a:gd name="connsiteY153" fmla="*/ 131262 h 1656876"/>
                  <a:gd name="connsiteX154" fmla="*/ 730612 w 2005181"/>
                  <a:gd name="connsiteY154" fmla="*/ 146122 h 1656876"/>
                  <a:gd name="connsiteX155" fmla="*/ 767762 w 2005181"/>
                  <a:gd name="connsiteY155" fmla="*/ 131262 h 1656876"/>
                  <a:gd name="connsiteX156" fmla="*/ 802435 w 2005181"/>
                  <a:gd name="connsiteY156" fmla="*/ 79253 h 1656876"/>
                  <a:gd name="connsiteX157" fmla="*/ 859398 w 2005181"/>
                  <a:gd name="connsiteY157" fmla="*/ 94113 h 1656876"/>
                  <a:gd name="connsiteX158" fmla="*/ 899024 w 2005181"/>
                  <a:gd name="connsiteY158" fmla="*/ 64393 h 1656876"/>
                  <a:gd name="connsiteX159" fmla="*/ 936174 w 2005181"/>
                  <a:gd name="connsiteY159" fmla="*/ 74300 h 1656876"/>
                  <a:gd name="connsiteX160" fmla="*/ 951034 w 2005181"/>
                  <a:gd name="connsiteY160" fmla="*/ 56963 h 1656876"/>
                  <a:gd name="connsiteX161" fmla="*/ 985707 w 2005181"/>
                  <a:gd name="connsiteY161" fmla="*/ 69346 h 1656876"/>
                  <a:gd name="connsiteX162" fmla="*/ 1062483 w 2005181"/>
                  <a:gd name="connsiteY162" fmla="*/ 74300 h 1656876"/>
                  <a:gd name="connsiteX163" fmla="*/ 1114492 w 2005181"/>
                  <a:gd name="connsiteY163" fmla="*/ 2477 h 1656876"/>
                  <a:gd name="connsiteX164" fmla="*/ 1159072 w 2005181"/>
                  <a:gd name="connsiteY164" fmla="*/ 22290 h 1656876"/>
                  <a:gd name="connsiteX165" fmla="*/ 1188792 w 2005181"/>
                  <a:gd name="connsiteY165" fmla="*/ 4954 h 1656876"/>
                  <a:gd name="connsiteX166" fmla="*/ 1223465 w 2005181"/>
                  <a:gd name="connsiteY166" fmla="*/ 12383 h 1656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2005181" h="1656876">
                    <a:moveTo>
                      <a:pt x="1253185" y="0"/>
                    </a:moveTo>
                    <a:lnTo>
                      <a:pt x="1270521" y="24767"/>
                    </a:lnTo>
                    <a:lnTo>
                      <a:pt x="1290335" y="47057"/>
                    </a:lnTo>
                    <a:lnTo>
                      <a:pt x="1329961" y="52010"/>
                    </a:lnTo>
                    <a:lnTo>
                      <a:pt x="1374541" y="66870"/>
                    </a:lnTo>
                    <a:lnTo>
                      <a:pt x="1406737" y="66870"/>
                    </a:lnTo>
                    <a:lnTo>
                      <a:pt x="1429027" y="69346"/>
                    </a:lnTo>
                    <a:lnTo>
                      <a:pt x="1458747" y="64393"/>
                    </a:lnTo>
                    <a:lnTo>
                      <a:pt x="1510756" y="113926"/>
                    </a:lnTo>
                    <a:lnTo>
                      <a:pt x="1577626" y="126309"/>
                    </a:lnTo>
                    <a:lnTo>
                      <a:pt x="1607346" y="96589"/>
                    </a:lnTo>
                    <a:lnTo>
                      <a:pt x="1609822" y="74300"/>
                    </a:lnTo>
                    <a:lnTo>
                      <a:pt x="1639542" y="64393"/>
                    </a:lnTo>
                    <a:lnTo>
                      <a:pt x="1651925" y="89159"/>
                    </a:lnTo>
                    <a:lnTo>
                      <a:pt x="1669262" y="86683"/>
                    </a:lnTo>
                    <a:lnTo>
                      <a:pt x="1696505" y="81730"/>
                    </a:lnTo>
                    <a:lnTo>
                      <a:pt x="1696505" y="118879"/>
                    </a:lnTo>
                    <a:lnTo>
                      <a:pt x="1718795" y="136216"/>
                    </a:lnTo>
                    <a:lnTo>
                      <a:pt x="1733655" y="240235"/>
                    </a:lnTo>
                    <a:lnTo>
                      <a:pt x="1723748" y="274908"/>
                    </a:lnTo>
                    <a:lnTo>
                      <a:pt x="1805478" y="274908"/>
                    </a:lnTo>
                    <a:lnTo>
                      <a:pt x="1857487" y="294721"/>
                    </a:lnTo>
                    <a:lnTo>
                      <a:pt x="1857487" y="321964"/>
                    </a:lnTo>
                    <a:lnTo>
                      <a:pt x="1874824" y="341777"/>
                    </a:lnTo>
                    <a:lnTo>
                      <a:pt x="1840151" y="369020"/>
                    </a:lnTo>
                    <a:lnTo>
                      <a:pt x="1845104" y="388834"/>
                    </a:lnTo>
                    <a:lnTo>
                      <a:pt x="1862441" y="393787"/>
                    </a:lnTo>
                    <a:lnTo>
                      <a:pt x="1894637" y="453226"/>
                    </a:lnTo>
                    <a:lnTo>
                      <a:pt x="1921880" y="453226"/>
                    </a:lnTo>
                    <a:lnTo>
                      <a:pt x="1949123" y="475516"/>
                    </a:lnTo>
                    <a:lnTo>
                      <a:pt x="2005181" y="472012"/>
                    </a:lnTo>
                    <a:lnTo>
                      <a:pt x="2005181" y="499352"/>
                    </a:lnTo>
                    <a:lnTo>
                      <a:pt x="1981320" y="525049"/>
                    </a:lnTo>
                    <a:lnTo>
                      <a:pt x="1916927" y="681078"/>
                    </a:lnTo>
                    <a:lnTo>
                      <a:pt x="1884731" y="799957"/>
                    </a:lnTo>
                    <a:lnTo>
                      <a:pt x="1869871" y="913882"/>
                    </a:lnTo>
                    <a:lnTo>
                      <a:pt x="1815384" y="842060"/>
                    </a:lnTo>
                    <a:lnTo>
                      <a:pt x="1780711" y="832153"/>
                    </a:lnTo>
                    <a:lnTo>
                      <a:pt x="1780711" y="804910"/>
                    </a:lnTo>
                    <a:lnTo>
                      <a:pt x="1701458" y="738041"/>
                    </a:lnTo>
                    <a:lnTo>
                      <a:pt x="1691552" y="723181"/>
                    </a:lnTo>
                    <a:lnTo>
                      <a:pt x="1691552" y="681078"/>
                    </a:lnTo>
                    <a:lnTo>
                      <a:pt x="1597439" y="626592"/>
                    </a:lnTo>
                    <a:lnTo>
                      <a:pt x="1582579" y="579535"/>
                    </a:lnTo>
                    <a:lnTo>
                      <a:pt x="1570196" y="562199"/>
                    </a:lnTo>
                    <a:lnTo>
                      <a:pt x="1468653" y="542386"/>
                    </a:lnTo>
                    <a:lnTo>
                      <a:pt x="1362157" y="515143"/>
                    </a:lnTo>
                    <a:lnTo>
                      <a:pt x="1342344" y="492853"/>
                    </a:lnTo>
                    <a:lnTo>
                      <a:pt x="1198699" y="517619"/>
                    </a:lnTo>
                    <a:lnTo>
                      <a:pt x="1151642" y="552292"/>
                    </a:lnTo>
                    <a:lnTo>
                      <a:pt x="998090" y="634022"/>
                    </a:lnTo>
                    <a:lnTo>
                      <a:pt x="965893" y="641451"/>
                    </a:lnTo>
                    <a:lnTo>
                      <a:pt x="889117" y="671171"/>
                    </a:lnTo>
                    <a:lnTo>
                      <a:pt x="874257" y="688508"/>
                    </a:lnTo>
                    <a:lnTo>
                      <a:pt x="849491" y="728134"/>
                    </a:lnTo>
                    <a:lnTo>
                      <a:pt x="832154" y="723181"/>
                    </a:lnTo>
                    <a:lnTo>
                      <a:pt x="802435" y="713274"/>
                    </a:lnTo>
                    <a:lnTo>
                      <a:pt x="780145" y="738041"/>
                    </a:lnTo>
                    <a:lnTo>
                      <a:pt x="772715" y="762807"/>
                    </a:lnTo>
                    <a:lnTo>
                      <a:pt x="760332" y="780144"/>
                    </a:lnTo>
                    <a:lnTo>
                      <a:pt x="762808" y="799957"/>
                    </a:lnTo>
                    <a:lnTo>
                      <a:pt x="765285" y="866826"/>
                    </a:lnTo>
                    <a:lnTo>
                      <a:pt x="775191" y="876733"/>
                    </a:lnTo>
                    <a:lnTo>
                      <a:pt x="765285" y="908929"/>
                    </a:lnTo>
                    <a:lnTo>
                      <a:pt x="765285" y="938649"/>
                    </a:lnTo>
                    <a:lnTo>
                      <a:pt x="747948" y="980752"/>
                    </a:lnTo>
                    <a:lnTo>
                      <a:pt x="723182" y="998088"/>
                    </a:lnTo>
                    <a:lnTo>
                      <a:pt x="730612" y="1015425"/>
                    </a:lnTo>
                    <a:lnTo>
                      <a:pt x="723182" y="1052575"/>
                    </a:lnTo>
                    <a:lnTo>
                      <a:pt x="695939" y="1035238"/>
                    </a:lnTo>
                    <a:lnTo>
                      <a:pt x="663742" y="1050098"/>
                    </a:lnTo>
                    <a:lnTo>
                      <a:pt x="629069" y="1126874"/>
                    </a:lnTo>
                    <a:lnTo>
                      <a:pt x="611733" y="1134304"/>
                    </a:lnTo>
                    <a:lnTo>
                      <a:pt x="579536" y="1208603"/>
                    </a:lnTo>
                    <a:lnTo>
                      <a:pt x="564676" y="1230893"/>
                    </a:lnTo>
                    <a:lnTo>
                      <a:pt x="537433" y="1206127"/>
                    </a:lnTo>
                    <a:lnTo>
                      <a:pt x="482947" y="1216033"/>
                    </a:lnTo>
                    <a:lnTo>
                      <a:pt x="463134" y="1300239"/>
                    </a:lnTo>
                    <a:lnTo>
                      <a:pt x="463134" y="1329959"/>
                    </a:lnTo>
                    <a:lnTo>
                      <a:pt x="465610" y="1374539"/>
                    </a:lnTo>
                    <a:lnTo>
                      <a:pt x="465610" y="1433978"/>
                    </a:lnTo>
                    <a:lnTo>
                      <a:pt x="440844" y="1458745"/>
                    </a:lnTo>
                    <a:lnTo>
                      <a:pt x="398741" y="1463698"/>
                    </a:lnTo>
                    <a:lnTo>
                      <a:pt x="406171" y="1518184"/>
                    </a:lnTo>
                    <a:lnTo>
                      <a:pt x="401217" y="1537997"/>
                    </a:lnTo>
                    <a:lnTo>
                      <a:pt x="463134" y="1572670"/>
                    </a:lnTo>
                    <a:lnTo>
                      <a:pt x="490377" y="1612297"/>
                    </a:lnTo>
                    <a:lnTo>
                      <a:pt x="480470" y="1656876"/>
                    </a:lnTo>
                    <a:lnTo>
                      <a:pt x="423507" y="1644493"/>
                    </a:lnTo>
                    <a:lnTo>
                      <a:pt x="421031" y="1627156"/>
                    </a:lnTo>
                    <a:lnTo>
                      <a:pt x="383881" y="1580100"/>
                    </a:lnTo>
                    <a:lnTo>
                      <a:pt x="359114" y="1565240"/>
                    </a:lnTo>
                    <a:lnTo>
                      <a:pt x="274908" y="1572670"/>
                    </a:lnTo>
                    <a:lnTo>
                      <a:pt x="237759" y="1619727"/>
                    </a:lnTo>
                    <a:lnTo>
                      <a:pt x="165936" y="1604867"/>
                    </a:lnTo>
                    <a:lnTo>
                      <a:pt x="116403" y="1555334"/>
                    </a:lnTo>
                    <a:lnTo>
                      <a:pt x="91636" y="1577624"/>
                    </a:lnTo>
                    <a:lnTo>
                      <a:pt x="12383" y="1594960"/>
                    </a:lnTo>
                    <a:lnTo>
                      <a:pt x="27243" y="1567717"/>
                    </a:lnTo>
                    <a:lnTo>
                      <a:pt x="24767" y="1552857"/>
                    </a:lnTo>
                    <a:lnTo>
                      <a:pt x="47056" y="1540474"/>
                    </a:lnTo>
                    <a:lnTo>
                      <a:pt x="47056" y="1518184"/>
                    </a:lnTo>
                    <a:lnTo>
                      <a:pt x="61916" y="1483511"/>
                    </a:lnTo>
                    <a:lnTo>
                      <a:pt x="54486" y="1468651"/>
                    </a:lnTo>
                    <a:lnTo>
                      <a:pt x="116403" y="1421595"/>
                    </a:lnTo>
                    <a:lnTo>
                      <a:pt x="108973" y="1377015"/>
                    </a:lnTo>
                    <a:lnTo>
                      <a:pt x="59440" y="1369585"/>
                    </a:lnTo>
                    <a:lnTo>
                      <a:pt x="56963" y="1344819"/>
                    </a:lnTo>
                    <a:lnTo>
                      <a:pt x="86683" y="1339866"/>
                    </a:lnTo>
                    <a:lnTo>
                      <a:pt x="74300" y="1206127"/>
                    </a:lnTo>
                    <a:lnTo>
                      <a:pt x="61916" y="1181360"/>
                    </a:lnTo>
                    <a:lnTo>
                      <a:pt x="71823" y="1136781"/>
                    </a:lnTo>
                    <a:lnTo>
                      <a:pt x="54486" y="1112014"/>
                    </a:lnTo>
                    <a:lnTo>
                      <a:pt x="17337" y="1062481"/>
                    </a:lnTo>
                    <a:lnTo>
                      <a:pt x="19813" y="1055051"/>
                    </a:lnTo>
                    <a:lnTo>
                      <a:pt x="0" y="1015425"/>
                    </a:lnTo>
                    <a:lnTo>
                      <a:pt x="22290" y="1003042"/>
                    </a:lnTo>
                    <a:lnTo>
                      <a:pt x="34673" y="1010472"/>
                    </a:lnTo>
                    <a:lnTo>
                      <a:pt x="91636" y="1060005"/>
                    </a:lnTo>
                    <a:lnTo>
                      <a:pt x="148599" y="995612"/>
                    </a:lnTo>
                    <a:lnTo>
                      <a:pt x="148599" y="973322"/>
                    </a:lnTo>
                    <a:lnTo>
                      <a:pt x="193179" y="978275"/>
                    </a:lnTo>
                    <a:lnTo>
                      <a:pt x="200609" y="921312"/>
                    </a:lnTo>
                    <a:lnTo>
                      <a:pt x="205562" y="886639"/>
                    </a:lnTo>
                    <a:lnTo>
                      <a:pt x="230329" y="864350"/>
                    </a:lnTo>
                    <a:lnTo>
                      <a:pt x="274908" y="851966"/>
                    </a:lnTo>
                    <a:lnTo>
                      <a:pt x="346731" y="809863"/>
                    </a:lnTo>
                    <a:lnTo>
                      <a:pt x="349208" y="777667"/>
                    </a:lnTo>
                    <a:lnTo>
                      <a:pt x="324441" y="752901"/>
                    </a:lnTo>
                    <a:lnTo>
                      <a:pt x="292245" y="742994"/>
                    </a:lnTo>
                    <a:lnTo>
                      <a:pt x="287292" y="705844"/>
                    </a:lnTo>
                    <a:lnTo>
                      <a:pt x="269955" y="698414"/>
                    </a:lnTo>
                    <a:lnTo>
                      <a:pt x="255095" y="631545"/>
                    </a:lnTo>
                    <a:lnTo>
                      <a:pt x="237759" y="606778"/>
                    </a:lnTo>
                    <a:lnTo>
                      <a:pt x="287292" y="579535"/>
                    </a:lnTo>
                    <a:lnTo>
                      <a:pt x="317011" y="586965"/>
                    </a:lnTo>
                    <a:lnTo>
                      <a:pt x="351684" y="589442"/>
                    </a:lnTo>
                    <a:lnTo>
                      <a:pt x="406171" y="601825"/>
                    </a:lnTo>
                    <a:lnTo>
                      <a:pt x="460657" y="582012"/>
                    </a:lnTo>
                    <a:lnTo>
                      <a:pt x="539910" y="487899"/>
                    </a:lnTo>
                    <a:lnTo>
                      <a:pt x="539910" y="465610"/>
                    </a:lnTo>
                    <a:lnTo>
                      <a:pt x="527526" y="443320"/>
                    </a:lnTo>
                    <a:lnTo>
                      <a:pt x="537433" y="416077"/>
                    </a:lnTo>
                    <a:lnTo>
                      <a:pt x="554770" y="391310"/>
                    </a:lnTo>
                    <a:lnTo>
                      <a:pt x="542386" y="369020"/>
                    </a:lnTo>
                    <a:lnTo>
                      <a:pt x="582013" y="326917"/>
                    </a:lnTo>
                    <a:lnTo>
                      <a:pt x="594396" y="326917"/>
                    </a:lnTo>
                    <a:lnTo>
                      <a:pt x="611733" y="302151"/>
                    </a:lnTo>
                    <a:lnTo>
                      <a:pt x="614209" y="269955"/>
                    </a:lnTo>
                    <a:lnTo>
                      <a:pt x="638976" y="260048"/>
                    </a:lnTo>
                    <a:lnTo>
                      <a:pt x="638976" y="232805"/>
                    </a:lnTo>
                    <a:lnTo>
                      <a:pt x="656312" y="210515"/>
                    </a:lnTo>
                    <a:lnTo>
                      <a:pt x="661266" y="190702"/>
                    </a:lnTo>
                    <a:lnTo>
                      <a:pt x="700892" y="131262"/>
                    </a:lnTo>
                    <a:lnTo>
                      <a:pt x="730612" y="146122"/>
                    </a:lnTo>
                    <a:lnTo>
                      <a:pt x="767762" y="131262"/>
                    </a:lnTo>
                    <a:lnTo>
                      <a:pt x="802435" y="79253"/>
                    </a:lnTo>
                    <a:lnTo>
                      <a:pt x="859398" y="94113"/>
                    </a:lnTo>
                    <a:lnTo>
                      <a:pt x="899024" y="64393"/>
                    </a:lnTo>
                    <a:lnTo>
                      <a:pt x="936174" y="74300"/>
                    </a:lnTo>
                    <a:lnTo>
                      <a:pt x="951034" y="56963"/>
                    </a:lnTo>
                    <a:lnTo>
                      <a:pt x="985707" y="69346"/>
                    </a:lnTo>
                    <a:lnTo>
                      <a:pt x="1062483" y="74300"/>
                    </a:lnTo>
                    <a:lnTo>
                      <a:pt x="1114492" y="2477"/>
                    </a:lnTo>
                    <a:lnTo>
                      <a:pt x="1159072" y="22290"/>
                    </a:lnTo>
                    <a:lnTo>
                      <a:pt x="1188792" y="4954"/>
                    </a:lnTo>
                    <a:lnTo>
                      <a:pt x="1223465" y="1238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21948A9C-D745-A549-650B-0D3592448D22}"/>
                  </a:ext>
                </a:extLst>
              </p:cNvPr>
              <p:cNvSpPr/>
              <p:nvPr/>
            </p:nvSpPr>
            <p:spPr>
              <a:xfrm>
                <a:off x="3196524" y="3741462"/>
                <a:ext cx="181127" cy="201845"/>
              </a:xfrm>
              <a:custGeom>
                <a:avLst/>
                <a:gdLst>
                  <a:gd name="connsiteX0" fmla="*/ 133739 w 181127"/>
                  <a:gd name="connsiteY0" fmla="*/ 0 h 201845"/>
                  <a:gd name="connsiteX1" fmla="*/ 168412 w 181127"/>
                  <a:gd name="connsiteY1" fmla="*/ 14860 h 201845"/>
                  <a:gd name="connsiteX2" fmla="*/ 181127 w 181127"/>
                  <a:gd name="connsiteY2" fmla="*/ 7231 h 201845"/>
                  <a:gd name="connsiteX3" fmla="*/ 181127 w 181127"/>
                  <a:gd name="connsiteY3" fmla="*/ 116704 h 201845"/>
                  <a:gd name="connsiteX4" fmla="*/ 144883 w 181127"/>
                  <a:gd name="connsiteY4" fmla="*/ 128785 h 201845"/>
                  <a:gd name="connsiteX5" fmla="*/ 137454 w 181127"/>
                  <a:gd name="connsiteY5" fmla="*/ 141168 h 201845"/>
                  <a:gd name="connsiteX6" fmla="*/ 123832 w 181127"/>
                  <a:gd name="connsiteY6" fmla="*/ 174602 h 201845"/>
                  <a:gd name="connsiteX7" fmla="*/ 123832 w 181127"/>
                  <a:gd name="connsiteY7" fmla="*/ 189462 h 201845"/>
                  <a:gd name="connsiteX8" fmla="*/ 116402 w 181127"/>
                  <a:gd name="connsiteY8" fmla="*/ 201845 h 201845"/>
                  <a:gd name="connsiteX9" fmla="*/ 99066 w 181127"/>
                  <a:gd name="connsiteY9" fmla="*/ 189462 h 201845"/>
                  <a:gd name="connsiteX10" fmla="*/ 104019 w 181127"/>
                  <a:gd name="connsiteY10" fmla="*/ 180794 h 201845"/>
                  <a:gd name="connsiteX11" fmla="*/ 99066 w 181127"/>
                  <a:gd name="connsiteY11" fmla="*/ 169649 h 201845"/>
                  <a:gd name="connsiteX12" fmla="*/ 99066 w 181127"/>
                  <a:gd name="connsiteY12" fmla="*/ 158504 h 201845"/>
                  <a:gd name="connsiteX13" fmla="*/ 112687 w 181127"/>
                  <a:gd name="connsiteY13" fmla="*/ 130023 h 201845"/>
                  <a:gd name="connsiteX14" fmla="*/ 104019 w 181127"/>
                  <a:gd name="connsiteY14" fmla="*/ 108972 h 201845"/>
                  <a:gd name="connsiteX15" fmla="*/ 90397 w 181127"/>
                  <a:gd name="connsiteY15" fmla="*/ 107733 h 201845"/>
                  <a:gd name="connsiteX16" fmla="*/ 63154 w 181127"/>
                  <a:gd name="connsiteY16" fmla="*/ 104018 h 201845"/>
                  <a:gd name="connsiteX17" fmla="*/ 9907 w 181127"/>
                  <a:gd name="connsiteY17" fmla="*/ 133738 h 201845"/>
                  <a:gd name="connsiteX18" fmla="*/ 1238 w 181127"/>
                  <a:gd name="connsiteY18" fmla="*/ 113925 h 201845"/>
                  <a:gd name="connsiteX19" fmla="*/ 0 w 181127"/>
                  <a:gd name="connsiteY19" fmla="*/ 95350 h 201845"/>
                  <a:gd name="connsiteX20" fmla="*/ 26005 w 181127"/>
                  <a:gd name="connsiteY20" fmla="*/ 90397 h 201845"/>
                  <a:gd name="connsiteX21" fmla="*/ 22290 w 181127"/>
                  <a:gd name="connsiteY21" fmla="*/ 63154 h 201845"/>
                  <a:gd name="connsiteX22" fmla="*/ 32196 w 181127"/>
                  <a:gd name="connsiteY22" fmla="*/ 47056 h 201845"/>
                  <a:gd name="connsiteX23" fmla="*/ 44580 w 181127"/>
                  <a:gd name="connsiteY23" fmla="*/ 55724 h 201845"/>
                  <a:gd name="connsiteX24" fmla="*/ 74299 w 181127"/>
                  <a:gd name="connsiteY24" fmla="*/ 47056 h 201845"/>
                  <a:gd name="connsiteX25" fmla="*/ 108972 w 181127"/>
                  <a:gd name="connsiteY25" fmla="*/ 35911 h 201845"/>
                  <a:gd name="connsiteX0" fmla="*/ 133739 w 591251"/>
                  <a:gd name="connsiteY0" fmla="*/ 0 h 201845"/>
                  <a:gd name="connsiteX1" fmla="*/ 168412 w 591251"/>
                  <a:gd name="connsiteY1" fmla="*/ 14860 h 201845"/>
                  <a:gd name="connsiteX2" fmla="*/ 181127 w 591251"/>
                  <a:gd name="connsiteY2" fmla="*/ 7231 h 201845"/>
                  <a:gd name="connsiteX3" fmla="*/ 591251 w 591251"/>
                  <a:gd name="connsiteY3" fmla="*/ 81238 h 201845"/>
                  <a:gd name="connsiteX4" fmla="*/ 181127 w 591251"/>
                  <a:gd name="connsiteY4" fmla="*/ 116704 h 201845"/>
                  <a:gd name="connsiteX5" fmla="*/ 144883 w 591251"/>
                  <a:gd name="connsiteY5" fmla="*/ 128785 h 201845"/>
                  <a:gd name="connsiteX6" fmla="*/ 137454 w 591251"/>
                  <a:gd name="connsiteY6" fmla="*/ 141168 h 201845"/>
                  <a:gd name="connsiteX7" fmla="*/ 123832 w 591251"/>
                  <a:gd name="connsiteY7" fmla="*/ 174602 h 201845"/>
                  <a:gd name="connsiteX8" fmla="*/ 123832 w 591251"/>
                  <a:gd name="connsiteY8" fmla="*/ 189462 h 201845"/>
                  <a:gd name="connsiteX9" fmla="*/ 116402 w 591251"/>
                  <a:gd name="connsiteY9" fmla="*/ 201845 h 201845"/>
                  <a:gd name="connsiteX10" fmla="*/ 99066 w 591251"/>
                  <a:gd name="connsiteY10" fmla="*/ 189462 h 201845"/>
                  <a:gd name="connsiteX11" fmla="*/ 104019 w 591251"/>
                  <a:gd name="connsiteY11" fmla="*/ 180794 h 201845"/>
                  <a:gd name="connsiteX12" fmla="*/ 99066 w 591251"/>
                  <a:gd name="connsiteY12" fmla="*/ 169649 h 201845"/>
                  <a:gd name="connsiteX13" fmla="*/ 99066 w 591251"/>
                  <a:gd name="connsiteY13" fmla="*/ 158504 h 201845"/>
                  <a:gd name="connsiteX14" fmla="*/ 112687 w 591251"/>
                  <a:gd name="connsiteY14" fmla="*/ 130023 h 201845"/>
                  <a:gd name="connsiteX15" fmla="*/ 104019 w 591251"/>
                  <a:gd name="connsiteY15" fmla="*/ 108972 h 201845"/>
                  <a:gd name="connsiteX16" fmla="*/ 90397 w 591251"/>
                  <a:gd name="connsiteY16" fmla="*/ 107733 h 201845"/>
                  <a:gd name="connsiteX17" fmla="*/ 63154 w 591251"/>
                  <a:gd name="connsiteY17" fmla="*/ 104018 h 201845"/>
                  <a:gd name="connsiteX18" fmla="*/ 9907 w 591251"/>
                  <a:gd name="connsiteY18" fmla="*/ 133738 h 201845"/>
                  <a:gd name="connsiteX19" fmla="*/ 1238 w 591251"/>
                  <a:gd name="connsiteY19" fmla="*/ 113925 h 201845"/>
                  <a:gd name="connsiteX20" fmla="*/ 0 w 591251"/>
                  <a:gd name="connsiteY20" fmla="*/ 95350 h 201845"/>
                  <a:gd name="connsiteX21" fmla="*/ 26005 w 591251"/>
                  <a:gd name="connsiteY21" fmla="*/ 90397 h 201845"/>
                  <a:gd name="connsiteX22" fmla="*/ 22290 w 591251"/>
                  <a:gd name="connsiteY22" fmla="*/ 63154 h 201845"/>
                  <a:gd name="connsiteX23" fmla="*/ 32196 w 591251"/>
                  <a:gd name="connsiteY23" fmla="*/ 47056 h 201845"/>
                  <a:gd name="connsiteX24" fmla="*/ 44580 w 591251"/>
                  <a:gd name="connsiteY24" fmla="*/ 55724 h 201845"/>
                  <a:gd name="connsiteX25" fmla="*/ 74299 w 591251"/>
                  <a:gd name="connsiteY25" fmla="*/ 47056 h 201845"/>
                  <a:gd name="connsiteX26" fmla="*/ 108972 w 591251"/>
                  <a:gd name="connsiteY26" fmla="*/ 35911 h 201845"/>
                  <a:gd name="connsiteX27" fmla="*/ 133739 w 591251"/>
                  <a:gd name="connsiteY27" fmla="*/ 0 h 201845"/>
                  <a:gd name="connsiteX0" fmla="*/ 591251 w 682691"/>
                  <a:gd name="connsiteY0" fmla="*/ 81238 h 201845"/>
                  <a:gd name="connsiteX1" fmla="*/ 181127 w 682691"/>
                  <a:gd name="connsiteY1" fmla="*/ 116704 h 201845"/>
                  <a:gd name="connsiteX2" fmla="*/ 144883 w 682691"/>
                  <a:gd name="connsiteY2" fmla="*/ 128785 h 201845"/>
                  <a:gd name="connsiteX3" fmla="*/ 137454 w 682691"/>
                  <a:gd name="connsiteY3" fmla="*/ 141168 h 201845"/>
                  <a:gd name="connsiteX4" fmla="*/ 123832 w 682691"/>
                  <a:gd name="connsiteY4" fmla="*/ 174602 h 201845"/>
                  <a:gd name="connsiteX5" fmla="*/ 123832 w 682691"/>
                  <a:gd name="connsiteY5" fmla="*/ 189462 h 201845"/>
                  <a:gd name="connsiteX6" fmla="*/ 116402 w 682691"/>
                  <a:gd name="connsiteY6" fmla="*/ 201845 h 201845"/>
                  <a:gd name="connsiteX7" fmla="*/ 99066 w 682691"/>
                  <a:gd name="connsiteY7" fmla="*/ 189462 h 201845"/>
                  <a:gd name="connsiteX8" fmla="*/ 104019 w 682691"/>
                  <a:gd name="connsiteY8" fmla="*/ 180794 h 201845"/>
                  <a:gd name="connsiteX9" fmla="*/ 99066 w 682691"/>
                  <a:gd name="connsiteY9" fmla="*/ 169649 h 201845"/>
                  <a:gd name="connsiteX10" fmla="*/ 99066 w 682691"/>
                  <a:gd name="connsiteY10" fmla="*/ 158504 h 201845"/>
                  <a:gd name="connsiteX11" fmla="*/ 112687 w 682691"/>
                  <a:gd name="connsiteY11" fmla="*/ 130023 h 201845"/>
                  <a:gd name="connsiteX12" fmla="*/ 104019 w 682691"/>
                  <a:gd name="connsiteY12" fmla="*/ 108972 h 201845"/>
                  <a:gd name="connsiteX13" fmla="*/ 90397 w 682691"/>
                  <a:gd name="connsiteY13" fmla="*/ 107733 h 201845"/>
                  <a:gd name="connsiteX14" fmla="*/ 63154 w 682691"/>
                  <a:gd name="connsiteY14" fmla="*/ 104018 h 201845"/>
                  <a:gd name="connsiteX15" fmla="*/ 9907 w 682691"/>
                  <a:gd name="connsiteY15" fmla="*/ 133738 h 201845"/>
                  <a:gd name="connsiteX16" fmla="*/ 1238 w 682691"/>
                  <a:gd name="connsiteY16" fmla="*/ 113925 h 201845"/>
                  <a:gd name="connsiteX17" fmla="*/ 0 w 682691"/>
                  <a:gd name="connsiteY17" fmla="*/ 95350 h 201845"/>
                  <a:gd name="connsiteX18" fmla="*/ 26005 w 682691"/>
                  <a:gd name="connsiteY18" fmla="*/ 90397 h 201845"/>
                  <a:gd name="connsiteX19" fmla="*/ 22290 w 682691"/>
                  <a:gd name="connsiteY19" fmla="*/ 63154 h 201845"/>
                  <a:gd name="connsiteX20" fmla="*/ 32196 w 682691"/>
                  <a:gd name="connsiteY20" fmla="*/ 47056 h 201845"/>
                  <a:gd name="connsiteX21" fmla="*/ 44580 w 682691"/>
                  <a:gd name="connsiteY21" fmla="*/ 55724 h 201845"/>
                  <a:gd name="connsiteX22" fmla="*/ 74299 w 682691"/>
                  <a:gd name="connsiteY22" fmla="*/ 47056 h 201845"/>
                  <a:gd name="connsiteX23" fmla="*/ 108972 w 682691"/>
                  <a:gd name="connsiteY23" fmla="*/ 35911 h 201845"/>
                  <a:gd name="connsiteX24" fmla="*/ 133739 w 682691"/>
                  <a:gd name="connsiteY24" fmla="*/ 0 h 201845"/>
                  <a:gd name="connsiteX25" fmla="*/ 168412 w 682691"/>
                  <a:gd name="connsiteY25" fmla="*/ 14860 h 201845"/>
                  <a:gd name="connsiteX26" fmla="*/ 181127 w 682691"/>
                  <a:gd name="connsiteY26" fmla="*/ 7231 h 201845"/>
                  <a:gd name="connsiteX27" fmla="*/ 682691 w 682691"/>
                  <a:gd name="connsiteY27" fmla="*/ 172678 h 201845"/>
                  <a:gd name="connsiteX0" fmla="*/ 181127 w 682691"/>
                  <a:gd name="connsiteY0" fmla="*/ 116704 h 201845"/>
                  <a:gd name="connsiteX1" fmla="*/ 144883 w 682691"/>
                  <a:gd name="connsiteY1" fmla="*/ 128785 h 201845"/>
                  <a:gd name="connsiteX2" fmla="*/ 137454 w 682691"/>
                  <a:gd name="connsiteY2" fmla="*/ 141168 h 201845"/>
                  <a:gd name="connsiteX3" fmla="*/ 123832 w 682691"/>
                  <a:gd name="connsiteY3" fmla="*/ 174602 h 201845"/>
                  <a:gd name="connsiteX4" fmla="*/ 123832 w 682691"/>
                  <a:gd name="connsiteY4" fmla="*/ 189462 h 201845"/>
                  <a:gd name="connsiteX5" fmla="*/ 116402 w 682691"/>
                  <a:gd name="connsiteY5" fmla="*/ 201845 h 201845"/>
                  <a:gd name="connsiteX6" fmla="*/ 99066 w 682691"/>
                  <a:gd name="connsiteY6" fmla="*/ 189462 h 201845"/>
                  <a:gd name="connsiteX7" fmla="*/ 104019 w 682691"/>
                  <a:gd name="connsiteY7" fmla="*/ 180794 h 201845"/>
                  <a:gd name="connsiteX8" fmla="*/ 99066 w 682691"/>
                  <a:gd name="connsiteY8" fmla="*/ 169649 h 201845"/>
                  <a:gd name="connsiteX9" fmla="*/ 99066 w 682691"/>
                  <a:gd name="connsiteY9" fmla="*/ 158504 h 201845"/>
                  <a:gd name="connsiteX10" fmla="*/ 112687 w 682691"/>
                  <a:gd name="connsiteY10" fmla="*/ 130023 h 201845"/>
                  <a:gd name="connsiteX11" fmla="*/ 104019 w 682691"/>
                  <a:gd name="connsiteY11" fmla="*/ 108972 h 201845"/>
                  <a:gd name="connsiteX12" fmla="*/ 90397 w 682691"/>
                  <a:gd name="connsiteY12" fmla="*/ 107733 h 201845"/>
                  <a:gd name="connsiteX13" fmla="*/ 63154 w 682691"/>
                  <a:gd name="connsiteY13" fmla="*/ 104018 h 201845"/>
                  <a:gd name="connsiteX14" fmla="*/ 9907 w 682691"/>
                  <a:gd name="connsiteY14" fmla="*/ 133738 h 201845"/>
                  <a:gd name="connsiteX15" fmla="*/ 1238 w 682691"/>
                  <a:gd name="connsiteY15" fmla="*/ 113925 h 201845"/>
                  <a:gd name="connsiteX16" fmla="*/ 0 w 682691"/>
                  <a:gd name="connsiteY16" fmla="*/ 95350 h 201845"/>
                  <a:gd name="connsiteX17" fmla="*/ 26005 w 682691"/>
                  <a:gd name="connsiteY17" fmla="*/ 90397 h 201845"/>
                  <a:gd name="connsiteX18" fmla="*/ 22290 w 682691"/>
                  <a:gd name="connsiteY18" fmla="*/ 63154 h 201845"/>
                  <a:gd name="connsiteX19" fmla="*/ 32196 w 682691"/>
                  <a:gd name="connsiteY19" fmla="*/ 47056 h 201845"/>
                  <a:gd name="connsiteX20" fmla="*/ 44580 w 682691"/>
                  <a:gd name="connsiteY20" fmla="*/ 55724 h 201845"/>
                  <a:gd name="connsiteX21" fmla="*/ 74299 w 682691"/>
                  <a:gd name="connsiteY21" fmla="*/ 47056 h 201845"/>
                  <a:gd name="connsiteX22" fmla="*/ 108972 w 682691"/>
                  <a:gd name="connsiteY22" fmla="*/ 35911 h 201845"/>
                  <a:gd name="connsiteX23" fmla="*/ 133739 w 682691"/>
                  <a:gd name="connsiteY23" fmla="*/ 0 h 201845"/>
                  <a:gd name="connsiteX24" fmla="*/ 168412 w 682691"/>
                  <a:gd name="connsiteY24" fmla="*/ 14860 h 201845"/>
                  <a:gd name="connsiteX25" fmla="*/ 181127 w 682691"/>
                  <a:gd name="connsiteY25" fmla="*/ 7231 h 201845"/>
                  <a:gd name="connsiteX26" fmla="*/ 682691 w 682691"/>
                  <a:gd name="connsiteY26" fmla="*/ 172678 h 201845"/>
                  <a:gd name="connsiteX0" fmla="*/ 181127 w 181127"/>
                  <a:gd name="connsiteY0" fmla="*/ 116704 h 201845"/>
                  <a:gd name="connsiteX1" fmla="*/ 144883 w 181127"/>
                  <a:gd name="connsiteY1" fmla="*/ 128785 h 201845"/>
                  <a:gd name="connsiteX2" fmla="*/ 137454 w 181127"/>
                  <a:gd name="connsiteY2" fmla="*/ 141168 h 201845"/>
                  <a:gd name="connsiteX3" fmla="*/ 123832 w 181127"/>
                  <a:gd name="connsiteY3" fmla="*/ 174602 h 201845"/>
                  <a:gd name="connsiteX4" fmla="*/ 123832 w 181127"/>
                  <a:gd name="connsiteY4" fmla="*/ 189462 h 201845"/>
                  <a:gd name="connsiteX5" fmla="*/ 116402 w 181127"/>
                  <a:gd name="connsiteY5" fmla="*/ 201845 h 201845"/>
                  <a:gd name="connsiteX6" fmla="*/ 99066 w 181127"/>
                  <a:gd name="connsiteY6" fmla="*/ 189462 h 201845"/>
                  <a:gd name="connsiteX7" fmla="*/ 104019 w 181127"/>
                  <a:gd name="connsiteY7" fmla="*/ 180794 h 201845"/>
                  <a:gd name="connsiteX8" fmla="*/ 99066 w 181127"/>
                  <a:gd name="connsiteY8" fmla="*/ 169649 h 201845"/>
                  <a:gd name="connsiteX9" fmla="*/ 99066 w 181127"/>
                  <a:gd name="connsiteY9" fmla="*/ 158504 h 201845"/>
                  <a:gd name="connsiteX10" fmla="*/ 112687 w 181127"/>
                  <a:gd name="connsiteY10" fmla="*/ 130023 h 201845"/>
                  <a:gd name="connsiteX11" fmla="*/ 104019 w 181127"/>
                  <a:gd name="connsiteY11" fmla="*/ 108972 h 201845"/>
                  <a:gd name="connsiteX12" fmla="*/ 90397 w 181127"/>
                  <a:gd name="connsiteY12" fmla="*/ 107733 h 201845"/>
                  <a:gd name="connsiteX13" fmla="*/ 63154 w 181127"/>
                  <a:gd name="connsiteY13" fmla="*/ 104018 h 201845"/>
                  <a:gd name="connsiteX14" fmla="*/ 9907 w 181127"/>
                  <a:gd name="connsiteY14" fmla="*/ 133738 h 201845"/>
                  <a:gd name="connsiteX15" fmla="*/ 1238 w 181127"/>
                  <a:gd name="connsiteY15" fmla="*/ 113925 h 201845"/>
                  <a:gd name="connsiteX16" fmla="*/ 0 w 181127"/>
                  <a:gd name="connsiteY16" fmla="*/ 95350 h 201845"/>
                  <a:gd name="connsiteX17" fmla="*/ 26005 w 181127"/>
                  <a:gd name="connsiteY17" fmla="*/ 90397 h 201845"/>
                  <a:gd name="connsiteX18" fmla="*/ 22290 w 181127"/>
                  <a:gd name="connsiteY18" fmla="*/ 63154 h 201845"/>
                  <a:gd name="connsiteX19" fmla="*/ 32196 w 181127"/>
                  <a:gd name="connsiteY19" fmla="*/ 47056 h 201845"/>
                  <a:gd name="connsiteX20" fmla="*/ 44580 w 181127"/>
                  <a:gd name="connsiteY20" fmla="*/ 55724 h 201845"/>
                  <a:gd name="connsiteX21" fmla="*/ 74299 w 181127"/>
                  <a:gd name="connsiteY21" fmla="*/ 47056 h 201845"/>
                  <a:gd name="connsiteX22" fmla="*/ 108972 w 181127"/>
                  <a:gd name="connsiteY22" fmla="*/ 35911 h 201845"/>
                  <a:gd name="connsiteX23" fmla="*/ 133739 w 181127"/>
                  <a:gd name="connsiteY23" fmla="*/ 0 h 201845"/>
                  <a:gd name="connsiteX24" fmla="*/ 168412 w 181127"/>
                  <a:gd name="connsiteY24" fmla="*/ 14860 h 201845"/>
                  <a:gd name="connsiteX25" fmla="*/ 181127 w 181127"/>
                  <a:gd name="connsiteY25" fmla="*/ 7231 h 201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81127" h="201845">
                    <a:moveTo>
                      <a:pt x="181127" y="116704"/>
                    </a:moveTo>
                    <a:lnTo>
                      <a:pt x="144883" y="128785"/>
                    </a:lnTo>
                    <a:lnTo>
                      <a:pt x="137454" y="141168"/>
                    </a:lnTo>
                    <a:lnTo>
                      <a:pt x="123832" y="174602"/>
                    </a:lnTo>
                    <a:lnTo>
                      <a:pt x="123832" y="189462"/>
                    </a:lnTo>
                    <a:lnTo>
                      <a:pt x="116402" y="201845"/>
                    </a:lnTo>
                    <a:lnTo>
                      <a:pt x="99066" y="189462"/>
                    </a:lnTo>
                    <a:lnTo>
                      <a:pt x="104019" y="180794"/>
                    </a:lnTo>
                    <a:lnTo>
                      <a:pt x="99066" y="169649"/>
                    </a:lnTo>
                    <a:lnTo>
                      <a:pt x="99066" y="158504"/>
                    </a:lnTo>
                    <a:lnTo>
                      <a:pt x="112687" y="130023"/>
                    </a:lnTo>
                    <a:lnTo>
                      <a:pt x="104019" y="108972"/>
                    </a:lnTo>
                    <a:lnTo>
                      <a:pt x="90397" y="107733"/>
                    </a:lnTo>
                    <a:lnTo>
                      <a:pt x="63154" y="104018"/>
                    </a:lnTo>
                    <a:lnTo>
                      <a:pt x="9907" y="133738"/>
                    </a:lnTo>
                    <a:lnTo>
                      <a:pt x="1238" y="113925"/>
                    </a:lnTo>
                    <a:cubicBezTo>
                      <a:pt x="825" y="107733"/>
                      <a:pt x="413" y="101542"/>
                      <a:pt x="0" y="95350"/>
                    </a:cubicBezTo>
                    <a:lnTo>
                      <a:pt x="26005" y="90397"/>
                    </a:lnTo>
                    <a:lnTo>
                      <a:pt x="22290" y="63154"/>
                    </a:lnTo>
                    <a:lnTo>
                      <a:pt x="32196" y="47056"/>
                    </a:lnTo>
                    <a:lnTo>
                      <a:pt x="44580" y="55724"/>
                    </a:lnTo>
                    <a:lnTo>
                      <a:pt x="74299" y="47056"/>
                    </a:lnTo>
                    <a:lnTo>
                      <a:pt x="108972" y="35911"/>
                    </a:lnTo>
                    <a:lnTo>
                      <a:pt x="133739" y="0"/>
                    </a:lnTo>
                    <a:lnTo>
                      <a:pt x="168412" y="14860"/>
                    </a:lnTo>
                    <a:lnTo>
                      <a:pt x="181127" y="7231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94EFF32F-E4C8-30A1-40BA-7FD79E878F6D}"/>
                  </a:ext>
                </a:extLst>
              </p:cNvPr>
              <p:cNvSpPr/>
              <p:nvPr/>
            </p:nvSpPr>
            <p:spPr>
              <a:xfrm>
                <a:off x="2627981" y="4276419"/>
                <a:ext cx="749670" cy="906454"/>
              </a:xfrm>
              <a:custGeom>
                <a:avLst/>
                <a:gdLst>
                  <a:gd name="connsiteX0" fmla="*/ 718379 w 749670"/>
                  <a:gd name="connsiteY0" fmla="*/ 0 h 906454"/>
                  <a:gd name="connsiteX1" fmla="*/ 749670 w 749670"/>
                  <a:gd name="connsiteY1" fmla="*/ 8940 h 906454"/>
                  <a:gd name="connsiteX2" fmla="*/ 749670 w 749670"/>
                  <a:gd name="connsiteY2" fmla="*/ 902950 h 906454"/>
                  <a:gd name="connsiteX3" fmla="*/ 693613 w 749670"/>
                  <a:gd name="connsiteY3" fmla="*/ 906454 h 906454"/>
                  <a:gd name="connsiteX4" fmla="*/ 666369 w 749670"/>
                  <a:gd name="connsiteY4" fmla="*/ 884164 h 906454"/>
                  <a:gd name="connsiteX5" fmla="*/ 639126 w 749670"/>
                  <a:gd name="connsiteY5" fmla="*/ 884164 h 906454"/>
                  <a:gd name="connsiteX6" fmla="*/ 606930 w 749670"/>
                  <a:gd name="connsiteY6" fmla="*/ 824724 h 906454"/>
                  <a:gd name="connsiteX7" fmla="*/ 589593 w 749670"/>
                  <a:gd name="connsiteY7" fmla="*/ 819772 h 906454"/>
                  <a:gd name="connsiteX8" fmla="*/ 584640 w 749670"/>
                  <a:gd name="connsiteY8" fmla="*/ 799959 h 906454"/>
                  <a:gd name="connsiteX9" fmla="*/ 619313 w 749670"/>
                  <a:gd name="connsiteY9" fmla="*/ 772715 h 906454"/>
                  <a:gd name="connsiteX10" fmla="*/ 601976 w 749670"/>
                  <a:gd name="connsiteY10" fmla="*/ 752902 h 906454"/>
                  <a:gd name="connsiteX11" fmla="*/ 601976 w 749670"/>
                  <a:gd name="connsiteY11" fmla="*/ 725658 h 906454"/>
                  <a:gd name="connsiteX12" fmla="*/ 549967 w 749670"/>
                  <a:gd name="connsiteY12" fmla="*/ 705845 h 906454"/>
                  <a:gd name="connsiteX13" fmla="*/ 468237 w 749670"/>
                  <a:gd name="connsiteY13" fmla="*/ 705845 h 906454"/>
                  <a:gd name="connsiteX14" fmla="*/ 478144 w 749670"/>
                  <a:gd name="connsiteY14" fmla="*/ 671173 h 906454"/>
                  <a:gd name="connsiteX15" fmla="*/ 463284 w 749670"/>
                  <a:gd name="connsiteY15" fmla="*/ 567152 h 906454"/>
                  <a:gd name="connsiteX16" fmla="*/ 440994 w 749670"/>
                  <a:gd name="connsiteY16" fmla="*/ 549816 h 906454"/>
                  <a:gd name="connsiteX17" fmla="*/ 440994 w 749670"/>
                  <a:gd name="connsiteY17" fmla="*/ 512667 h 906454"/>
                  <a:gd name="connsiteX18" fmla="*/ 413751 w 749670"/>
                  <a:gd name="connsiteY18" fmla="*/ 517619 h 906454"/>
                  <a:gd name="connsiteX19" fmla="*/ 396414 w 749670"/>
                  <a:gd name="connsiteY19" fmla="*/ 520097 h 906454"/>
                  <a:gd name="connsiteX20" fmla="*/ 384031 w 749670"/>
                  <a:gd name="connsiteY20" fmla="*/ 495330 h 906454"/>
                  <a:gd name="connsiteX21" fmla="*/ 354311 w 749670"/>
                  <a:gd name="connsiteY21" fmla="*/ 505237 h 906454"/>
                  <a:gd name="connsiteX22" fmla="*/ 351834 w 749670"/>
                  <a:gd name="connsiteY22" fmla="*/ 527526 h 906454"/>
                  <a:gd name="connsiteX23" fmla="*/ 322114 w 749670"/>
                  <a:gd name="connsiteY23" fmla="*/ 557246 h 906454"/>
                  <a:gd name="connsiteX24" fmla="*/ 255245 w 749670"/>
                  <a:gd name="connsiteY24" fmla="*/ 544863 h 906454"/>
                  <a:gd name="connsiteX25" fmla="*/ 203235 w 749670"/>
                  <a:gd name="connsiteY25" fmla="*/ 495330 h 906454"/>
                  <a:gd name="connsiteX26" fmla="*/ 173515 w 749670"/>
                  <a:gd name="connsiteY26" fmla="*/ 500283 h 906454"/>
                  <a:gd name="connsiteX27" fmla="*/ 151225 w 749670"/>
                  <a:gd name="connsiteY27" fmla="*/ 497806 h 906454"/>
                  <a:gd name="connsiteX28" fmla="*/ 119029 w 749670"/>
                  <a:gd name="connsiteY28" fmla="*/ 497806 h 906454"/>
                  <a:gd name="connsiteX29" fmla="*/ 74449 w 749670"/>
                  <a:gd name="connsiteY29" fmla="*/ 482948 h 906454"/>
                  <a:gd name="connsiteX30" fmla="*/ 34822 w 749670"/>
                  <a:gd name="connsiteY30" fmla="*/ 477993 h 906454"/>
                  <a:gd name="connsiteX31" fmla="*/ 15009 w 749670"/>
                  <a:gd name="connsiteY31" fmla="*/ 455704 h 906454"/>
                  <a:gd name="connsiteX32" fmla="*/ 0 w 749670"/>
                  <a:gd name="connsiteY32" fmla="*/ 434263 h 906454"/>
                  <a:gd name="connsiteX33" fmla="*/ 149 w 749670"/>
                  <a:gd name="connsiteY33" fmla="*/ 433415 h 906454"/>
                  <a:gd name="connsiteX34" fmla="*/ 7579 w 749670"/>
                  <a:gd name="connsiteY34" fmla="*/ 416077 h 906454"/>
                  <a:gd name="connsiteX35" fmla="*/ 32346 w 749670"/>
                  <a:gd name="connsiteY35" fmla="*/ 396264 h 906454"/>
                  <a:gd name="connsiteX36" fmla="*/ 22439 w 749670"/>
                  <a:gd name="connsiteY36" fmla="*/ 378927 h 906454"/>
                  <a:gd name="connsiteX37" fmla="*/ 32346 w 749670"/>
                  <a:gd name="connsiteY37" fmla="*/ 346731 h 906454"/>
                  <a:gd name="connsiteX38" fmla="*/ 22439 w 749670"/>
                  <a:gd name="connsiteY38" fmla="*/ 321964 h 906454"/>
                  <a:gd name="connsiteX39" fmla="*/ 12532 w 749670"/>
                  <a:gd name="connsiteY39" fmla="*/ 287291 h 906454"/>
                  <a:gd name="connsiteX40" fmla="*/ 32346 w 749670"/>
                  <a:gd name="connsiteY40" fmla="*/ 245189 h 906454"/>
                  <a:gd name="connsiteX41" fmla="*/ 64542 w 749670"/>
                  <a:gd name="connsiteY41" fmla="*/ 237758 h 906454"/>
                  <a:gd name="connsiteX42" fmla="*/ 64542 w 749670"/>
                  <a:gd name="connsiteY42" fmla="*/ 208038 h 906454"/>
                  <a:gd name="connsiteX43" fmla="*/ 86832 w 749670"/>
                  <a:gd name="connsiteY43" fmla="*/ 183272 h 906454"/>
                  <a:gd name="connsiteX44" fmla="*/ 126459 w 749670"/>
                  <a:gd name="connsiteY44" fmla="*/ 156030 h 906454"/>
                  <a:gd name="connsiteX45" fmla="*/ 156178 w 749670"/>
                  <a:gd name="connsiteY45" fmla="*/ 168412 h 906454"/>
                  <a:gd name="connsiteX46" fmla="*/ 178468 w 749670"/>
                  <a:gd name="connsiteY46" fmla="*/ 160981 h 906454"/>
                  <a:gd name="connsiteX47" fmla="*/ 183422 w 749670"/>
                  <a:gd name="connsiteY47" fmla="*/ 143646 h 906454"/>
                  <a:gd name="connsiteX48" fmla="*/ 193328 w 749670"/>
                  <a:gd name="connsiteY48" fmla="*/ 126310 h 906454"/>
                  <a:gd name="connsiteX49" fmla="*/ 223048 w 749670"/>
                  <a:gd name="connsiteY49" fmla="*/ 118879 h 906454"/>
                  <a:gd name="connsiteX50" fmla="*/ 257721 w 749670"/>
                  <a:gd name="connsiteY50" fmla="*/ 111448 h 906454"/>
                  <a:gd name="connsiteX51" fmla="*/ 275058 w 749670"/>
                  <a:gd name="connsiteY51" fmla="*/ 113926 h 906454"/>
                  <a:gd name="connsiteX52" fmla="*/ 322114 w 749670"/>
                  <a:gd name="connsiteY52" fmla="*/ 99066 h 906454"/>
                  <a:gd name="connsiteX53" fmla="*/ 339451 w 749670"/>
                  <a:gd name="connsiteY53" fmla="*/ 143646 h 906454"/>
                  <a:gd name="connsiteX54" fmla="*/ 374124 w 749670"/>
                  <a:gd name="connsiteY54" fmla="*/ 156030 h 906454"/>
                  <a:gd name="connsiteX55" fmla="*/ 408797 w 749670"/>
                  <a:gd name="connsiteY55" fmla="*/ 156030 h 906454"/>
                  <a:gd name="connsiteX56" fmla="*/ 426134 w 749670"/>
                  <a:gd name="connsiteY56" fmla="*/ 143646 h 906454"/>
                  <a:gd name="connsiteX57" fmla="*/ 455854 w 749670"/>
                  <a:gd name="connsiteY57" fmla="*/ 99066 h 906454"/>
                  <a:gd name="connsiteX58" fmla="*/ 493003 w 749670"/>
                  <a:gd name="connsiteY58" fmla="*/ 99066 h 906454"/>
                  <a:gd name="connsiteX59" fmla="*/ 535107 w 749670"/>
                  <a:gd name="connsiteY59" fmla="*/ 94112 h 906454"/>
                  <a:gd name="connsiteX60" fmla="*/ 554920 w 749670"/>
                  <a:gd name="connsiteY60" fmla="*/ 86683 h 906454"/>
                  <a:gd name="connsiteX61" fmla="*/ 567303 w 749670"/>
                  <a:gd name="connsiteY61" fmla="*/ 59439 h 906454"/>
                  <a:gd name="connsiteX62" fmla="*/ 579686 w 749670"/>
                  <a:gd name="connsiteY62" fmla="*/ 19813 h 906454"/>
                  <a:gd name="connsiteX63" fmla="*/ 639126 w 749670"/>
                  <a:gd name="connsiteY63" fmla="*/ 14860 h 906454"/>
                  <a:gd name="connsiteX64" fmla="*/ 666369 w 749670"/>
                  <a:gd name="connsiteY64" fmla="*/ 7430 h 906454"/>
                  <a:gd name="connsiteX0" fmla="*/ 718379 w 851819"/>
                  <a:gd name="connsiteY0" fmla="*/ 0 h 906454"/>
                  <a:gd name="connsiteX1" fmla="*/ 749670 w 851819"/>
                  <a:gd name="connsiteY1" fmla="*/ 8940 h 906454"/>
                  <a:gd name="connsiteX2" fmla="*/ 851819 w 851819"/>
                  <a:gd name="connsiteY2" fmla="*/ 432106 h 906454"/>
                  <a:gd name="connsiteX3" fmla="*/ 749670 w 851819"/>
                  <a:gd name="connsiteY3" fmla="*/ 902950 h 906454"/>
                  <a:gd name="connsiteX4" fmla="*/ 693613 w 851819"/>
                  <a:gd name="connsiteY4" fmla="*/ 906454 h 906454"/>
                  <a:gd name="connsiteX5" fmla="*/ 666369 w 851819"/>
                  <a:gd name="connsiteY5" fmla="*/ 884164 h 906454"/>
                  <a:gd name="connsiteX6" fmla="*/ 639126 w 851819"/>
                  <a:gd name="connsiteY6" fmla="*/ 884164 h 906454"/>
                  <a:gd name="connsiteX7" fmla="*/ 606930 w 851819"/>
                  <a:gd name="connsiteY7" fmla="*/ 824724 h 906454"/>
                  <a:gd name="connsiteX8" fmla="*/ 589593 w 851819"/>
                  <a:gd name="connsiteY8" fmla="*/ 819772 h 906454"/>
                  <a:gd name="connsiteX9" fmla="*/ 584640 w 851819"/>
                  <a:gd name="connsiteY9" fmla="*/ 799959 h 906454"/>
                  <a:gd name="connsiteX10" fmla="*/ 619313 w 851819"/>
                  <a:gd name="connsiteY10" fmla="*/ 772715 h 906454"/>
                  <a:gd name="connsiteX11" fmla="*/ 601976 w 851819"/>
                  <a:gd name="connsiteY11" fmla="*/ 752902 h 906454"/>
                  <a:gd name="connsiteX12" fmla="*/ 601976 w 851819"/>
                  <a:gd name="connsiteY12" fmla="*/ 725658 h 906454"/>
                  <a:gd name="connsiteX13" fmla="*/ 549967 w 851819"/>
                  <a:gd name="connsiteY13" fmla="*/ 705845 h 906454"/>
                  <a:gd name="connsiteX14" fmla="*/ 468237 w 851819"/>
                  <a:gd name="connsiteY14" fmla="*/ 705845 h 906454"/>
                  <a:gd name="connsiteX15" fmla="*/ 478144 w 851819"/>
                  <a:gd name="connsiteY15" fmla="*/ 671173 h 906454"/>
                  <a:gd name="connsiteX16" fmla="*/ 463284 w 851819"/>
                  <a:gd name="connsiteY16" fmla="*/ 567152 h 906454"/>
                  <a:gd name="connsiteX17" fmla="*/ 440994 w 851819"/>
                  <a:gd name="connsiteY17" fmla="*/ 549816 h 906454"/>
                  <a:gd name="connsiteX18" fmla="*/ 440994 w 851819"/>
                  <a:gd name="connsiteY18" fmla="*/ 512667 h 906454"/>
                  <a:gd name="connsiteX19" fmla="*/ 413751 w 851819"/>
                  <a:gd name="connsiteY19" fmla="*/ 517619 h 906454"/>
                  <a:gd name="connsiteX20" fmla="*/ 396414 w 851819"/>
                  <a:gd name="connsiteY20" fmla="*/ 520097 h 906454"/>
                  <a:gd name="connsiteX21" fmla="*/ 384031 w 851819"/>
                  <a:gd name="connsiteY21" fmla="*/ 495330 h 906454"/>
                  <a:gd name="connsiteX22" fmla="*/ 354311 w 851819"/>
                  <a:gd name="connsiteY22" fmla="*/ 505237 h 906454"/>
                  <a:gd name="connsiteX23" fmla="*/ 351834 w 851819"/>
                  <a:gd name="connsiteY23" fmla="*/ 527526 h 906454"/>
                  <a:gd name="connsiteX24" fmla="*/ 322114 w 851819"/>
                  <a:gd name="connsiteY24" fmla="*/ 557246 h 906454"/>
                  <a:gd name="connsiteX25" fmla="*/ 255245 w 851819"/>
                  <a:gd name="connsiteY25" fmla="*/ 544863 h 906454"/>
                  <a:gd name="connsiteX26" fmla="*/ 203235 w 851819"/>
                  <a:gd name="connsiteY26" fmla="*/ 495330 h 906454"/>
                  <a:gd name="connsiteX27" fmla="*/ 173515 w 851819"/>
                  <a:gd name="connsiteY27" fmla="*/ 500283 h 906454"/>
                  <a:gd name="connsiteX28" fmla="*/ 151225 w 851819"/>
                  <a:gd name="connsiteY28" fmla="*/ 497806 h 906454"/>
                  <a:gd name="connsiteX29" fmla="*/ 119029 w 851819"/>
                  <a:gd name="connsiteY29" fmla="*/ 497806 h 906454"/>
                  <a:gd name="connsiteX30" fmla="*/ 74449 w 851819"/>
                  <a:gd name="connsiteY30" fmla="*/ 482948 h 906454"/>
                  <a:gd name="connsiteX31" fmla="*/ 34822 w 851819"/>
                  <a:gd name="connsiteY31" fmla="*/ 477993 h 906454"/>
                  <a:gd name="connsiteX32" fmla="*/ 15009 w 851819"/>
                  <a:gd name="connsiteY32" fmla="*/ 455704 h 906454"/>
                  <a:gd name="connsiteX33" fmla="*/ 0 w 851819"/>
                  <a:gd name="connsiteY33" fmla="*/ 434263 h 906454"/>
                  <a:gd name="connsiteX34" fmla="*/ 149 w 851819"/>
                  <a:gd name="connsiteY34" fmla="*/ 433415 h 906454"/>
                  <a:gd name="connsiteX35" fmla="*/ 7579 w 851819"/>
                  <a:gd name="connsiteY35" fmla="*/ 416077 h 906454"/>
                  <a:gd name="connsiteX36" fmla="*/ 32346 w 851819"/>
                  <a:gd name="connsiteY36" fmla="*/ 396264 h 906454"/>
                  <a:gd name="connsiteX37" fmla="*/ 22439 w 851819"/>
                  <a:gd name="connsiteY37" fmla="*/ 378927 h 906454"/>
                  <a:gd name="connsiteX38" fmla="*/ 32346 w 851819"/>
                  <a:gd name="connsiteY38" fmla="*/ 346731 h 906454"/>
                  <a:gd name="connsiteX39" fmla="*/ 22439 w 851819"/>
                  <a:gd name="connsiteY39" fmla="*/ 321964 h 906454"/>
                  <a:gd name="connsiteX40" fmla="*/ 12532 w 851819"/>
                  <a:gd name="connsiteY40" fmla="*/ 287291 h 906454"/>
                  <a:gd name="connsiteX41" fmla="*/ 32346 w 851819"/>
                  <a:gd name="connsiteY41" fmla="*/ 245189 h 906454"/>
                  <a:gd name="connsiteX42" fmla="*/ 64542 w 851819"/>
                  <a:gd name="connsiteY42" fmla="*/ 237758 h 906454"/>
                  <a:gd name="connsiteX43" fmla="*/ 64542 w 851819"/>
                  <a:gd name="connsiteY43" fmla="*/ 208038 h 906454"/>
                  <a:gd name="connsiteX44" fmla="*/ 86832 w 851819"/>
                  <a:gd name="connsiteY44" fmla="*/ 183272 h 906454"/>
                  <a:gd name="connsiteX45" fmla="*/ 126459 w 851819"/>
                  <a:gd name="connsiteY45" fmla="*/ 156030 h 906454"/>
                  <a:gd name="connsiteX46" fmla="*/ 156178 w 851819"/>
                  <a:gd name="connsiteY46" fmla="*/ 168412 h 906454"/>
                  <a:gd name="connsiteX47" fmla="*/ 178468 w 851819"/>
                  <a:gd name="connsiteY47" fmla="*/ 160981 h 906454"/>
                  <a:gd name="connsiteX48" fmla="*/ 183422 w 851819"/>
                  <a:gd name="connsiteY48" fmla="*/ 143646 h 906454"/>
                  <a:gd name="connsiteX49" fmla="*/ 193328 w 851819"/>
                  <a:gd name="connsiteY49" fmla="*/ 126310 h 906454"/>
                  <a:gd name="connsiteX50" fmla="*/ 223048 w 851819"/>
                  <a:gd name="connsiteY50" fmla="*/ 118879 h 906454"/>
                  <a:gd name="connsiteX51" fmla="*/ 257721 w 851819"/>
                  <a:gd name="connsiteY51" fmla="*/ 111448 h 906454"/>
                  <a:gd name="connsiteX52" fmla="*/ 275058 w 851819"/>
                  <a:gd name="connsiteY52" fmla="*/ 113926 h 906454"/>
                  <a:gd name="connsiteX53" fmla="*/ 322114 w 851819"/>
                  <a:gd name="connsiteY53" fmla="*/ 99066 h 906454"/>
                  <a:gd name="connsiteX54" fmla="*/ 339451 w 851819"/>
                  <a:gd name="connsiteY54" fmla="*/ 143646 h 906454"/>
                  <a:gd name="connsiteX55" fmla="*/ 374124 w 851819"/>
                  <a:gd name="connsiteY55" fmla="*/ 156030 h 906454"/>
                  <a:gd name="connsiteX56" fmla="*/ 408797 w 851819"/>
                  <a:gd name="connsiteY56" fmla="*/ 156030 h 906454"/>
                  <a:gd name="connsiteX57" fmla="*/ 426134 w 851819"/>
                  <a:gd name="connsiteY57" fmla="*/ 143646 h 906454"/>
                  <a:gd name="connsiteX58" fmla="*/ 455854 w 851819"/>
                  <a:gd name="connsiteY58" fmla="*/ 99066 h 906454"/>
                  <a:gd name="connsiteX59" fmla="*/ 493003 w 851819"/>
                  <a:gd name="connsiteY59" fmla="*/ 99066 h 906454"/>
                  <a:gd name="connsiteX60" fmla="*/ 535107 w 851819"/>
                  <a:gd name="connsiteY60" fmla="*/ 94112 h 906454"/>
                  <a:gd name="connsiteX61" fmla="*/ 554920 w 851819"/>
                  <a:gd name="connsiteY61" fmla="*/ 86683 h 906454"/>
                  <a:gd name="connsiteX62" fmla="*/ 567303 w 851819"/>
                  <a:gd name="connsiteY62" fmla="*/ 59439 h 906454"/>
                  <a:gd name="connsiteX63" fmla="*/ 579686 w 851819"/>
                  <a:gd name="connsiteY63" fmla="*/ 19813 h 906454"/>
                  <a:gd name="connsiteX64" fmla="*/ 639126 w 851819"/>
                  <a:gd name="connsiteY64" fmla="*/ 14860 h 906454"/>
                  <a:gd name="connsiteX65" fmla="*/ 666369 w 851819"/>
                  <a:gd name="connsiteY65" fmla="*/ 7430 h 906454"/>
                  <a:gd name="connsiteX66" fmla="*/ 718379 w 851819"/>
                  <a:gd name="connsiteY66" fmla="*/ 0 h 906454"/>
                  <a:gd name="connsiteX0" fmla="*/ 851819 w 943259"/>
                  <a:gd name="connsiteY0" fmla="*/ 432106 h 906454"/>
                  <a:gd name="connsiteX1" fmla="*/ 749670 w 943259"/>
                  <a:gd name="connsiteY1" fmla="*/ 902950 h 906454"/>
                  <a:gd name="connsiteX2" fmla="*/ 693613 w 943259"/>
                  <a:gd name="connsiteY2" fmla="*/ 906454 h 906454"/>
                  <a:gd name="connsiteX3" fmla="*/ 666369 w 943259"/>
                  <a:gd name="connsiteY3" fmla="*/ 884164 h 906454"/>
                  <a:gd name="connsiteX4" fmla="*/ 639126 w 943259"/>
                  <a:gd name="connsiteY4" fmla="*/ 884164 h 906454"/>
                  <a:gd name="connsiteX5" fmla="*/ 606930 w 943259"/>
                  <a:gd name="connsiteY5" fmla="*/ 824724 h 906454"/>
                  <a:gd name="connsiteX6" fmla="*/ 589593 w 943259"/>
                  <a:gd name="connsiteY6" fmla="*/ 819772 h 906454"/>
                  <a:gd name="connsiteX7" fmla="*/ 584640 w 943259"/>
                  <a:gd name="connsiteY7" fmla="*/ 799959 h 906454"/>
                  <a:gd name="connsiteX8" fmla="*/ 619313 w 943259"/>
                  <a:gd name="connsiteY8" fmla="*/ 772715 h 906454"/>
                  <a:gd name="connsiteX9" fmla="*/ 601976 w 943259"/>
                  <a:gd name="connsiteY9" fmla="*/ 752902 h 906454"/>
                  <a:gd name="connsiteX10" fmla="*/ 601976 w 943259"/>
                  <a:gd name="connsiteY10" fmla="*/ 725658 h 906454"/>
                  <a:gd name="connsiteX11" fmla="*/ 549967 w 943259"/>
                  <a:gd name="connsiteY11" fmla="*/ 705845 h 906454"/>
                  <a:gd name="connsiteX12" fmla="*/ 468237 w 943259"/>
                  <a:gd name="connsiteY12" fmla="*/ 705845 h 906454"/>
                  <a:gd name="connsiteX13" fmla="*/ 478144 w 943259"/>
                  <a:gd name="connsiteY13" fmla="*/ 671173 h 906454"/>
                  <a:gd name="connsiteX14" fmla="*/ 463284 w 943259"/>
                  <a:gd name="connsiteY14" fmla="*/ 567152 h 906454"/>
                  <a:gd name="connsiteX15" fmla="*/ 440994 w 943259"/>
                  <a:gd name="connsiteY15" fmla="*/ 549816 h 906454"/>
                  <a:gd name="connsiteX16" fmla="*/ 440994 w 943259"/>
                  <a:gd name="connsiteY16" fmla="*/ 512667 h 906454"/>
                  <a:gd name="connsiteX17" fmla="*/ 413751 w 943259"/>
                  <a:gd name="connsiteY17" fmla="*/ 517619 h 906454"/>
                  <a:gd name="connsiteX18" fmla="*/ 396414 w 943259"/>
                  <a:gd name="connsiteY18" fmla="*/ 520097 h 906454"/>
                  <a:gd name="connsiteX19" fmla="*/ 384031 w 943259"/>
                  <a:gd name="connsiteY19" fmla="*/ 495330 h 906454"/>
                  <a:gd name="connsiteX20" fmla="*/ 354311 w 943259"/>
                  <a:gd name="connsiteY20" fmla="*/ 505237 h 906454"/>
                  <a:gd name="connsiteX21" fmla="*/ 351834 w 943259"/>
                  <a:gd name="connsiteY21" fmla="*/ 527526 h 906454"/>
                  <a:gd name="connsiteX22" fmla="*/ 322114 w 943259"/>
                  <a:gd name="connsiteY22" fmla="*/ 557246 h 906454"/>
                  <a:gd name="connsiteX23" fmla="*/ 255245 w 943259"/>
                  <a:gd name="connsiteY23" fmla="*/ 544863 h 906454"/>
                  <a:gd name="connsiteX24" fmla="*/ 203235 w 943259"/>
                  <a:gd name="connsiteY24" fmla="*/ 495330 h 906454"/>
                  <a:gd name="connsiteX25" fmla="*/ 173515 w 943259"/>
                  <a:gd name="connsiteY25" fmla="*/ 500283 h 906454"/>
                  <a:gd name="connsiteX26" fmla="*/ 151225 w 943259"/>
                  <a:gd name="connsiteY26" fmla="*/ 497806 h 906454"/>
                  <a:gd name="connsiteX27" fmla="*/ 119029 w 943259"/>
                  <a:gd name="connsiteY27" fmla="*/ 497806 h 906454"/>
                  <a:gd name="connsiteX28" fmla="*/ 74449 w 943259"/>
                  <a:gd name="connsiteY28" fmla="*/ 482948 h 906454"/>
                  <a:gd name="connsiteX29" fmla="*/ 34822 w 943259"/>
                  <a:gd name="connsiteY29" fmla="*/ 477993 h 906454"/>
                  <a:gd name="connsiteX30" fmla="*/ 15009 w 943259"/>
                  <a:gd name="connsiteY30" fmla="*/ 455704 h 906454"/>
                  <a:gd name="connsiteX31" fmla="*/ 0 w 943259"/>
                  <a:gd name="connsiteY31" fmla="*/ 434263 h 906454"/>
                  <a:gd name="connsiteX32" fmla="*/ 149 w 943259"/>
                  <a:gd name="connsiteY32" fmla="*/ 433415 h 906454"/>
                  <a:gd name="connsiteX33" fmla="*/ 7579 w 943259"/>
                  <a:gd name="connsiteY33" fmla="*/ 416077 h 906454"/>
                  <a:gd name="connsiteX34" fmla="*/ 32346 w 943259"/>
                  <a:gd name="connsiteY34" fmla="*/ 396264 h 906454"/>
                  <a:gd name="connsiteX35" fmla="*/ 22439 w 943259"/>
                  <a:gd name="connsiteY35" fmla="*/ 378927 h 906454"/>
                  <a:gd name="connsiteX36" fmla="*/ 32346 w 943259"/>
                  <a:gd name="connsiteY36" fmla="*/ 346731 h 906454"/>
                  <a:gd name="connsiteX37" fmla="*/ 22439 w 943259"/>
                  <a:gd name="connsiteY37" fmla="*/ 321964 h 906454"/>
                  <a:gd name="connsiteX38" fmla="*/ 12532 w 943259"/>
                  <a:gd name="connsiteY38" fmla="*/ 287291 h 906454"/>
                  <a:gd name="connsiteX39" fmla="*/ 32346 w 943259"/>
                  <a:gd name="connsiteY39" fmla="*/ 245189 h 906454"/>
                  <a:gd name="connsiteX40" fmla="*/ 64542 w 943259"/>
                  <a:gd name="connsiteY40" fmla="*/ 237758 h 906454"/>
                  <a:gd name="connsiteX41" fmla="*/ 64542 w 943259"/>
                  <a:gd name="connsiteY41" fmla="*/ 208038 h 906454"/>
                  <a:gd name="connsiteX42" fmla="*/ 86832 w 943259"/>
                  <a:gd name="connsiteY42" fmla="*/ 183272 h 906454"/>
                  <a:gd name="connsiteX43" fmla="*/ 126459 w 943259"/>
                  <a:gd name="connsiteY43" fmla="*/ 156030 h 906454"/>
                  <a:gd name="connsiteX44" fmla="*/ 156178 w 943259"/>
                  <a:gd name="connsiteY44" fmla="*/ 168412 h 906454"/>
                  <a:gd name="connsiteX45" fmla="*/ 178468 w 943259"/>
                  <a:gd name="connsiteY45" fmla="*/ 160981 h 906454"/>
                  <a:gd name="connsiteX46" fmla="*/ 183422 w 943259"/>
                  <a:gd name="connsiteY46" fmla="*/ 143646 h 906454"/>
                  <a:gd name="connsiteX47" fmla="*/ 193328 w 943259"/>
                  <a:gd name="connsiteY47" fmla="*/ 126310 h 906454"/>
                  <a:gd name="connsiteX48" fmla="*/ 223048 w 943259"/>
                  <a:gd name="connsiteY48" fmla="*/ 118879 h 906454"/>
                  <a:gd name="connsiteX49" fmla="*/ 257721 w 943259"/>
                  <a:gd name="connsiteY49" fmla="*/ 111448 h 906454"/>
                  <a:gd name="connsiteX50" fmla="*/ 275058 w 943259"/>
                  <a:gd name="connsiteY50" fmla="*/ 113926 h 906454"/>
                  <a:gd name="connsiteX51" fmla="*/ 322114 w 943259"/>
                  <a:gd name="connsiteY51" fmla="*/ 99066 h 906454"/>
                  <a:gd name="connsiteX52" fmla="*/ 339451 w 943259"/>
                  <a:gd name="connsiteY52" fmla="*/ 143646 h 906454"/>
                  <a:gd name="connsiteX53" fmla="*/ 374124 w 943259"/>
                  <a:gd name="connsiteY53" fmla="*/ 156030 h 906454"/>
                  <a:gd name="connsiteX54" fmla="*/ 408797 w 943259"/>
                  <a:gd name="connsiteY54" fmla="*/ 156030 h 906454"/>
                  <a:gd name="connsiteX55" fmla="*/ 426134 w 943259"/>
                  <a:gd name="connsiteY55" fmla="*/ 143646 h 906454"/>
                  <a:gd name="connsiteX56" fmla="*/ 455854 w 943259"/>
                  <a:gd name="connsiteY56" fmla="*/ 99066 h 906454"/>
                  <a:gd name="connsiteX57" fmla="*/ 493003 w 943259"/>
                  <a:gd name="connsiteY57" fmla="*/ 99066 h 906454"/>
                  <a:gd name="connsiteX58" fmla="*/ 535107 w 943259"/>
                  <a:gd name="connsiteY58" fmla="*/ 94112 h 906454"/>
                  <a:gd name="connsiteX59" fmla="*/ 554920 w 943259"/>
                  <a:gd name="connsiteY59" fmla="*/ 86683 h 906454"/>
                  <a:gd name="connsiteX60" fmla="*/ 567303 w 943259"/>
                  <a:gd name="connsiteY60" fmla="*/ 59439 h 906454"/>
                  <a:gd name="connsiteX61" fmla="*/ 579686 w 943259"/>
                  <a:gd name="connsiteY61" fmla="*/ 19813 h 906454"/>
                  <a:gd name="connsiteX62" fmla="*/ 639126 w 943259"/>
                  <a:gd name="connsiteY62" fmla="*/ 14860 h 906454"/>
                  <a:gd name="connsiteX63" fmla="*/ 666369 w 943259"/>
                  <a:gd name="connsiteY63" fmla="*/ 7430 h 906454"/>
                  <a:gd name="connsiteX64" fmla="*/ 718379 w 943259"/>
                  <a:gd name="connsiteY64" fmla="*/ 0 h 906454"/>
                  <a:gd name="connsiteX65" fmla="*/ 749670 w 943259"/>
                  <a:gd name="connsiteY65" fmla="*/ 8940 h 906454"/>
                  <a:gd name="connsiteX66" fmla="*/ 943259 w 943259"/>
                  <a:gd name="connsiteY66" fmla="*/ 523546 h 906454"/>
                  <a:gd name="connsiteX0" fmla="*/ 749670 w 943259"/>
                  <a:gd name="connsiteY0" fmla="*/ 902950 h 906454"/>
                  <a:gd name="connsiteX1" fmla="*/ 693613 w 943259"/>
                  <a:gd name="connsiteY1" fmla="*/ 906454 h 906454"/>
                  <a:gd name="connsiteX2" fmla="*/ 666369 w 943259"/>
                  <a:gd name="connsiteY2" fmla="*/ 884164 h 906454"/>
                  <a:gd name="connsiteX3" fmla="*/ 639126 w 943259"/>
                  <a:gd name="connsiteY3" fmla="*/ 884164 h 906454"/>
                  <a:gd name="connsiteX4" fmla="*/ 606930 w 943259"/>
                  <a:gd name="connsiteY4" fmla="*/ 824724 h 906454"/>
                  <a:gd name="connsiteX5" fmla="*/ 589593 w 943259"/>
                  <a:gd name="connsiteY5" fmla="*/ 819772 h 906454"/>
                  <a:gd name="connsiteX6" fmla="*/ 584640 w 943259"/>
                  <a:gd name="connsiteY6" fmla="*/ 799959 h 906454"/>
                  <a:gd name="connsiteX7" fmla="*/ 619313 w 943259"/>
                  <a:gd name="connsiteY7" fmla="*/ 772715 h 906454"/>
                  <a:gd name="connsiteX8" fmla="*/ 601976 w 943259"/>
                  <a:gd name="connsiteY8" fmla="*/ 752902 h 906454"/>
                  <a:gd name="connsiteX9" fmla="*/ 601976 w 943259"/>
                  <a:gd name="connsiteY9" fmla="*/ 725658 h 906454"/>
                  <a:gd name="connsiteX10" fmla="*/ 549967 w 943259"/>
                  <a:gd name="connsiteY10" fmla="*/ 705845 h 906454"/>
                  <a:gd name="connsiteX11" fmla="*/ 468237 w 943259"/>
                  <a:gd name="connsiteY11" fmla="*/ 705845 h 906454"/>
                  <a:gd name="connsiteX12" fmla="*/ 478144 w 943259"/>
                  <a:gd name="connsiteY12" fmla="*/ 671173 h 906454"/>
                  <a:gd name="connsiteX13" fmla="*/ 463284 w 943259"/>
                  <a:gd name="connsiteY13" fmla="*/ 567152 h 906454"/>
                  <a:gd name="connsiteX14" fmla="*/ 440994 w 943259"/>
                  <a:gd name="connsiteY14" fmla="*/ 549816 h 906454"/>
                  <a:gd name="connsiteX15" fmla="*/ 440994 w 943259"/>
                  <a:gd name="connsiteY15" fmla="*/ 512667 h 906454"/>
                  <a:gd name="connsiteX16" fmla="*/ 413751 w 943259"/>
                  <a:gd name="connsiteY16" fmla="*/ 517619 h 906454"/>
                  <a:gd name="connsiteX17" fmla="*/ 396414 w 943259"/>
                  <a:gd name="connsiteY17" fmla="*/ 520097 h 906454"/>
                  <a:gd name="connsiteX18" fmla="*/ 384031 w 943259"/>
                  <a:gd name="connsiteY18" fmla="*/ 495330 h 906454"/>
                  <a:gd name="connsiteX19" fmla="*/ 354311 w 943259"/>
                  <a:gd name="connsiteY19" fmla="*/ 505237 h 906454"/>
                  <a:gd name="connsiteX20" fmla="*/ 351834 w 943259"/>
                  <a:gd name="connsiteY20" fmla="*/ 527526 h 906454"/>
                  <a:gd name="connsiteX21" fmla="*/ 322114 w 943259"/>
                  <a:gd name="connsiteY21" fmla="*/ 557246 h 906454"/>
                  <a:gd name="connsiteX22" fmla="*/ 255245 w 943259"/>
                  <a:gd name="connsiteY22" fmla="*/ 544863 h 906454"/>
                  <a:gd name="connsiteX23" fmla="*/ 203235 w 943259"/>
                  <a:gd name="connsiteY23" fmla="*/ 495330 h 906454"/>
                  <a:gd name="connsiteX24" fmla="*/ 173515 w 943259"/>
                  <a:gd name="connsiteY24" fmla="*/ 500283 h 906454"/>
                  <a:gd name="connsiteX25" fmla="*/ 151225 w 943259"/>
                  <a:gd name="connsiteY25" fmla="*/ 497806 h 906454"/>
                  <a:gd name="connsiteX26" fmla="*/ 119029 w 943259"/>
                  <a:gd name="connsiteY26" fmla="*/ 497806 h 906454"/>
                  <a:gd name="connsiteX27" fmla="*/ 74449 w 943259"/>
                  <a:gd name="connsiteY27" fmla="*/ 482948 h 906454"/>
                  <a:gd name="connsiteX28" fmla="*/ 34822 w 943259"/>
                  <a:gd name="connsiteY28" fmla="*/ 477993 h 906454"/>
                  <a:gd name="connsiteX29" fmla="*/ 15009 w 943259"/>
                  <a:gd name="connsiteY29" fmla="*/ 455704 h 906454"/>
                  <a:gd name="connsiteX30" fmla="*/ 0 w 943259"/>
                  <a:gd name="connsiteY30" fmla="*/ 434263 h 906454"/>
                  <a:gd name="connsiteX31" fmla="*/ 149 w 943259"/>
                  <a:gd name="connsiteY31" fmla="*/ 433415 h 906454"/>
                  <a:gd name="connsiteX32" fmla="*/ 7579 w 943259"/>
                  <a:gd name="connsiteY32" fmla="*/ 416077 h 906454"/>
                  <a:gd name="connsiteX33" fmla="*/ 32346 w 943259"/>
                  <a:gd name="connsiteY33" fmla="*/ 396264 h 906454"/>
                  <a:gd name="connsiteX34" fmla="*/ 22439 w 943259"/>
                  <a:gd name="connsiteY34" fmla="*/ 378927 h 906454"/>
                  <a:gd name="connsiteX35" fmla="*/ 32346 w 943259"/>
                  <a:gd name="connsiteY35" fmla="*/ 346731 h 906454"/>
                  <a:gd name="connsiteX36" fmla="*/ 22439 w 943259"/>
                  <a:gd name="connsiteY36" fmla="*/ 321964 h 906454"/>
                  <a:gd name="connsiteX37" fmla="*/ 12532 w 943259"/>
                  <a:gd name="connsiteY37" fmla="*/ 287291 h 906454"/>
                  <a:gd name="connsiteX38" fmla="*/ 32346 w 943259"/>
                  <a:gd name="connsiteY38" fmla="*/ 245189 h 906454"/>
                  <a:gd name="connsiteX39" fmla="*/ 64542 w 943259"/>
                  <a:gd name="connsiteY39" fmla="*/ 237758 h 906454"/>
                  <a:gd name="connsiteX40" fmla="*/ 64542 w 943259"/>
                  <a:gd name="connsiteY40" fmla="*/ 208038 h 906454"/>
                  <a:gd name="connsiteX41" fmla="*/ 86832 w 943259"/>
                  <a:gd name="connsiteY41" fmla="*/ 183272 h 906454"/>
                  <a:gd name="connsiteX42" fmla="*/ 126459 w 943259"/>
                  <a:gd name="connsiteY42" fmla="*/ 156030 h 906454"/>
                  <a:gd name="connsiteX43" fmla="*/ 156178 w 943259"/>
                  <a:gd name="connsiteY43" fmla="*/ 168412 h 906454"/>
                  <a:gd name="connsiteX44" fmla="*/ 178468 w 943259"/>
                  <a:gd name="connsiteY44" fmla="*/ 160981 h 906454"/>
                  <a:gd name="connsiteX45" fmla="*/ 183422 w 943259"/>
                  <a:gd name="connsiteY45" fmla="*/ 143646 h 906454"/>
                  <a:gd name="connsiteX46" fmla="*/ 193328 w 943259"/>
                  <a:gd name="connsiteY46" fmla="*/ 126310 h 906454"/>
                  <a:gd name="connsiteX47" fmla="*/ 223048 w 943259"/>
                  <a:gd name="connsiteY47" fmla="*/ 118879 h 906454"/>
                  <a:gd name="connsiteX48" fmla="*/ 257721 w 943259"/>
                  <a:gd name="connsiteY48" fmla="*/ 111448 h 906454"/>
                  <a:gd name="connsiteX49" fmla="*/ 275058 w 943259"/>
                  <a:gd name="connsiteY49" fmla="*/ 113926 h 906454"/>
                  <a:gd name="connsiteX50" fmla="*/ 322114 w 943259"/>
                  <a:gd name="connsiteY50" fmla="*/ 99066 h 906454"/>
                  <a:gd name="connsiteX51" fmla="*/ 339451 w 943259"/>
                  <a:gd name="connsiteY51" fmla="*/ 143646 h 906454"/>
                  <a:gd name="connsiteX52" fmla="*/ 374124 w 943259"/>
                  <a:gd name="connsiteY52" fmla="*/ 156030 h 906454"/>
                  <a:gd name="connsiteX53" fmla="*/ 408797 w 943259"/>
                  <a:gd name="connsiteY53" fmla="*/ 156030 h 906454"/>
                  <a:gd name="connsiteX54" fmla="*/ 426134 w 943259"/>
                  <a:gd name="connsiteY54" fmla="*/ 143646 h 906454"/>
                  <a:gd name="connsiteX55" fmla="*/ 455854 w 943259"/>
                  <a:gd name="connsiteY55" fmla="*/ 99066 h 906454"/>
                  <a:gd name="connsiteX56" fmla="*/ 493003 w 943259"/>
                  <a:gd name="connsiteY56" fmla="*/ 99066 h 906454"/>
                  <a:gd name="connsiteX57" fmla="*/ 535107 w 943259"/>
                  <a:gd name="connsiteY57" fmla="*/ 94112 h 906454"/>
                  <a:gd name="connsiteX58" fmla="*/ 554920 w 943259"/>
                  <a:gd name="connsiteY58" fmla="*/ 86683 h 906454"/>
                  <a:gd name="connsiteX59" fmla="*/ 567303 w 943259"/>
                  <a:gd name="connsiteY59" fmla="*/ 59439 h 906454"/>
                  <a:gd name="connsiteX60" fmla="*/ 579686 w 943259"/>
                  <a:gd name="connsiteY60" fmla="*/ 19813 h 906454"/>
                  <a:gd name="connsiteX61" fmla="*/ 639126 w 943259"/>
                  <a:gd name="connsiteY61" fmla="*/ 14860 h 906454"/>
                  <a:gd name="connsiteX62" fmla="*/ 666369 w 943259"/>
                  <a:gd name="connsiteY62" fmla="*/ 7430 h 906454"/>
                  <a:gd name="connsiteX63" fmla="*/ 718379 w 943259"/>
                  <a:gd name="connsiteY63" fmla="*/ 0 h 906454"/>
                  <a:gd name="connsiteX64" fmla="*/ 749670 w 943259"/>
                  <a:gd name="connsiteY64" fmla="*/ 8940 h 906454"/>
                  <a:gd name="connsiteX65" fmla="*/ 943259 w 943259"/>
                  <a:gd name="connsiteY65" fmla="*/ 523546 h 906454"/>
                  <a:gd name="connsiteX0" fmla="*/ 749670 w 749670"/>
                  <a:gd name="connsiteY0" fmla="*/ 902950 h 906454"/>
                  <a:gd name="connsiteX1" fmla="*/ 693613 w 749670"/>
                  <a:gd name="connsiteY1" fmla="*/ 906454 h 906454"/>
                  <a:gd name="connsiteX2" fmla="*/ 666369 w 749670"/>
                  <a:gd name="connsiteY2" fmla="*/ 884164 h 906454"/>
                  <a:gd name="connsiteX3" fmla="*/ 639126 w 749670"/>
                  <a:gd name="connsiteY3" fmla="*/ 884164 h 906454"/>
                  <a:gd name="connsiteX4" fmla="*/ 606930 w 749670"/>
                  <a:gd name="connsiteY4" fmla="*/ 824724 h 906454"/>
                  <a:gd name="connsiteX5" fmla="*/ 589593 w 749670"/>
                  <a:gd name="connsiteY5" fmla="*/ 819772 h 906454"/>
                  <a:gd name="connsiteX6" fmla="*/ 584640 w 749670"/>
                  <a:gd name="connsiteY6" fmla="*/ 799959 h 906454"/>
                  <a:gd name="connsiteX7" fmla="*/ 619313 w 749670"/>
                  <a:gd name="connsiteY7" fmla="*/ 772715 h 906454"/>
                  <a:gd name="connsiteX8" fmla="*/ 601976 w 749670"/>
                  <a:gd name="connsiteY8" fmla="*/ 752902 h 906454"/>
                  <a:gd name="connsiteX9" fmla="*/ 601976 w 749670"/>
                  <a:gd name="connsiteY9" fmla="*/ 725658 h 906454"/>
                  <a:gd name="connsiteX10" fmla="*/ 549967 w 749670"/>
                  <a:gd name="connsiteY10" fmla="*/ 705845 h 906454"/>
                  <a:gd name="connsiteX11" fmla="*/ 468237 w 749670"/>
                  <a:gd name="connsiteY11" fmla="*/ 705845 h 906454"/>
                  <a:gd name="connsiteX12" fmla="*/ 478144 w 749670"/>
                  <a:gd name="connsiteY12" fmla="*/ 671173 h 906454"/>
                  <a:gd name="connsiteX13" fmla="*/ 463284 w 749670"/>
                  <a:gd name="connsiteY13" fmla="*/ 567152 h 906454"/>
                  <a:gd name="connsiteX14" fmla="*/ 440994 w 749670"/>
                  <a:gd name="connsiteY14" fmla="*/ 549816 h 906454"/>
                  <a:gd name="connsiteX15" fmla="*/ 440994 w 749670"/>
                  <a:gd name="connsiteY15" fmla="*/ 512667 h 906454"/>
                  <a:gd name="connsiteX16" fmla="*/ 413751 w 749670"/>
                  <a:gd name="connsiteY16" fmla="*/ 517619 h 906454"/>
                  <a:gd name="connsiteX17" fmla="*/ 396414 w 749670"/>
                  <a:gd name="connsiteY17" fmla="*/ 520097 h 906454"/>
                  <a:gd name="connsiteX18" fmla="*/ 384031 w 749670"/>
                  <a:gd name="connsiteY18" fmla="*/ 495330 h 906454"/>
                  <a:gd name="connsiteX19" fmla="*/ 354311 w 749670"/>
                  <a:gd name="connsiteY19" fmla="*/ 505237 h 906454"/>
                  <a:gd name="connsiteX20" fmla="*/ 351834 w 749670"/>
                  <a:gd name="connsiteY20" fmla="*/ 527526 h 906454"/>
                  <a:gd name="connsiteX21" fmla="*/ 322114 w 749670"/>
                  <a:gd name="connsiteY21" fmla="*/ 557246 h 906454"/>
                  <a:gd name="connsiteX22" fmla="*/ 255245 w 749670"/>
                  <a:gd name="connsiteY22" fmla="*/ 544863 h 906454"/>
                  <a:gd name="connsiteX23" fmla="*/ 203235 w 749670"/>
                  <a:gd name="connsiteY23" fmla="*/ 495330 h 906454"/>
                  <a:gd name="connsiteX24" fmla="*/ 173515 w 749670"/>
                  <a:gd name="connsiteY24" fmla="*/ 500283 h 906454"/>
                  <a:gd name="connsiteX25" fmla="*/ 151225 w 749670"/>
                  <a:gd name="connsiteY25" fmla="*/ 497806 h 906454"/>
                  <a:gd name="connsiteX26" fmla="*/ 119029 w 749670"/>
                  <a:gd name="connsiteY26" fmla="*/ 497806 h 906454"/>
                  <a:gd name="connsiteX27" fmla="*/ 74449 w 749670"/>
                  <a:gd name="connsiteY27" fmla="*/ 482948 h 906454"/>
                  <a:gd name="connsiteX28" fmla="*/ 34822 w 749670"/>
                  <a:gd name="connsiteY28" fmla="*/ 477993 h 906454"/>
                  <a:gd name="connsiteX29" fmla="*/ 15009 w 749670"/>
                  <a:gd name="connsiteY29" fmla="*/ 455704 h 906454"/>
                  <a:gd name="connsiteX30" fmla="*/ 0 w 749670"/>
                  <a:gd name="connsiteY30" fmla="*/ 434263 h 906454"/>
                  <a:gd name="connsiteX31" fmla="*/ 149 w 749670"/>
                  <a:gd name="connsiteY31" fmla="*/ 433415 h 906454"/>
                  <a:gd name="connsiteX32" fmla="*/ 7579 w 749670"/>
                  <a:gd name="connsiteY32" fmla="*/ 416077 h 906454"/>
                  <a:gd name="connsiteX33" fmla="*/ 32346 w 749670"/>
                  <a:gd name="connsiteY33" fmla="*/ 396264 h 906454"/>
                  <a:gd name="connsiteX34" fmla="*/ 22439 w 749670"/>
                  <a:gd name="connsiteY34" fmla="*/ 378927 h 906454"/>
                  <a:gd name="connsiteX35" fmla="*/ 32346 w 749670"/>
                  <a:gd name="connsiteY35" fmla="*/ 346731 h 906454"/>
                  <a:gd name="connsiteX36" fmla="*/ 22439 w 749670"/>
                  <a:gd name="connsiteY36" fmla="*/ 321964 h 906454"/>
                  <a:gd name="connsiteX37" fmla="*/ 12532 w 749670"/>
                  <a:gd name="connsiteY37" fmla="*/ 287291 h 906454"/>
                  <a:gd name="connsiteX38" fmla="*/ 32346 w 749670"/>
                  <a:gd name="connsiteY38" fmla="*/ 245189 h 906454"/>
                  <a:gd name="connsiteX39" fmla="*/ 64542 w 749670"/>
                  <a:gd name="connsiteY39" fmla="*/ 237758 h 906454"/>
                  <a:gd name="connsiteX40" fmla="*/ 64542 w 749670"/>
                  <a:gd name="connsiteY40" fmla="*/ 208038 h 906454"/>
                  <a:gd name="connsiteX41" fmla="*/ 86832 w 749670"/>
                  <a:gd name="connsiteY41" fmla="*/ 183272 h 906454"/>
                  <a:gd name="connsiteX42" fmla="*/ 126459 w 749670"/>
                  <a:gd name="connsiteY42" fmla="*/ 156030 h 906454"/>
                  <a:gd name="connsiteX43" fmla="*/ 156178 w 749670"/>
                  <a:gd name="connsiteY43" fmla="*/ 168412 h 906454"/>
                  <a:gd name="connsiteX44" fmla="*/ 178468 w 749670"/>
                  <a:gd name="connsiteY44" fmla="*/ 160981 h 906454"/>
                  <a:gd name="connsiteX45" fmla="*/ 183422 w 749670"/>
                  <a:gd name="connsiteY45" fmla="*/ 143646 h 906454"/>
                  <a:gd name="connsiteX46" fmla="*/ 193328 w 749670"/>
                  <a:gd name="connsiteY46" fmla="*/ 126310 h 906454"/>
                  <a:gd name="connsiteX47" fmla="*/ 223048 w 749670"/>
                  <a:gd name="connsiteY47" fmla="*/ 118879 h 906454"/>
                  <a:gd name="connsiteX48" fmla="*/ 257721 w 749670"/>
                  <a:gd name="connsiteY48" fmla="*/ 111448 h 906454"/>
                  <a:gd name="connsiteX49" fmla="*/ 275058 w 749670"/>
                  <a:gd name="connsiteY49" fmla="*/ 113926 h 906454"/>
                  <a:gd name="connsiteX50" fmla="*/ 322114 w 749670"/>
                  <a:gd name="connsiteY50" fmla="*/ 99066 h 906454"/>
                  <a:gd name="connsiteX51" fmla="*/ 339451 w 749670"/>
                  <a:gd name="connsiteY51" fmla="*/ 143646 h 906454"/>
                  <a:gd name="connsiteX52" fmla="*/ 374124 w 749670"/>
                  <a:gd name="connsiteY52" fmla="*/ 156030 h 906454"/>
                  <a:gd name="connsiteX53" fmla="*/ 408797 w 749670"/>
                  <a:gd name="connsiteY53" fmla="*/ 156030 h 906454"/>
                  <a:gd name="connsiteX54" fmla="*/ 426134 w 749670"/>
                  <a:gd name="connsiteY54" fmla="*/ 143646 h 906454"/>
                  <a:gd name="connsiteX55" fmla="*/ 455854 w 749670"/>
                  <a:gd name="connsiteY55" fmla="*/ 99066 h 906454"/>
                  <a:gd name="connsiteX56" fmla="*/ 493003 w 749670"/>
                  <a:gd name="connsiteY56" fmla="*/ 99066 h 906454"/>
                  <a:gd name="connsiteX57" fmla="*/ 535107 w 749670"/>
                  <a:gd name="connsiteY57" fmla="*/ 94112 h 906454"/>
                  <a:gd name="connsiteX58" fmla="*/ 554920 w 749670"/>
                  <a:gd name="connsiteY58" fmla="*/ 86683 h 906454"/>
                  <a:gd name="connsiteX59" fmla="*/ 567303 w 749670"/>
                  <a:gd name="connsiteY59" fmla="*/ 59439 h 906454"/>
                  <a:gd name="connsiteX60" fmla="*/ 579686 w 749670"/>
                  <a:gd name="connsiteY60" fmla="*/ 19813 h 906454"/>
                  <a:gd name="connsiteX61" fmla="*/ 639126 w 749670"/>
                  <a:gd name="connsiteY61" fmla="*/ 14860 h 906454"/>
                  <a:gd name="connsiteX62" fmla="*/ 666369 w 749670"/>
                  <a:gd name="connsiteY62" fmla="*/ 7430 h 906454"/>
                  <a:gd name="connsiteX63" fmla="*/ 718379 w 749670"/>
                  <a:gd name="connsiteY63" fmla="*/ 0 h 906454"/>
                  <a:gd name="connsiteX64" fmla="*/ 749670 w 749670"/>
                  <a:gd name="connsiteY64" fmla="*/ 8940 h 906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749670" h="906454">
                    <a:moveTo>
                      <a:pt x="749670" y="902950"/>
                    </a:moveTo>
                    <a:lnTo>
                      <a:pt x="693613" y="906454"/>
                    </a:lnTo>
                    <a:lnTo>
                      <a:pt x="666369" y="884164"/>
                    </a:lnTo>
                    <a:lnTo>
                      <a:pt x="639126" y="884164"/>
                    </a:lnTo>
                    <a:lnTo>
                      <a:pt x="606930" y="824724"/>
                    </a:lnTo>
                    <a:lnTo>
                      <a:pt x="589593" y="819772"/>
                    </a:lnTo>
                    <a:lnTo>
                      <a:pt x="584640" y="799959"/>
                    </a:lnTo>
                    <a:lnTo>
                      <a:pt x="619313" y="772715"/>
                    </a:lnTo>
                    <a:lnTo>
                      <a:pt x="601976" y="752902"/>
                    </a:lnTo>
                    <a:lnTo>
                      <a:pt x="601976" y="725658"/>
                    </a:lnTo>
                    <a:lnTo>
                      <a:pt x="549967" y="705845"/>
                    </a:lnTo>
                    <a:lnTo>
                      <a:pt x="468237" y="705845"/>
                    </a:lnTo>
                    <a:lnTo>
                      <a:pt x="478144" y="671173"/>
                    </a:lnTo>
                    <a:lnTo>
                      <a:pt x="463284" y="567152"/>
                    </a:lnTo>
                    <a:lnTo>
                      <a:pt x="440994" y="549816"/>
                    </a:lnTo>
                    <a:lnTo>
                      <a:pt x="440994" y="512667"/>
                    </a:lnTo>
                    <a:lnTo>
                      <a:pt x="413751" y="517619"/>
                    </a:lnTo>
                    <a:lnTo>
                      <a:pt x="396414" y="520097"/>
                    </a:lnTo>
                    <a:lnTo>
                      <a:pt x="384031" y="495330"/>
                    </a:lnTo>
                    <a:lnTo>
                      <a:pt x="354311" y="505237"/>
                    </a:lnTo>
                    <a:lnTo>
                      <a:pt x="351834" y="527526"/>
                    </a:lnTo>
                    <a:lnTo>
                      <a:pt x="322114" y="557246"/>
                    </a:lnTo>
                    <a:lnTo>
                      <a:pt x="255245" y="544863"/>
                    </a:lnTo>
                    <a:lnTo>
                      <a:pt x="203235" y="495330"/>
                    </a:lnTo>
                    <a:lnTo>
                      <a:pt x="173515" y="500283"/>
                    </a:lnTo>
                    <a:lnTo>
                      <a:pt x="151225" y="497806"/>
                    </a:lnTo>
                    <a:lnTo>
                      <a:pt x="119029" y="497806"/>
                    </a:lnTo>
                    <a:lnTo>
                      <a:pt x="74449" y="482948"/>
                    </a:lnTo>
                    <a:lnTo>
                      <a:pt x="34822" y="477993"/>
                    </a:lnTo>
                    <a:lnTo>
                      <a:pt x="15009" y="455704"/>
                    </a:lnTo>
                    <a:lnTo>
                      <a:pt x="0" y="434263"/>
                    </a:lnTo>
                    <a:cubicBezTo>
                      <a:pt x="50" y="433980"/>
                      <a:pt x="99" y="433698"/>
                      <a:pt x="149" y="433415"/>
                    </a:cubicBezTo>
                    <a:lnTo>
                      <a:pt x="7579" y="416077"/>
                    </a:lnTo>
                    <a:lnTo>
                      <a:pt x="32346" y="396264"/>
                    </a:lnTo>
                    <a:lnTo>
                      <a:pt x="22439" y="378927"/>
                    </a:lnTo>
                    <a:lnTo>
                      <a:pt x="32346" y="346731"/>
                    </a:lnTo>
                    <a:lnTo>
                      <a:pt x="22439" y="321964"/>
                    </a:lnTo>
                    <a:lnTo>
                      <a:pt x="12532" y="287291"/>
                    </a:lnTo>
                    <a:lnTo>
                      <a:pt x="32346" y="245189"/>
                    </a:lnTo>
                    <a:lnTo>
                      <a:pt x="64542" y="237758"/>
                    </a:lnTo>
                    <a:lnTo>
                      <a:pt x="64542" y="208038"/>
                    </a:lnTo>
                    <a:lnTo>
                      <a:pt x="86832" y="183272"/>
                    </a:lnTo>
                    <a:lnTo>
                      <a:pt x="126459" y="156030"/>
                    </a:lnTo>
                    <a:lnTo>
                      <a:pt x="156178" y="168412"/>
                    </a:lnTo>
                    <a:lnTo>
                      <a:pt x="178468" y="160981"/>
                    </a:lnTo>
                    <a:lnTo>
                      <a:pt x="183422" y="143646"/>
                    </a:lnTo>
                    <a:lnTo>
                      <a:pt x="193328" y="126310"/>
                    </a:lnTo>
                    <a:lnTo>
                      <a:pt x="223048" y="118879"/>
                    </a:lnTo>
                    <a:lnTo>
                      <a:pt x="257721" y="111448"/>
                    </a:lnTo>
                    <a:lnTo>
                      <a:pt x="275058" y="113926"/>
                    </a:lnTo>
                    <a:lnTo>
                      <a:pt x="322114" y="99066"/>
                    </a:lnTo>
                    <a:lnTo>
                      <a:pt x="339451" y="143646"/>
                    </a:lnTo>
                    <a:lnTo>
                      <a:pt x="374124" y="156030"/>
                    </a:lnTo>
                    <a:lnTo>
                      <a:pt x="408797" y="156030"/>
                    </a:lnTo>
                    <a:lnTo>
                      <a:pt x="426134" y="143646"/>
                    </a:lnTo>
                    <a:lnTo>
                      <a:pt x="455854" y="99066"/>
                    </a:lnTo>
                    <a:lnTo>
                      <a:pt x="493003" y="99066"/>
                    </a:lnTo>
                    <a:lnTo>
                      <a:pt x="535107" y="94112"/>
                    </a:lnTo>
                    <a:lnTo>
                      <a:pt x="554920" y="86683"/>
                    </a:lnTo>
                    <a:lnTo>
                      <a:pt x="567303" y="59439"/>
                    </a:lnTo>
                    <a:lnTo>
                      <a:pt x="579686" y="19813"/>
                    </a:lnTo>
                    <a:lnTo>
                      <a:pt x="639126" y="14860"/>
                    </a:lnTo>
                    <a:lnTo>
                      <a:pt x="666369" y="7430"/>
                    </a:lnTo>
                    <a:lnTo>
                      <a:pt x="718379" y="0"/>
                    </a:lnTo>
                    <a:lnTo>
                      <a:pt x="749670" y="894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23FFEDCE-63D5-2D6F-6B9B-0316D9CCAC28}"/>
                  </a:ext>
                </a:extLst>
              </p:cNvPr>
              <p:cNvSpPr/>
              <p:nvPr/>
            </p:nvSpPr>
            <p:spPr>
              <a:xfrm>
                <a:off x="2509253" y="3961884"/>
                <a:ext cx="868398" cy="564168"/>
              </a:xfrm>
              <a:custGeom>
                <a:avLst/>
                <a:gdLst>
                  <a:gd name="connsiteX0" fmla="*/ 668696 w 868398"/>
                  <a:gd name="connsiteY0" fmla="*/ 0 h 564168"/>
                  <a:gd name="connsiteX1" fmla="*/ 713276 w 868398"/>
                  <a:gd name="connsiteY1" fmla="*/ 32196 h 564168"/>
                  <a:gd name="connsiteX2" fmla="*/ 705846 w 868398"/>
                  <a:gd name="connsiteY2" fmla="*/ 61916 h 564168"/>
                  <a:gd name="connsiteX3" fmla="*/ 698416 w 868398"/>
                  <a:gd name="connsiteY3" fmla="*/ 79253 h 564168"/>
                  <a:gd name="connsiteX4" fmla="*/ 703369 w 868398"/>
                  <a:gd name="connsiteY4" fmla="*/ 101542 h 564168"/>
                  <a:gd name="connsiteX5" fmla="*/ 715753 w 868398"/>
                  <a:gd name="connsiteY5" fmla="*/ 108972 h 564168"/>
                  <a:gd name="connsiteX6" fmla="*/ 740519 w 868398"/>
                  <a:gd name="connsiteY6" fmla="*/ 108972 h 564168"/>
                  <a:gd name="connsiteX7" fmla="*/ 750426 w 868398"/>
                  <a:gd name="connsiteY7" fmla="*/ 81729 h 564168"/>
                  <a:gd name="connsiteX8" fmla="*/ 765286 w 868398"/>
                  <a:gd name="connsiteY8" fmla="*/ 81729 h 564168"/>
                  <a:gd name="connsiteX9" fmla="*/ 790052 w 868398"/>
                  <a:gd name="connsiteY9" fmla="*/ 94113 h 564168"/>
                  <a:gd name="connsiteX10" fmla="*/ 814819 w 868398"/>
                  <a:gd name="connsiteY10" fmla="*/ 79253 h 564168"/>
                  <a:gd name="connsiteX11" fmla="*/ 829679 w 868398"/>
                  <a:gd name="connsiteY11" fmla="*/ 89159 h 564168"/>
                  <a:gd name="connsiteX12" fmla="*/ 827202 w 868398"/>
                  <a:gd name="connsiteY12" fmla="*/ 128785 h 564168"/>
                  <a:gd name="connsiteX13" fmla="*/ 812342 w 868398"/>
                  <a:gd name="connsiteY13" fmla="*/ 141169 h 564168"/>
                  <a:gd name="connsiteX14" fmla="*/ 824725 w 868398"/>
                  <a:gd name="connsiteY14" fmla="*/ 163459 h 564168"/>
                  <a:gd name="connsiteX15" fmla="*/ 839585 w 868398"/>
                  <a:gd name="connsiteY15" fmla="*/ 168411 h 564168"/>
                  <a:gd name="connsiteX16" fmla="*/ 851968 w 868398"/>
                  <a:gd name="connsiteY16" fmla="*/ 178318 h 564168"/>
                  <a:gd name="connsiteX17" fmla="*/ 868398 w 868398"/>
                  <a:gd name="connsiteY17" fmla="*/ 180846 h 564168"/>
                  <a:gd name="connsiteX18" fmla="*/ 868398 w 868398"/>
                  <a:gd name="connsiteY18" fmla="*/ 323474 h 564168"/>
                  <a:gd name="connsiteX19" fmla="*/ 837109 w 868398"/>
                  <a:gd name="connsiteY19" fmla="*/ 314534 h 564168"/>
                  <a:gd name="connsiteX20" fmla="*/ 785099 w 868398"/>
                  <a:gd name="connsiteY20" fmla="*/ 321964 h 564168"/>
                  <a:gd name="connsiteX21" fmla="*/ 757856 w 868398"/>
                  <a:gd name="connsiteY21" fmla="*/ 329394 h 564168"/>
                  <a:gd name="connsiteX22" fmla="*/ 698416 w 868398"/>
                  <a:gd name="connsiteY22" fmla="*/ 334347 h 564168"/>
                  <a:gd name="connsiteX23" fmla="*/ 686033 w 868398"/>
                  <a:gd name="connsiteY23" fmla="*/ 373973 h 564168"/>
                  <a:gd name="connsiteX24" fmla="*/ 673650 w 868398"/>
                  <a:gd name="connsiteY24" fmla="*/ 401217 h 564168"/>
                  <a:gd name="connsiteX25" fmla="*/ 653836 w 868398"/>
                  <a:gd name="connsiteY25" fmla="*/ 408646 h 564168"/>
                  <a:gd name="connsiteX26" fmla="*/ 611733 w 868398"/>
                  <a:gd name="connsiteY26" fmla="*/ 413599 h 564168"/>
                  <a:gd name="connsiteX27" fmla="*/ 574583 w 868398"/>
                  <a:gd name="connsiteY27" fmla="*/ 413599 h 564168"/>
                  <a:gd name="connsiteX28" fmla="*/ 544864 w 868398"/>
                  <a:gd name="connsiteY28" fmla="*/ 458179 h 564168"/>
                  <a:gd name="connsiteX29" fmla="*/ 527527 w 868398"/>
                  <a:gd name="connsiteY29" fmla="*/ 470563 h 564168"/>
                  <a:gd name="connsiteX30" fmla="*/ 492854 w 868398"/>
                  <a:gd name="connsiteY30" fmla="*/ 470563 h 564168"/>
                  <a:gd name="connsiteX31" fmla="*/ 458181 w 868398"/>
                  <a:gd name="connsiteY31" fmla="*/ 458179 h 564168"/>
                  <a:gd name="connsiteX32" fmla="*/ 440844 w 868398"/>
                  <a:gd name="connsiteY32" fmla="*/ 413599 h 564168"/>
                  <a:gd name="connsiteX33" fmla="*/ 393788 w 868398"/>
                  <a:gd name="connsiteY33" fmla="*/ 428459 h 564168"/>
                  <a:gd name="connsiteX34" fmla="*/ 376451 w 868398"/>
                  <a:gd name="connsiteY34" fmla="*/ 425982 h 564168"/>
                  <a:gd name="connsiteX35" fmla="*/ 341778 w 868398"/>
                  <a:gd name="connsiteY35" fmla="*/ 433412 h 564168"/>
                  <a:gd name="connsiteX36" fmla="*/ 312058 w 868398"/>
                  <a:gd name="connsiteY36" fmla="*/ 440843 h 564168"/>
                  <a:gd name="connsiteX37" fmla="*/ 302152 w 868398"/>
                  <a:gd name="connsiteY37" fmla="*/ 458179 h 564168"/>
                  <a:gd name="connsiteX38" fmla="*/ 297198 w 868398"/>
                  <a:gd name="connsiteY38" fmla="*/ 475515 h 564168"/>
                  <a:gd name="connsiteX39" fmla="*/ 274909 w 868398"/>
                  <a:gd name="connsiteY39" fmla="*/ 482945 h 564168"/>
                  <a:gd name="connsiteX40" fmla="*/ 245189 w 868398"/>
                  <a:gd name="connsiteY40" fmla="*/ 470563 h 564168"/>
                  <a:gd name="connsiteX41" fmla="*/ 205562 w 868398"/>
                  <a:gd name="connsiteY41" fmla="*/ 497805 h 564168"/>
                  <a:gd name="connsiteX42" fmla="*/ 183272 w 868398"/>
                  <a:gd name="connsiteY42" fmla="*/ 522572 h 564168"/>
                  <a:gd name="connsiteX43" fmla="*/ 183272 w 868398"/>
                  <a:gd name="connsiteY43" fmla="*/ 552291 h 564168"/>
                  <a:gd name="connsiteX44" fmla="*/ 151076 w 868398"/>
                  <a:gd name="connsiteY44" fmla="*/ 559722 h 564168"/>
                  <a:gd name="connsiteX45" fmla="*/ 148984 w 868398"/>
                  <a:gd name="connsiteY45" fmla="*/ 564168 h 564168"/>
                  <a:gd name="connsiteX46" fmla="*/ 121356 w 868398"/>
                  <a:gd name="connsiteY46" fmla="*/ 537431 h 564168"/>
                  <a:gd name="connsiteX47" fmla="*/ 91636 w 868398"/>
                  <a:gd name="connsiteY47" fmla="*/ 547338 h 564168"/>
                  <a:gd name="connsiteX48" fmla="*/ 86683 w 868398"/>
                  <a:gd name="connsiteY48" fmla="*/ 537431 h 564168"/>
                  <a:gd name="connsiteX49" fmla="*/ 66870 w 868398"/>
                  <a:gd name="connsiteY49" fmla="*/ 534954 h 564168"/>
                  <a:gd name="connsiteX50" fmla="*/ 49533 w 868398"/>
                  <a:gd name="connsiteY50" fmla="*/ 522572 h 564168"/>
                  <a:gd name="connsiteX51" fmla="*/ 74300 w 868398"/>
                  <a:gd name="connsiteY51" fmla="*/ 500283 h 564168"/>
                  <a:gd name="connsiteX52" fmla="*/ 81730 w 868398"/>
                  <a:gd name="connsiteY52" fmla="*/ 418553 h 564168"/>
                  <a:gd name="connsiteX53" fmla="*/ 74300 w 868398"/>
                  <a:gd name="connsiteY53" fmla="*/ 403693 h 564168"/>
                  <a:gd name="connsiteX54" fmla="*/ 86683 w 868398"/>
                  <a:gd name="connsiteY54" fmla="*/ 376449 h 564168"/>
                  <a:gd name="connsiteX55" fmla="*/ 99066 w 868398"/>
                  <a:gd name="connsiteY55" fmla="*/ 304627 h 564168"/>
                  <a:gd name="connsiteX56" fmla="*/ 84206 w 868398"/>
                  <a:gd name="connsiteY56" fmla="*/ 287290 h 564168"/>
                  <a:gd name="connsiteX57" fmla="*/ 42103 w 868398"/>
                  <a:gd name="connsiteY57" fmla="*/ 245188 h 564168"/>
                  <a:gd name="connsiteX58" fmla="*/ 0 w 868398"/>
                  <a:gd name="connsiteY58" fmla="*/ 208037 h 564168"/>
                  <a:gd name="connsiteX59" fmla="*/ 32197 w 868398"/>
                  <a:gd name="connsiteY59" fmla="*/ 210515 h 564168"/>
                  <a:gd name="connsiteX60" fmla="*/ 54486 w 868398"/>
                  <a:gd name="connsiteY60" fmla="*/ 222899 h 564168"/>
                  <a:gd name="connsiteX61" fmla="*/ 86683 w 868398"/>
                  <a:gd name="connsiteY61" fmla="*/ 237757 h 564168"/>
                  <a:gd name="connsiteX62" fmla="*/ 116403 w 868398"/>
                  <a:gd name="connsiteY62" fmla="*/ 235281 h 564168"/>
                  <a:gd name="connsiteX63" fmla="*/ 158506 w 868398"/>
                  <a:gd name="connsiteY63" fmla="*/ 240234 h 564168"/>
                  <a:gd name="connsiteX64" fmla="*/ 168412 w 868398"/>
                  <a:gd name="connsiteY64" fmla="*/ 240234 h 564168"/>
                  <a:gd name="connsiteX65" fmla="*/ 222899 w 868398"/>
                  <a:gd name="connsiteY65" fmla="*/ 178318 h 564168"/>
                  <a:gd name="connsiteX66" fmla="*/ 260049 w 868398"/>
                  <a:gd name="connsiteY66" fmla="*/ 153553 h 564168"/>
                  <a:gd name="connsiteX67" fmla="*/ 302152 w 868398"/>
                  <a:gd name="connsiteY67" fmla="*/ 118878 h 564168"/>
                  <a:gd name="connsiteX68" fmla="*/ 336825 w 868398"/>
                  <a:gd name="connsiteY68" fmla="*/ 111449 h 564168"/>
                  <a:gd name="connsiteX69" fmla="*/ 386358 w 868398"/>
                  <a:gd name="connsiteY69" fmla="*/ 71823 h 564168"/>
                  <a:gd name="connsiteX70" fmla="*/ 393788 w 868398"/>
                  <a:gd name="connsiteY70" fmla="*/ 56963 h 564168"/>
                  <a:gd name="connsiteX71" fmla="*/ 383881 w 868398"/>
                  <a:gd name="connsiteY71" fmla="*/ 34673 h 564168"/>
                  <a:gd name="connsiteX72" fmla="*/ 421031 w 868398"/>
                  <a:gd name="connsiteY72" fmla="*/ 34673 h 564168"/>
                  <a:gd name="connsiteX73" fmla="*/ 448274 w 868398"/>
                  <a:gd name="connsiteY73" fmla="*/ 29720 h 564168"/>
                  <a:gd name="connsiteX74" fmla="*/ 497807 w 868398"/>
                  <a:gd name="connsiteY74" fmla="*/ 56963 h 564168"/>
                  <a:gd name="connsiteX75" fmla="*/ 517620 w 868398"/>
                  <a:gd name="connsiteY75" fmla="*/ 64393 h 564168"/>
                  <a:gd name="connsiteX76" fmla="*/ 582013 w 868398"/>
                  <a:gd name="connsiteY76" fmla="*/ 71823 h 564168"/>
                  <a:gd name="connsiteX77" fmla="*/ 638976 w 868398"/>
                  <a:gd name="connsiteY77" fmla="*/ 64393 h 564168"/>
                  <a:gd name="connsiteX78" fmla="*/ 626593 w 868398"/>
                  <a:gd name="connsiteY78" fmla="*/ 47056 h 564168"/>
                  <a:gd name="connsiteX79" fmla="*/ 648883 w 868398"/>
                  <a:gd name="connsiteY79" fmla="*/ 39626 h 564168"/>
                  <a:gd name="connsiteX80" fmla="*/ 661266 w 868398"/>
                  <a:gd name="connsiteY80" fmla="*/ 32196 h 564168"/>
                  <a:gd name="connsiteX81" fmla="*/ 661266 w 868398"/>
                  <a:gd name="connsiteY81" fmla="*/ 12383 h 564168"/>
                  <a:gd name="connsiteX0" fmla="*/ 668696 w 1053100"/>
                  <a:gd name="connsiteY0" fmla="*/ 0 h 564168"/>
                  <a:gd name="connsiteX1" fmla="*/ 713276 w 1053100"/>
                  <a:gd name="connsiteY1" fmla="*/ 32196 h 564168"/>
                  <a:gd name="connsiteX2" fmla="*/ 705846 w 1053100"/>
                  <a:gd name="connsiteY2" fmla="*/ 61916 h 564168"/>
                  <a:gd name="connsiteX3" fmla="*/ 698416 w 1053100"/>
                  <a:gd name="connsiteY3" fmla="*/ 79253 h 564168"/>
                  <a:gd name="connsiteX4" fmla="*/ 703369 w 1053100"/>
                  <a:gd name="connsiteY4" fmla="*/ 101542 h 564168"/>
                  <a:gd name="connsiteX5" fmla="*/ 715753 w 1053100"/>
                  <a:gd name="connsiteY5" fmla="*/ 108972 h 564168"/>
                  <a:gd name="connsiteX6" fmla="*/ 740519 w 1053100"/>
                  <a:gd name="connsiteY6" fmla="*/ 108972 h 564168"/>
                  <a:gd name="connsiteX7" fmla="*/ 750426 w 1053100"/>
                  <a:gd name="connsiteY7" fmla="*/ 81729 h 564168"/>
                  <a:gd name="connsiteX8" fmla="*/ 765286 w 1053100"/>
                  <a:gd name="connsiteY8" fmla="*/ 81729 h 564168"/>
                  <a:gd name="connsiteX9" fmla="*/ 790052 w 1053100"/>
                  <a:gd name="connsiteY9" fmla="*/ 94113 h 564168"/>
                  <a:gd name="connsiteX10" fmla="*/ 814819 w 1053100"/>
                  <a:gd name="connsiteY10" fmla="*/ 79253 h 564168"/>
                  <a:gd name="connsiteX11" fmla="*/ 829679 w 1053100"/>
                  <a:gd name="connsiteY11" fmla="*/ 89159 h 564168"/>
                  <a:gd name="connsiteX12" fmla="*/ 827202 w 1053100"/>
                  <a:gd name="connsiteY12" fmla="*/ 128785 h 564168"/>
                  <a:gd name="connsiteX13" fmla="*/ 812342 w 1053100"/>
                  <a:gd name="connsiteY13" fmla="*/ 141169 h 564168"/>
                  <a:gd name="connsiteX14" fmla="*/ 824725 w 1053100"/>
                  <a:gd name="connsiteY14" fmla="*/ 163459 h 564168"/>
                  <a:gd name="connsiteX15" fmla="*/ 839585 w 1053100"/>
                  <a:gd name="connsiteY15" fmla="*/ 168411 h 564168"/>
                  <a:gd name="connsiteX16" fmla="*/ 851968 w 1053100"/>
                  <a:gd name="connsiteY16" fmla="*/ 178318 h 564168"/>
                  <a:gd name="connsiteX17" fmla="*/ 868398 w 1053100"/>
                  <a:gd name="connsiteY17" fmla="*/ 180846 h 564168"/>
                  <a:gd name="connsiteX18" fmla="*/ 1053097 w 1053100"/>
                  <a:gd name="connsiteY18" fmla="*/ 222766 h 564168"/>
                  <a:gd name="connsiteX19" fmla="*/ 868398 w 1053100"/>
                  <a:gd name="connsiteY19" fmla="*/ 323474 h 564168"/>
                  <a:gd name="connsiteX20" fmla="*/ 837109 w 1053100"/>
                  <a:gd name="connsiteY20" fmla="*/ 314534 h 564168"/>
                  <a:gd name="connsiteX21" fmla="*/ 785099 w 1053100"/>
                  <a:gd name="connsiteY21" fmla="*/ 321964 h 564168"/>
                  <a:gd name="connsiteX22" fmla="*/ 757856 w 1053100"/>
                  <a:gd name="connsiteY22" fmla="*/ 329394 h 564168"/>
                  <a:gd name="connsiteX23" fmla="*/ 698416 w 1053100"/>
                  <a:gd name="connsiteY23" fmla="*/ 334347 h 564168"/>
                  <a:gd name="connsiteX24" fmla="*/ 686033 w 1053100"/>
                  <a:gd name="connsiteY24" fmla="*/ 373973 h 564168"/>
                  <a:gd name="connsiteX25" fmla="*/ 673650 w 1053100"/>
                  <a:gd name="connsiteY25" fmla="*/ 401217 h 564168"/>
                  <a:gd name="connsiteX26" fmla="*/ 653836 w 1053100"/>
                  <a:gd name="connsiteY26" fmla="*/ 408646 h 564168"/>
                  <a:gd name="connsiteX27" fmla="*/ 611733 w 1053100"/>
                  <a:gd name="connsiteY27" fmla="*/ 413599 h 564168"/>
                  <a:gd name="connsiteX28" fmla="*/ 574583 w 1053100"/>
                  <a:gd name="connsiteY28" fmla="*/ 413599 h 564168"/>
                  <a:gd name="connsiteX29" fmla="*/ 544864 w 1053100"/>
                  <a:gd name="connsiteY29" fmla="*/ 458179 h 564168"/>
                  <a:gd name="connsiteX30" fmla="*/ 527527 w 1053100"/>
                  <a:gd name="connsiteY30" fmla="*/ 470563 h 564168"/>
                  <a:gd name="connsiteX31" fmla="*/ 492854 w 1053100"/>
                  <a:gd name="connsiteY31" fmla="*/ 470563 h 564168"/>
                  <a:gd name="connsiteX32" fmla="*/ 458181 w 1053100"/>
                  <a:gd name="connsiteY32" fmla="*/ 458179 h 564168"/>
                  <a:gd name="connsiteX33" fmla="*/ 440844 w 1053100"/>
                  <a:gd name="connsiteY33" fmla="*/ 413599 h 564168"/>
                  <a:gd name="connsiteX34" fmla="*/ 393788 w 1053100"/>
                  <a:gd name="connsiteY34" fmla="*/ 428459 h 564168"/>
                  <a:gd name="connsiteX35" fmla="*/ 376451 w 1053100"/>
                  <a:gd name="connsiteY35" fmla="*/ 425982 h 564168"/>
                  <a:gd name="connsiteX36" fmla="*/ 341778 w 1053100"/>
                  <a:gd name="connsiteY36" fmla="*/ 433412 h 564168"/>
                  <a:gd name="connsiteX37" fmla="*/ 312058 w 1053100"/>
                  <a:gd name="connsiteY37" fmla="*/ 440843 h 564168"/>
                  <a:gd name="connsiteX38" fmla="*/ 302152 w 1053100"/>
                  <a:gd name="connsiteY38" fmla="*/ 458179 h 564168"/>
                  <a:gd name="connsiteX39" fmla="*/ 297198 w 1053100"/>
                  <a:gd name="connsiteY39" fmla="*/ 475515 h 564168"/>
                  <a:gd name="connsiteX40" fmla="*/ 274909 w 1053100"/>
                  <a:gd name="connsiteY40" fmla="*/ 482945 h 564168"/>
                  <a:gd name="connsiteX41" fmla="*/ 245189 w 1053100"/>
                  <a:gd name="connsiteY41" fmla="*/ 470563 h 564168"/>
                  <a:gd name="connsiteX42" fmla="*/ 205562 w 1053100"/>
                  <a:gd name="connsiteY42" fmla="*/ 497805 h 564168"/>
                  <a:gd name="connsiteX43" fmla="*/ 183272 w 1053100"/>
                  <a:gd name="connsiteY43" fmla="*/ 522572 h 564168"/>
                  <a:gd name="connsiteX44" fmla="*/ 183272 w 1053100"/>
                  <a:gd name="connsiteY44" fmla="*/ 552291 h 564168"/>
                  <a:gd name="connsiteX45" fmla="*/ 151076 w 1053100"/>
                  <a:gd name="connsiteY45" fmla="*/ 559722 h 564168"/>
                  <a:gd name="connsiteX46" fmla="*/ 148984 w 1053100"/>
                  <a:gd name="connsiteY46" fmla="*/ 564168 h 564168"/>
                  <a:gd name="connsiteX47" fmla="*/ 121356 w 1053100"/>
                  <a:gd name="connsiteY47" fmla="*/ 537431 h 564168"/>
                  <a:gd name="connsiteX48" fmla="*/ 91636 w 1053100"/>
                  <a:gd name="connsiteY48" fmla="*/ 547338 h 564168"/>
                  <a:gd name="connsiteX49" fmla="*/ 86683 w 1053100"/>
                  <a:gd name="connsiteY49" fmla="*/ 537431 h 564168"/>
                  <a:gd name="connsiteX50" fmla="*/ 66870 w 1053100"/>
                  <a:gd name="connsiteY50" fmla="*/ 534954 h 564168"/>
                  <a:gd name="connsiteX51" fmla="*/ 49533 w 1053100"/>
                  <a:gd name="connsiteY51" fmla="*/ 522572 h 564168"/>
                  <a:gd name="connsiteX52" fmla="*/ 74300 w 1053100"/>
                  <a:gd name="connsiteY52" fmla="*/ 500283 h 564168"/>
                  <a:gd name="connsiteX53" fmla="*/ 81730 w 1053100"/>
                  <a:gd name="connsiteY53" fmla="*/ 418553 h 564168"/>
                  <a:gd name="connsiteX54" fmla="*/ 74300 w 1053100"/>
                  <a:gd name="connsiteY54" fmla="*/ 403693 h 564168"/>
                  <a:gd name="connsiteX55" fmla="*/ 86683 w 1053100"/>
                  <a:gd name="connsiteY55" fmla="*/ 376449 h 564168"/>
                  <a:gd name="connsiteX56" fmla="*/ 99066 w 1053100"/>
                  <a:gd name="connsiteY56" fmla="*/ 304627 h 564168"/>
                  <a:gd name="connsiteX57" fmla="*/ 84206 w 1053100"/>
                  <a:gd name="connsiteY57" fmla="*/ 287290 h 564168"/>
                  <a:gd name="connsiteX58" fmla="*/ 42103 w 1053100"/>
                  <a:gd name="connsiteY58" fmla="*/ 245188 h 564168"/>
                  <a:gd name="connsiteX59" fmla="*/ 0 w 1053100"/>
                  <a:gd name="connsiteY59" fmla="*/ 208037 h 564168"/>
                  <a:gd name="connsiteX60" fmla="*/ 32197 w 1053100"/>
                  <a:gd name="connsiteY60" fmla="*/ 210515 h 564168"/>
                  <a:gd name="connsiteX61" fmla="*/ 54486 w 1053100"/>
                  <a:gd name="connsiteY61" fmla="*/ 222899 h 564168"/>
                  <a:gd name="connsiteX62" fmla="*/ 86683 w 1053100"/>
                  <a:gd name="connsiteY62" fmla="*/ 237757 h 564168"/>
                  <a:gd name="connsiteX63" fmla="*/ 116403 w 1053100"/>
                  <a:gd name="connsiteY63" fmla="*/ 235281 h 564168"/>
                  <a:gd name="connsiteX64" fmla="*/ 158506 w 1053100"/>
                  <a:gd name="connsiteY64" fmla="*/ 240234 h 564168"/>
                  <a:gd name="connsiteX65" fmla="*/ 168412 w 1053100"/>
                  <a:gd name="connsiteY65" fmla="*/ 240234 h 564168"/>
                  <a:gd name="connsiteX66" fmla="*/ 222899 w 1053100"/>
                  <a:gd name="connsiteY66" fmla="*/ 178318 h 564168"/>
                  <a:gd name="connsiteX67" fmla="*/ 260049 w 1053100"/>
                  <a:gd name="connsiteY67" fmla="*/ 153553 h 564168"/>
                  <a:gd name="connsiteX68" fmla="*/ 302152 w 1053100"/>
                  <a:gd name="connsiteY68" fmla="*/ 118878 h 564168"/>
                  <a:gd name="connsiteX69" fmla="*/ 336825 w 1053100"/>
                  <a:gd name="connsiteY69" fmla="*/ 111449 h 564168"/>
                  <a:gd name="connsiteX70" fmla="*/ 386358 w 1053100"/>
                  <a:gd name="connsiteY70" fmla="*/ 71823 h 564168"/>
                  <a:gd name="connsiteX71" fmla="*/ 393788 w 1053100"/>
                  <a:gd name="connsiteY71" fmla="*/ 56963 h 564168"/>
                  <a:gd name="connsiteX72" fmla="*/ 383881 w 1053100"/>
                  <a:gd name="connsiteY72" fmla="*/ 34673 h 564168"/>
                  <a:gd name="connsiteX73" fmla="*/ 421031 w 1053100"/>
                  <a:gd name="connsiteY73" fmla="*/ 34673 h 564168"/>
                  <a:gd name="connsiteX74" fmla="*/ 448274 w 1053100"/>
                  <a:gd name="connsiteY74" fmla="*/ 29720 h 564168"/>
                  <a:gd name="connsiteX75" fmla="*/ 497807 w 1053100"/>
                  <a:gd name="connsiteY75" fmla="*/ 56963 h 564168"/>
                  <a:gd name="connsiteX76" fmla="*/ 517620 w 1053100"/>
                  <a:gd name="connsiteY76" fmla="*/ 64393 h 564168"/>
                  <a:gd name="connsiteX77" fmla="*/ 582013 w 1053100"/>
                  <a:gd name="connsiteY77" fmla="*/ 71823 h 564168"/>
                  <a:gd name="connsiteX78" fmla="*/ 638976 w 1053100"/>
                  <a:gd name="connsiteY78" fmla="*/ 64393 h 564168"/>
                  <a:gd name="connsiteX79" fmla="*/ 626593 w 1053100"/>
                  <a:gd name="connsiteY79" fmla="*/ 47056 h 564168"/>
                  <a:gd name="connsiteX80" fmla="*/ 648883 w 1053100"/>
                  <a:gd name="connsiteY80" fmla="*/ 39626 h 564168"/>
                  <a:gd name="connsiteX81" fmla="*/ 661266 w 1053100"/>
                  <a:gd name="connsiteY81" fmla="*/ 32196 h 564168"/>
                  <a:gd name="connsiteX82" fmla="*/ 661266 w 1053100"/>
                  <a:gd name="connsiteY82" fmla="*/ 12383 h 564168"/>
                  <a:gd name="connsiteX83" fmla="*/ 668696 w 1053100"/>
                  <a:gd name="connsiteY83" fmla="*/ 0 h 564168"/>
                  <a:gd name="connsiteX0" fmla="*/ 1053097 w 1144537"/>
                  <a:gd name="connsiteY0" fmla="*/ 222766 h 564168"/>
                  <a:gd name="connsiteX1" fmla="*/ 868398 w 1144537"/>
                  <a:gd name="connsiteY1" fmla="*/ 323474 h 564168"/>
                  <a:gd name="connsiteX2" fmla="*/ 837109 w 1144537"/>
                  <a:gd name="connsiteY2" fmla="*/ 314534 h 564168"/>
                  <a:gd name="connsiteX3" fmla="*/ 785099 w 1144537"/>
                  <a:gd name="connsiteY3" fmla="*/ 321964 h 564168"/>
                  <a:gd name="connsiteX4" fmla="*/ 757856 w 1144537"/>
                  <a:gd name="connsiteY4" fmla="*/ 329394 h 564168"/>
                  <a:gd name="connsiteX5" fmla="*/ 698416 w 1144537"/>
                  <a:gd name="connsiteY5" fmla="*/ 334347 h 564168"/>
                  <a:gd name="connsiteX6" fmla="*/ 686033 w 1144537"/>
                  <a:gd name="connsiteY6" fmla="*/ 373973 h 564168"/>
                  <a:gd name="connsiteX7" fmla="*/ 673650 w 1144537"/>
                  <a:gd name="connsiteY7" fmla="*/ 401217 h 564168"/>
                  <a:gd name="connsiteX8" fmla="*/ 653836 w 1144537"/>
                  <a:gd name="connsiteY8" fmla="*/ 408646 h 564168"/>
                  <a:gd name="connsiteX9" fmla="*/ 611733 w 1144537"/>
                  <a:gd name="connsiteY9" fmla="*/ 413599 h 564168"/>
                  <a:gd name="connsiteX10" fmla="*/ 574583 w 1144537"/>
                  <a:gd name="connsiteY10" fmla="*/ 413599 h 564168"/>
                  <a:gd name="connsiteX11" fmla="*/ 544864 w 1144537"/>
                  <a:gd name="connsiteY11" fmla="*/ 458179 h 564168"/>
                  <a:gd name="connsiteX12" fmla="*/ 527527 w 1144537"/>
                  <a:gd name="connsiteY12" fmla="*/ 470563 h 564168"/>
                  <a:gd name="connsiteX13" fmla="*/ 492854 w 1144537"/>
                  <a:gd name="connsiteY13" fmla="*/ 470563 h 564168"/>
                  <a:gd name="connsiteX14" fmla="*/ 458181 w 1144537"/>
                  <a:gd name="connsiteY14" fmla="*/ 458179 h 564168"/>
                  <a:gd name="connsiteX15" fmla="*/ 440844 w 1144537"/>
                  <a:gd name="connsiteY15" fmla="*/ 413599 h 564168"/>
                  <a:gd name="connsiteX16" fmla="*/ 393788 w 1144537"/>
                  <a:gd name="connsiteY16" fmla="*/ 428459 h 564168"/>
                  <a:gd name="connsiteX17" fmla="*/ 376451 w 1144537"/>
                  <a:gd name="connsiteY17" fmla="*/ 425982 h 564168"/>
                  <a:gd name="connsiteX18" fmla="*/ 341778 w 1144537"/>
                  <a:gd name="connsiteY18" fmla="*/ 433412 h 564168"/>
                  <a:gd name="connsiteX19" fmla="*/ 312058 w 1144537"/>
                  <a:gd name="connsiteY19" fmla="*/ 440843 h 564168"/>
                  <a:gd name="connsiteX20" fmla="*/ 302152 w 1144537"/>
                  <a:gd name="connsiteY20" fmla="*/ 458179 h 564168"/>
                  <a:gd name="connsiteX21" fmla="*/ 297198 w 1144537"/>
                  <a:gd name="connsiteY21" fmla="*/ 475515 h 564168"/>
                  <a:gd name="connsiteX22" fmla="*/ 274909 w 1144537"/>
                  <a:gd name="connsiteY22" fmla="*/ 482945 h 564168"/>
                  <a:gd name="connsiteX23" fmla="*/ 245189 w 1144537"/>
                  <a:gd name="connsiteY23" fmla="*/ 470563 h 564168"/>
                  <a:gd name="connsiteX24" fmla="*/ 205562 w 1144537"/>
                  <a:gd name="connsiteY24" fmla="*/ 497805 h 564168"/>
                  <a:gd name="connsiteX25" fmla="*/ 183272 w 1144537"/>
                  <a:gd name="connsiteY25" fmla="*/ 522572 h 564168"/>
                  <a:gd name="connsiteX26" fmla="*/ 183272 w 1144537"/>
                  <a:gd name="connsiteY26" fmla="*/ 552291 h 564168"/>
                  <a:gd name="connsiteX27" fmla="*/ 151076 w 1144537"/>
                  <a:gd name="connsiteY27" fmla="*/ 559722 h 564168"/>
                  <a:gd name="connsiteX28" fmla="*/ 148984 w 1144537"/>
                  <a:gd name="connsiteY28" fmla="*/ 564168 h 564168"/>
                  <a:gd name="connsiteX29" fmla="*/ 121356 w 1144537"/>
                  <a:gd name="connsiteY29" fmla="*/ 537431 h 564168"/>
                  <a:gd name="connsiteX30" fmla="*/ 91636 w 1144537"/>
                  <a:gd name="connsiteY30" fmla="*/ 547338 h 564168"/>
                  <a:gd name="connsiteX31" fmla="*/ 86683 w 1144537"/>
                  <a:gd name="connsiteY31" fmla="*/ 537431 h 564168"/>
                  <a:gd name="connsiteX32" fmla="*/ 66870 w 1144537"/>
                  <a:gd name="connsiteY32" fmla="*/ 534954 h 564168"/>
                  <a:gd name="connsiteX33" fmla="*/ 49533 w 1144537"/>
                  <a:gd name="connsiteY33" fmla="*/ 522572 h 564168"/>
                  <a:gd name="connsiteX34" fmla="*/ 74300 w 1144537"/>
                  <a:gd name="connsiteY34" fmla="*/ 500283 h 564168"/>
                  <a:gd name="connsiteX35" fmla="*/ 81730 w 1144537"/>
                  <a:gd name="connsiteY35" fmla="*/ 418553 h 564168"/>
                  <a:gd name="connsiteX36" fmla="*/ 74300 w 1144537"/>
                  <a:gd name="connsiteY36" fmla="*/ 403693 h 564168"/>
                  <a:gd name="connsiteX37" fmla="*/ 86683 w 1144537"/>
                  <a:gd name="connsiteY37" fmla="*/ 376449 h 564168"/>
                  <a:gd name="connsiteX38" fmla="*/ 99066 w 1144537"/>
                  <a:gd name="connsiteY38" fmla="*/ 304627 h 564168"/>
                  <a:gd name="connsiteX39" fmla="*/ 84206 w 1144537"/>
                  <a:gd name="connsiteY39" fmla="*/ 287290 h 564168"/>
                  <a:gd name="connsiteX40" fmla="*/ 42103 w 1144537"/>
                  <a:gd name="connsiteY40" fmla="*/ 245188 h 564168"/>
                  <a:gd name="connsiteX41" fmla="*/ 0 w 1144537"/>
                  <a:gd name="connsiteY41" fmla="*/ 208037 h 564168"/>
                  <a:gd name="connsiteX42" fmla="*/ 32197 w 1144537"/>
                  <a:gd name="connsiteY42" fmla="*/ 210515 h 564168"/>
                  <a:gd name="connsiteX43" fmla="*/ 54486 w 1144537"/>
                  <a:gd name="connsiteY43" fmla="*/ 222899 h 564168"/>
                  <a:gd name="connsiteX44" fmla="*/ 86683 w 1144537"/>
                  <a:gd name="connsiteY44" fmla="*/ 237757 h 564168"/>
                  <a:gd name="connsiteX45" fmla="*/ 116403 w 1144537"/>
                  <a:gd name="connsiteY45" fmla="*/ 235281 h 564168"/>
                  <a:gd name="connsiteX46" fmla="*/ 158506 w 1144537"/>
                  <a:gd name="connsiteY46" fmla="*/ 240234 h 564168"/>
                  <a:gd name="connsiteX47" fmla="*/ 168412 w 1144537"/>
                  <a:gd name="connsiteY47" fmla="*/ 240234 h 564168"/>
                  <a:gd name="connsiteX48" fmla="*/ 222899 w 1144537"/>
                  <a:gd name="connsiteY48" fmla="*/ 178318 h 564168"/>
                  <a:gd name="connsiteX49" fmla="*/ 260049 w 1144537"/>
                  <a:gd name="connsiteY49" fmla="*/ 153553 h 564168"/>
                  <a:gd name="connsiteX50" fmla="*/ 302152 w 1144537"/>
                  <a:gd name="connsiteY50" fmla="*/ 118878 h 564168"/>
                  <a:gd name="connsiteX51" fmla="*/ 336825 w 1144537"/>
                  <a:gd name="connsiteY51" fmla="*/ 111449 h 564168"/>
                  <a:gd name="connsiteX52" fmla="*/ 386358 w 1144537"/>
                  <a:gd name="connsiteY52" fmla="*/ 71823 h 564168"/>
                  <a:gd name="connsiteX53" fmla="*/ 393788 w 1144537"/>
                  <a:gd name="connsiteY53" fmla="*/ 56963 h 564168"/>
                  <a:gd name="connsiteX54" fmla="*/ 383881 w 1144537"/>
                  <a:gd name="connsiteY54" fmla="*/ 34673 h 564168"/>
                  <a:gd name="connsiteX55" fmla="*/ 421031 w 1144537"/>
                  <a:gd name="connsiteY55" fmla="*/ 34673 h 564168"/>
                  <a:gd name="connsiteX56" fmla="*/ 448274 w 1144537"/>
                  <a:gd name="connsiteY56" fmla="*/ 29720 h 564168"/>
                  <a:gd name="connsiteX57" fmla="*/ 497807 w 1144537"/>
                  <a:gd name="connsiteY57" fmla="*/ 56963 h 564168"/>
                  <a:gd name="connsiteX58" fmla="*/ 517620 w 1144537"/>
                  <a:gd name="connsiteY58" fmla="*/ 64393 h 564168"/>
                  <a:gd name="connsiteX59" fmla="*/ 582013 w 1144537"/>
                  <a:gd name="connsiteY59" fmla="*/ 71823 h 564168"/>
                  <a:gd name="connsiteX60" fmla="*/ 638976 w 1144537"/>
                  <a:gd name="connsiteY60" fmla="*/ 64393 h 564168"/>
                  <a:gd name="connsiteX61" fmla="*/ 626593 w 1144537"/>
                  <a:gd name="connsiteY61" fmla="*/ 47056 h 564168"/>
                  <a:gd name="connsiteX62" fmla="*/ 648883 w 1144537"/>
                  <a:gd name="connsiteY62" fmla="*/ 39626 h 564168"/>
                  <a:gd name="connsiteX63" fmla="*/ 661266 w 1144537"/>
                  <a:gd name="connsiteY63" fmla="*/ 32196 h 564168"/>
                  <a:gd name="connsiteX64" fmla="*/ 661266 w 1144537"/>
                  <a:gd name="connsiteY64" fmla="*/ 12383 h 564168"/>
                  <a:gd name="connsiteX65" fmla="*/ 668696 w 1144537"/>
                  <a:gd name="connsiteY65" fmla="*/ 0 h 564168"/>
                  <a:gd name="connsiteX66" fmla="*/ 713276 w 1144537"/>
                  <a:gd name="connsiteY66" fmla="*/ 32196 h 564168"/>
                  <a:gd name="connsiteX67" fmla="*/ 705846 w 1144537"/>
                  <a:gd name="connsiteY67" fmla="*/ 61916 h 564168"/>
                  <a:gd name="connsiteX68" fmla="*/ 698416 w 1144537"/>
                  <a:gd name="connsiteY68" fmla="*/ 79253 h 564168"/>
                  <a:gd name="connsiteX69" fmla="*/ 703369 w 1144537"/>
                  <a:gd name="connsiteY69" fmla="*/ 101542 h 564168"/>
                  <a:gd name="connsiteX70" fmla="*/ 715753 w 1144537"/>
                  <a:gd name="connsiteY70" fmla="*/ 108972 h 564168"/>
                  <a:gd name="connsiteX71" fmla="*/ 740519 w 1144537"/>
                  <a:gd name="connsiteY71" fmla="*/ 108972 h 564168"/>
                  <a:gd name="connsiteX72" fmla="*/ 750426 w 1144537"/>
                  <a:gd name="connsiteY72" fmla="*/ 81729 h 564168"/>
                  <a:gd name="connsiteX73" fmla="*/ 765286 w 1144537"/>
                  <a:gd name="connsiteY73" fmla="*/ 81729 h 564168"/>
                  <a:gd name="connsiteX74" fmla="*/ 790052 w 1144537"/>
                  <a:gd name="connsiteY74" fmla="*/ 94113 h 564168"/>
                  <a:gd name="connsiteX75" fmla="*/ 814819 w 1144537"/>
                  <a:gd name="connsiteY75" fmla="*/ 79253 h 564168"/>
                  <a:gd name="connsiteX76" fmla="*/ 829679 w 1144537"/>
                  <a:gd name="connsiteY76" fmla="*/ 89159 h 564168"/>
                  <a:gd name="connsiteX77" fmla="*/ 827202 w 1144537"/>
                  <a:gd name="connsiteY77" fmla="*/ 128785 h 564168"/>
                  <a:gd name="connsiteX78" fmla="*/ 812342 w 1144537"/>
                  <a:gd name="connsiteY78" fmla="*/ 141169 h 564168"/>
                  <a:gd name="connsiteX79" fmla="*/ 824725 w 1144537"/>
                  <a:gd name="connsiteY79" fmla="*/ 163459 h 564168"/>
                  <a:gd name="connsiteX80" fmla="*/ 839585 w 1144537"/>
                  <a:gd name="connsiteY80" fmla="*/ 168411 h 564168"/>
                  <a:gd name="connsiteX81" fmla="*/ 851968 w 1144537"/>
                  <a:gd name="connsiteY81" fmla="*/ 178318 h 564168"/>
                  <a:gd name="connsiteX82" fmla="*/ 868398 w 1144537"/>
                  <a:gd name="connsiteY82" fmla="*/ 180846 h 564168"/>
                  <a:gd name="connsiteX83" fmla="*/ 1144537 w 1144537"/>
                  <a:gd name="connsiteY83" fmla="*/ 314206 h 564168"/>
                  <a:gd name="connsiteX0" fmla="*/ 868398 w 1144537"/>
                  <a:gd name="connsiteY0" fmla="*/ 323474 h 564168"/>
                  <a:gd name="connsiteX1" fmla="*/ 837109 w 1144537"/>
                  <a:gd name="connsiteY1" fmla="*/ 314534 h 564168"/>
                  <a:gd name="connsiteX2" fmla="*/ 785099 w 1144537"/>
                  <a:gd name="connsiteY2" fmla="*/ 321964 h 564168"/>
                  <a:gd name="connsiteX3" fmla="*/ 757856 w 1144537"/>
                  <a:gd name="connsiteY3" fmla="*/ 329394 h 564168"/>
                  <a:gd name="connsiteX4" fmla="*/ 698416 w 1144537"/>
                  <a:gd name="connsiteY4" fmla="*/ 334347 h 564168"/>
                  <a:gd name="connsiteX5" fmla="*/ 686033 w 1144537"/>
                  <a:gd name="connsiteY5" fmla="*/ 373973 h 564168"/>
                  <a:gd name="connsiteX6" fmla="*/ 673650 w 1144537"/>
                  <a:gd name="connsiteY6" fmla="*/ 401217 h 564168"/>
                  <a:gd name="connsiteX7" fmla="*/ 653836 w 1144537"/>
                  <a:gd name="connsiteY7" fmla="*/ 408646 h 564168"/>
                  <a:gd name="connsiteX8" fmla="*/ 611733 w 1144537"/>
                  <a:gd name="connsiteY8" fmla="*/ 413599 h 564168"/>
                  <a:gd name="connsiteX9" fmla="*/ 574583 w 1144537"/>
                  <a:gd name="connsiteY9" fmla="*/ 413599 h 564168"/>
                  <a:gd name="connsiteX10" fmla="*/ 544864 w 1144537"/>
                  <a:gd name="connsiteY10" fmla="*/ 458179 h 564168"/>
                  <a:gd name="connsiteX11" fmla="*/ 527527 w 1144537"/>
                  <a:gd name="connsiteY11" fmla="*/ 470563 h 564168"/>
                  <a:gd name="connsiteX12" fmla="*/ 492854 w 1144537"/>
                  <a:gd name="connsiteY12" fmla="*/ 470563 h 564168"/>
                  <a:gd name="connsiteX13" fmla="*/ 458181 w 1144537"/>
                  <a:gd name="connsiteY13" fmla="*/ 458179 h 564168"/>
                  <a:gd name="connsiteX14" fmla="*/ 440844 w 1144537"/>
                  <a:gd name="connsiteY14" fmla="*/ 413599 h 564168"/>
                  <a:gd name="connsiteX15" fmla="*/ 393788 w 1144537"/>
                  <a:gd name="connsiteY15" fmla="*/ 428459 h 564168"/>
                  <a:gd name="connsiteX16" fmla="*/ 376451 w 1144537"/>
                  <a:gd name="connsiteY16" fmla="*/ 425982 h 564168"/>
                  <a:gd name="connsiteX17" fmla="*/ 341778 w 1144537"/>
                  <a:gd name="connsiteY17" fmla="*/ 433412 h 564168"/>
                  <a:gd name="connsiteX18" fmla="*/ 312058 w 1144537"/>
                  <a:gd name="connsiteY18" fmla="*/ 440843 h 564168"/>
                  <a:gd name="connsiteX19" fmla="*/ 302152 w 1144537"/>
                  <a:gd name="connsiteY19" fmla="*/ 458179 h 564168"/>
                  <a:gd name="connsiteX20" fmla="*/ 297198 w 1144537"/>
                  <a:gd name="connsiteY20" fmla="*/ 475515 h 564168"/>
                  <a:gd name="connsiteX21" fmla="*/ 274909 w 1144537"/>
                  <a:gd name="connsiteY21" fmla="*/ 482945 h 564168"/>
                  <a:gd name="connsiteX22" fmla="*/ 245189 w 1144537"/>
                  <a:gd name="connsiteY22" fmla="*/ 470563 h 564168"/>
                  <a:gd name="connsiteX23" fmla="*/ 205562 w 1144537"/>
                  <a:gd name="connsiteY23" fmla="*/ 497805 h 564168"/>
                  <a:gd name="connsiteX24" fmla="*/ 183272 w 1144537"/>
                  <a:gd name="connsiteY24" fmla="*/ 522572 h 564168"/>
                  <a:gd name="connsiteX25" fmla="*/ 183272 w 1144537"/>
                  <a:gd name="connsiteY25" fmla="*/ 552291 h 564168"/>
                  <a:gd name="connsiteX26" fmla="*/ 151076 w 1144537"/>
                  <a:gd name="connsiteY26" fmla="*/ 559722 h 564168"/>
                  <a:gd name="connsiteX27" fmla="*/ 148984 w 1144537"/>
                  <a:gd name="connsiteY27" fmla="*/ 564168 h 564168"/>
                  <a:gd name="connsiteX28" fmla="*/ 121356 w 1144537"/>
                  <a:gd name="connsiteY28" fmla="*/ 537431 h 564168"/>
                  <a:gd name="connsiteX29" fmla="*/ 91636 w 1144537"/>
                  <a:gd name="connsiteY29" fmla="*/ 547338 h 564168"/>
                  <a:gd name="connsiteX30" fmla="*/ 86683 w 1144537"/>
                  <a:gd name="connsiteY30" fmla="*/ 537431 h 564168"/>
                  <a:gd name="connsiteX31" fmla="*/ 66870 w 1144537"/>
                  <a:gd name="connsiteY31" fmla="*/ 534954 h 564168"/>
                  <a:gd name="connsiteX32" fmla="*/ 49533 w 1144537"/>
                  <a:gd name="connsiteY32" fmla="*/ 522572 h 564168"/>
                  <a:gd name="connsiteX33" fmla="*/ 74300 w 1144537"/>
                  <a:gd name="connsiteY33" fmla="*/ 500283 h 564168"/>
                  <a:gd name="connsiteX34" fmla="*/ 81730 w 1144537"/>
                  <a:gd name="connsiteY34" fmla="*/ 418553 h 564168"/>
                  <a:gd name="connsiteX35" fmla="*/ 74300 w 1144537"/>
                  <a:gd name="connsiteY35" fmla="*/ 403693 h 564168"/>
                  <a:gd name="connsiteX36" fmla="*/ 86683 w 1144537"/>
                  <a:gd name="connsiteY36" fmla="*/ 376449 h 564168"/>
                  <a:gd name="connsiteX37" fmla="*/ 99066 w 1144537"/>
                  <a:gd name="connsiteY37" fmla="*/ 304627 h 564168"/>
                  <a:gd name="connsiteX38" fmla="*/ 84206 w 1144537"/>
                  <a:gd name="connsiteY38" fmla="*/ 287290 h 564168"/>
                  <a:gd name="connsiteX39" fmla="*/ 42103 w 1144537"/>
                  <a:gd name="connsiteY39" fmla="*/ 245188 h 564168"/>
                  <a:gd name="connsiteX40" fmla="*/ 0 w 1144537"/>
                  <a:gd name="connsiteY40" fmla="*/ 208037 h 564168"/>
                  <a:gd name="connsiteX41" fmla="*/ 32197 w 1144537"/>
                  <a:gd name="connsiteY41" fmla="*/ 210515 h 564168"/>
                  <a:gd name="connsiteX42" fmla="*/ 54486 w 1144537"/>
                  <a:gd name="connsiteY42" fmla="*/ 222899 h 564168"/>
                  <a:gd name="connsiteX43" fmla="*/ 86683 w 1144537"/>
                  <a:gd name="connsiteY43" fmla="*/ 237757 h 564168"/>
                  <a:gd name="connsiteX44" fmla="*/ 116403 w 1144537"/>
                  <a:gd name="connsiteY44" fmla="*/ 235281 h 564168"/>
                  <a:gd name="connsiteX45" fmla="*/ 158506 w 1144537"/>
                  <a:gd name="connsiteY45" fmla="*/ 240234 h 564168"/>
                  <a:gd name="connsiteX46" fmla="*/ 168412 w 1144537"/>
                  <a:gd name="connsiteY46" fmla="*/ 240234 h 564168"/>
                  <a:gd name="connsiteX47" fmla="*/ 222899 w 1144537"/>
                  <a:gd name="connsiteY47" fmla="*/ 178318 h 564168"/>
                  <a:gd name="connsiteX48" fmla="*/ 260049 w 1144537"/>
                  <a:gd name="connsiteY48" fmla="*/ 153553 h 564168"/>
                  <a:gd name="connsiteX49" fmla="*/ 302152 w 1144537"/>
                  <a:gd name="connsiteY49" fmla="*/ 118878 h 564168"/>
                  <a:gd name="connsiteX50" fmla="*/ 336825 w 1144537"/>
                  <a:gd name="connsiteY50" fmla="*/ 111449 h 564168"/>
                  <a:gd name="connsiteX51" fmla="*/ 386358 w 1144537"/>
                  <a:gd name="connsiteY51" fmla="*/ 71823 h 564168"/>
                  <a:gd name="connsiteX52" fmla="*/ 393788 w 1144537"/>
                  <a:gd name="connsiteY52" fmla="*/ 56963 h 564168"/>
                  <a:gd name="connsiteX53" fmla="*/ 383881 w 1144537"/>
                  <a:gd name="connsiteY53" fmla="*/ 34673 h 564168"/>
                  <a:gd name="connsiteX54" fmla="*/ 421031 w 1144537"/>
                  <a:gd name="connsiteY54" fmla="*/ 34673 h 564168"/>
                  <a:gd name="connsiteX55" fmla="*/ 448274 w 1144537"/>
                  <a:gd name="connsiteY55" fmla="*/ 29720 h 564168"/>
                  <a:gd name="connsiteX56" fmla="*/ 497807 w 1144537"/>
                  <a:gd name="connsiteY56" fmla="*/ 56963 h 564168"/>
                  <a:gd name="connsiteX57" fmla="*/ 517620 w 1144537"/>
                  <a:gd name="connsiteY57" fmla="*/ 64393 h 564168"/>
                  <a:gd name="connsiteX58" fmla="*/ 582013 w 1144537"/>
                  <a:gd name="connsiteY58" fmla="*/ 71823 h 564168"/>
                  <a:gd name="connsiteX59" fmla="*/ 638976 w 1144537"/>
                  <a:gd name="connsiteY59" fmla="*/ 64393 h 564168"/>
                  <a:gd name="connsiteX60" fmla="*/ 626593 w 1144537"/>
                  <a:gd name="connsiteY60" fmla="*/ 47056 h 564168"/>
                  <a:gd name="connsiteX61" fmla="*/ 648883 w 1144537"/>
                  <a:gd name="connsiteY61" fmla="*/ 39626 h 564168"/>
                  <a:gd name="connsiteX62" fmla="*/ 661266 w 1144537"/>
                  <a:gd name="connsiteY62" fmla="*/ 32196 h 564168"/>
                  <a:gd name="connsiteX63" fmla="*/ 661266 w 1144537"/>
                  <a:gd name="connsiteY63" fmla="*/ 12383 h 564168"/>
                  <a:gd name="connsiteX64" fmla="*/ 668696 w 1144537"/>
                  <a:gd name="connsiteY64" fmla="*/ 0 h 564168"/>
                  <a:gd name="connsiteX65" fmla="*/ 713276 w 1144537"/>
                  <a:gd name="connsiteY65" fmla="*/ 32196 h 564168"/>
                  <a:gd name="connsiteX66" fmla="*/ 705846 w 1144537"/>
                  <a:gd name="connsiteY66" fmla="*/ 61916 h 564168"/>
                  <a:gd name="connsiteX67" fmla="*/ 698416 w 1144537"/>
                  <a:gd name="connsiteY67" fmla="*/ 79253 h 564168"/>
                  <a:gd name="connsiteX68" fmla="*/ 703369 w 1144537"/>
                  <a:gd name="connsiteY68" fmla="*/ 101542 h 564168"/>
                  <a:gd name="connsiteX69" fmla="*/ 715753 w 1144537"/>
                  <a:gd name="connsiteY69" fmla="*/ 108972 h 564168"/>
                  <a:gd name="connsiteX70" fmla="*/ 740519 w 1144537"/>
                  <a:gd name="connsiteY70" fmla="*/ 108972 h 564168"/>
                  <a:gd name="connsiteX71" fmla="*/ 750426 w 1144537"/>
                  <a:gd name="connsiteY71" fmla="*/ 81729 h 564168"/>
                  <a:gd name="connsiteX72" fmla="*/ 765286 w 1144537"/>
                  <a:gd name="connsiteY72" fmla="*/ 81729 h 564168"/>
                  <a:gd name="connsiteX73" fmla="*/ 790052 w 1144537"/>
                  <a:gd name="connsiteY73" fmla="*/ 94113 h 564168"/>
                  <a:gd name="connsiteX74" fmla="*/ 814819 w 1144537"/>
                  <a:gd name="connsiteY74" fmla="*/ 79253 h 564168"/>
                  <a:gd name="connsiteX75" fmla="*/ 829679 w 1144537"/>
                  <a:gd name="connsiteY75" fmla="*/ 89159 h 564168"/>
                  <a:gd name="connsiteX76" fmla="*/ 827202 w 1144537"/>
                  <a:gd name="connsiteY76" fmla="*/ 128785 h 564168"/>
                  <a:gd name="connsiteX77" fmla="*/ 812342 w 1144537"/>
                  <a:gd name="connsiteY77" fmla="*/ 141169 h 564168"/>
                  <a:gd name="connsiteX78" fmla="*/ 824725 w 1144537"/>
                  <a:gd name="connsiteY78" fmla="*/ 163459 h 564168"/>
                  <a:gd name="connsiteX79" fmla="*/ 839585 w 1144537"/>
                  <a:gd name="connsiteY79" fmla="*/ 168411 h 564168"/>
                  <a:gd name="connsiteX80" fmla="*/ 851968 w 1144537"/>
                  <a:gd name="connsiteY80" fmla="*/ 178318 h 564168"/>
                  <a:gd name="connsiteX81" fmla="*/ 868398 w 1144537"/>
                  <a:gd name="connsiteY81" fmla="*/ 180846 h 564168"/>
                  <a:gd name="connsiteX82" fmla="*/ 1144537 w 1144537"/>
                  <a:gd name="connsiteY82" fmla="*/ 314206 h 564168"/>
                  <a:gd name="connsiteX0" fmla="*/ 868398 w 868398"/>
                  <a:gd name="connsiteY0" fmla="*/ 323474 h 564168"/>
                  <a:gd name="connsiteX1" fmla="*/ 837109 w 868398"/>
                  <a:gd name="connsiteY1" fmla="*/ 314534 h 564168"/>
                  <a:gd name="connsiteX2" fmla="*/ 785099 w 868398"/>
                  <a:gd name="connsiteY2" fmla="*/ 321964 h 564168"/>
                  <a:gd name="connsiteX3" fmla="*/ 757856 w 868398"/>
                  <a:gd name="connsiteY3" fmla="*/ 329394 h 564168"/>
                  <a:gd name="connsiteX4" fmla="*/ 698416 w 868398"/>
                  <a:gd name="connsiteY4" fmla="*/ 334347 h 564168"/>
                  <a:gd name="connsiteX5" fmla="*/ 686033 w 868398"/>
                  <a:gd name="connsiteY5" fmla="*/ 373973 h 564168"/>
                  <a:gd name="connsiteX6" fmla="*/ 673650 w 868398"/>
                  <a:gd name="connsiteY6" fmla="*/ 401217 h 564168"/>
                  <a:gd name="connsiteX7" fmla="*/ 653836 w 868398"/>
                  <a:gd name="connsiteY7" fmla="*/ 408646 h 564168"/>
                  <a:gd name="connsiteX8" fmla="*/ 611733 w 868398"/>
                  <a:gd name="connsiteY8" fmla="*/ 413599 h 564168"/>
                  <a:gd name="connsiteX9" fmla="*/ 574583 w 868398"/>
                  <a:gd name="connsiteY9" fmla="*/ 413599 h 564168"/>
                  <a:gd name="connsiteX10" fmla="*/ 544864 w 868398"/>
                  <a:gd name="connsiteY10" fmla="*/ 458179 h 564168"/>
                  <a:gd name="connsiteX11" fmla="*/ 527527 w 868398"/>
                  <a:gd name="connsiteY11" fmla="*/ 470563 h 564168"/>
                  <a:gd name="connsiteX12" fmla="*/ 492854 w 868398"/>
                  <a:gd name="connsiteY12" fmla="*/ 470563 h 564168"/>
                  <a:gd name="connsiteX13" fmla="*/ 458181 w 868398"/>
                  <a:gd name="connsiteY13" fmla="*/ 458179 h 564168"/>
                  <a:gd name="connsiteX14" fmla="*/ 440844 w 868398"/>
                  <a:gd name="connsiteY14" fmla="*/ 413599 h 564168"/>
                  <a:gd name="connsiteX15" fmla="*/ 393788 w 868398"/>
                  <a:gd name="connsiteY15" fmla="*/ 428459 h 564168"/>
                  <a:gd name="connsiteX16" fmla="*/ 376451 w 868398"/>
                  <a:gd name="connsiteY16" fmla="*/ 425982 h 564168"/>
                  <a:gd name="connsiteX17" fmla="*/ 341778 w 868398"/>
                  <a:gd name="connsiteY17" fmla="*/ 433412 h 564168"/>
                  <a:gd name="connsiteX18" fmla="*/ 312058 w 868398"/>
                  <a:gd name="connsiteY18" fmla="*/ 440843 h 564168"/>
                  <a:gd name="connsiteX19" fmla="*/ 302152 w 868398"/>
                  <a:gd name="connsiteY19" fmla="*/ 458179 h 564168"/>
                  <a:gd name="connsiteX20" fmla="*/ 297198 w 868398"/>
                  <a:gd name="connsiteY20" fmla="*/ 475515 h 564168"/>
                  <a:gd name="connsiteX21" fmla="*/ 274909 w 868398"/>
                  <a:gd name="connsiteY21" fmla="*/ 482945 h 564168"/>
                  <a:gd name="connsiteX22" fmla="*/ 245189 w 868398"/>
                  <a:gd name="connsiteY22" fmla="*/ 470563 h 564168"/>
                  <a:gd name="connsiteX23" fmla="*/ 205562 w 868398"/>
                  <a:gd name="connsiteY23" fmla="*/ 497805 h 564168"/>
                  <a:gd name="connsiteX24" fmla="*/ 183272 w 868398"/>
                  <a:gd name="connsiteY24" fmla="*/ 522572 h 564168"/>
                  <a:gd name="connsiteX25" fmla="*/ 183272 w 868398"/>
                  <a:gd name="connsiteY25" fmla="*/ 552291 h 564168"/>
                  <a:gd name="connsiteX26" fmla="*/ 151076 w 868398"/>
                  <a:gd name="connsiteY26" fmla="*/ 559722 h 564168"/>
                  <a:gd name="connsiteX27" fmla="*/ 148984 w 868398"/>
                  <a:gd name="connsiteY27" fmla="*/ 564168 h 564168"/>
                  <a:gd name="connsiteX28" fmla="*/ 121356 w 868398"/>
                  <a:gd name="connsiteY28" fmla="*/ 537431 h 564168"/>
                  <a:gd name="connsiteX29" fmla="*/ 91636 w 868398"/>
                  <a:gd name="connsiteY29" fmla="*/ 547338 h 564168"/>
                  <a:gd name="connsiteX30" fmla="*/ 86683 w 868398"/>
                  <a:gd name="connsiteY30" fmla="*/ 537431 h 564168"/>
                  <a:gd name="connsiteX31" fmla="*/ 66870 w 868398"/>
                  <a:gd name="connsiteY31" fmla="*/ 534954 h 564168"/>
                  <a:gd name="connsiteX32" fmla="*/ 49533 w 868398"/>
                  <a:gd name="connsiteY32" fmla="*/ 522572 h 564168"/>
                  <a:gd name="connsiteX33" fmla="*/ 74300 w 868398"/>
                  <a:gd name="connsiteY33" fmla="*/ 500283 h 564168"/>
                  <a:gd name="connsiteX34" fmla="*/ 81730 w 868398"/>
                  <a:gd name="connsiteY34" fmla="*/ 418553 h 564168"/>
                  <a:gd name="connsiteX35" fmla="*/ 74300 w 868398"/>
                  <a:gd name="connsiteY35" fmla="*/ 403693 h 564168"/>
                  <a:gd name="connsiteX36" fmla="*/ 86683 w 868398"/>
                  <a:gd name="connsiteY36" fmla="*/ 376449 h 564168"/>
                  <a:gd name="connsiteX37" fmla="*/ 99066 w 868398"/>
                  <a:gd name="connsiteY37" fmla="*/ 304627 h 564168"/>
                  <a:gd name="connsiteX38" fmla="*/ 84206 w 868398"/>
                  <a:gd name="connsiteY38" fmla="*/ 287290 h 564168"/>
                  <a:gd name="connsiteX39" fmla="*/ 42103 w 868398"/>
                  <a:gd name="connsiteY39" fmla="*/ 245188 h 564168"/>
                  <a:gd name="connsiteX40" fmla="*/ 0 w 868398"/>
                  <a:gd name="connsiteY40" fmla="*/ 208037 h 564168"/>
                  <a:gd name="connsiteX41" fmla="*/ 32197 w 868398"/>
                  <a:gd name="connsiteY41" fmla="*/ 210515 h 564168"/>
                  <a:gd name="connsiteX42" fmla="*/ 54486 w 868398"/>
                  <a:gd name="connsiteY42" fmla="*/ 222899 h 564168"/>
                  <a:gd name="connsiteX43" fmla="*/ 86683 w 868398"/>
                  <a:gd name="connsiteY43" fmla="*/ 237757 h 564168"/>
                  <a:gd name="connsiteX44" fmla="*/ 116403 w 868398"/>
                  <a:gd name="connsiteY44" fmla="*/ 235281 h 564168"/>
                  <a:gd name="connsiteX45" fmla="*/ 158506 w 868398"/>
                  <a:gd name="connsiteY45" fmla="*/ 240234 h 564168"/>
                  <a:gd name="connsiteX46" fmla="*/ 168412 w 868398"/>
                  <a:gd name="connsiteY46" fmla="*/ 240234 h 564168"/>
                  <a:gd name="connsiteX47" fmla="*/ 222899 w 868398"/>
                  <a:gd name="connsiteY47" fmla="*/ 178318 h 564168"/>
                  <a:gd name="connsiteX48" fmla="*/ 260049 w 868398"/>
                  <a:gd name="connsiteY48" fmla="*/ 153553 h 564168"/>
                  <a:gd name="connsiteX49" fmla="*/ 302152 w 868398"/>
                  <a:gd name="connsiteY49" fmla="*/ 118878 h 564168"/>
                  <a:gd name="connsiteX50" fmla="*/ 336825 w 868398"/>
                  <a:gd name="connsiteY50" fmla="*/ 111449 h 564168"/>
                  <a:gd name="connsiteX51" fmla="*/ 386358 w 868398"/>
                  <a:gd name="connsiteY51" fmla="*/ 71823 h 564168"/>
                  <a:gd name="connsiteX52" fmla="*/ 393788 w 868398"/>
                  <a:gd name="connsiteY52" fmla="*/ 56963 h 564168"/>
                  <a:gd name="connsiteX53" fmla="*/ 383881 w 868398"/>
                  <a:gd name="connsiteY53" fmla="*/ 34673 h 564168"/>
                  <a:gd name="connsiteX54" fmla="*/ 421031 w 868398"/>
                  <a:gd name="connsiteY54" fmla="*/ 34673 h 564168"/>
                  <a:gd name="connsiteX55" fmla="*/ 448274 w 868398"/>
                  <a:gd name="connsiteY55" fmla="*/ 29720 h 564168"/>
                  <a:gd name="connsiteX56" fmla="*/ 497807 w 868398"/>
                  <a:gd name="connsiteY56" fmla="*/ 56963 h 564168"/>
                  <a:gd name="connsiteX57" fmla="*/ 517620 w 868398"/>
                  <a:gd name="connsiteY57" fmla="*/ 64393 h 564168"/>
                  <a:gd name="connsiteX58" fmla="*/ 582013 w 868398"/>
                  <a:gd name="connsiteY58" fmla="*/ 71823 h 564168"/>
                  <a:gd name="connsiteX59" fmla="*/ 638976 w 868398"/>
                  <a:gd name="connsiteY59" fmla="*/ 64393 h 564168"/>
                  <a:gd name="connsiteX60" fmla="*/ 626593 w 868398"/>
                  <a:gd name="connsiteY60" fmla="*/ 47056 h 564168"/>
                  <a:gd name="connsiteX61" fmla="*/ 648883 w 868398"/>
                  <a:gd name="connsiteY61" fmla="*/ 39626 h 564168"/>
                  <a:gd name="connsiteX62" fmla="*/ 661266 w 868398"/>
                  <a:gd name="connsiteY62" fmla="*/ 32196 h 564168"/>
                  <a:gd name="connsiteX63" fmla="*/ 661266 w 868398"/>
                  <a:gd name="connsiteY63" fmla="*/ 12383 h 564168"/>
                  <a:gd name="connsiteX64" fmla="*/ 668696 w 868398"/>
                  <a:gd name="connsiteY64" fmla="*/ 0 h 564168"/>
                  <a:gd name="connsiteX65" fmla="*/ 713276 w 868398"/>
                  <a:gd name="connsiteY65" fmla="*/ 32196 h 564168"/>
                  <a:gd name="connsiteX66" fmla="*/ 705846 w 868398"/>
                  <a:gd name="connsiteY66" fmla="*/ 61916 h 564168"/>
                  <a:gd name="connsiteX67" fmla="*/ 698416 w 868398"/>
                  <a:gd name="connsiteY67" fmla="*/ 79253 h 564168"/>
                  <a:gd name="connsiteX68" fmla="*/ 703369 w 868398"/>
                  <a:gd name="connsiteY68" fmla="*/ 101542 h 564168"/>
                  <a:gd name="connsiteX69" fmla="*/ 715753 w 868398"/>
                  <a:gd name="connsiteY69" fmla="*/ 108972 h 564168"/>
                  <a:gd name="connsiteX70" fmla="*/ 740519 w 868398"/>
                  <a:gd name="connsiteY70" fmla="*/ 108972 h 564168"/>
                  <a:gd name="connsiteX71" fmla="*/ 750426 w 868398"/>
                  <a:gd name="connsiteY71" fmla="*/ 81729 h 564168"/>
                  <a:gd name="connsiteX72" fmla="*/ 765286 w 868398"/>
                  <a:gd name="connsiteY72" fmla="*/ 81729 h 564168"/>
                  <a:gd name="connsiteX73" fmla="*/ 790052 w 868398"/>
                  <a:gd name="connsiteY73" fmla="*/ 94113 h 564168"/>
                  <a:gd name="connsiteX74" fmla="*/ 814819 w 868398"/>
                  <a:gd name="connsiteY74" fmla="*/ 79253 h 564168"/>
                  <a:gd name="connsiteX75" fmla="*/ 829679 w 868398"/>
                  <a:gd name="connsiteY75" fmla="*/ 89159 h 564168"/>
                  <a:gd name="connsiteX76" fmla="*/ 827202 w 868398"/>
                  <a:gd name="connsiteY76" fmla="*/ 128785 h 564168"/>
                  <a:gd name="connsiteX77" fmla="*/ 812342 w 868398"/>
                  <a:gd name="connsiteY77" fmla="*/ 141169 h 564168"/>
                  <a:gd name="connsiteX78" fmla="*/ 824725 w 868398"/>
                  <a:gd name="connsiteY78" fmla="*/ 163459 h 564168"/>
                  <a:gd name="connsiteX79" fmla="*/ 839585 w 868398"/>
                  <a:gd name="connsiteY79" fmla="*/ 168411 h 564168"/>
                  <a:gd name="connsiteX80" fmla="*/ 851968 w 868398"/>
                  <a:gd name="connsiteY80" fmla="*/ 178318 h 564168"/>
                  <a:gd name="connsiteX81" fmla="*/ 868398 w 868398"/>
                  <a:gd name="connsiteY81" fmla="*/ 180846 h 564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868398" h="564168">
                    <a:moveTo>
                      <a:pt x="868398" y="323474"/>
                    </a:moveTo>
                    <a:lnTo>
                      <a:pt x="837109" y="314534"/>
                    </a:lnTo>
                    <a:lnTo>
                      <a:pt x="785099" y="321964"/>
                    </a:lnTo>
                    <a:lnTo>
                      <a:pt x="757856" y="329394"/>
                    </a:lnTo>
                    <a:lnTo>
                      <a:pt x="698416" y="334347"/>
                    </a:lnTo>
                    <a:lnTo>
                      <a:pt x="686033" y="373973"/>
                    </a:lnTo>
                    <a:lnTo>
                      <a:pt x="673650" y="401217"/>
                    </a:lnTo>
                    <a:lnTo>
                      <a:pt x="653836" y="408646"/>
                    </a:lnTo>
                    <a:lnTo>
                      <a:pt x="611733" y="413599"/>
                    </a:lnTo>
                    <a:lnTo>
                      <a:pt x="574583" y="413599"/>
                    </a:lnTo>
                    <a:lnTo>
                      <a:pt x="544864" y="458179"/>
                    </a:lnTo>
                    <a:lnTo>
                      <a:pt x="527527" y="470563"/>
                    </a:lnTo>
                    <a:lnTo>
                      <a:pt x="492854" y="470563"/>
                    </a:lnTo>
                    <a:lnTo>
                      <a:pt x="458181" y="458179"/>
                    </a:lnTo>
                    <a:lnTo>
                      <a:pt x="440844" y="413599"/>
                    </a:lnTo>
                    <a:lnTo>
                      <a:pt x="393788" y="428459"/>
                    </a:lnTo>
                    <a:lnTo>
                      <a:pt x="376451" y="425982"/>
                    </a:lnTo>
                    <a:lnTo>
                      <a:pt x="341778" y="433412"/>
                    </a:lnTo>
                    <a:lnTo>
                      <a:pt x="312058" y="440843"/>
                    </a:lnTo>
                    <a:lnTo>
                      <a:pt x="302152" y="458179"/>
                    </a:lnTo>
                    <a:lnTo>
                      <a:pt x="297198" y="475515"/>
                    </a:lnTo>
                    <a:lnTo>
                      <a:pt x="274909" y="482945"/>
                    </a:lnTo>
                    <a:lnTo>
                      <a:pt x="245189" y="470563"/>
                    </a:lnTo>
                    <a:lnTo>
                      <a:pt x="205562" y="497805"/>
                    </a:lnTo>
                    <a:lnTo>
                      <a:pt x="183272" y="522572"/>
                    </a:lnTo>
                    <a:lnTo>
                      <a:pt x="183272" y="552291"/>
                    </a:lnTo>
                    <a:lnTo>
                      <a:pt x="151076" y="559722"/>
                    </a:lnTo>
                    <a:lnTo>
                      <a:pt x="148984" y="564168"/>
                    </a:lnTo>
                    <a:lnTo>
                      <a:pt x="121356" y="537431"/>
                    </a:lnTo>
                    <a:lnTo>
                      <a:pt x="91636" y="547338"/>
                    </a:lnTo>
                    <a:lnTo>
                      <a:pt x="86683" y="537431"/>
                    </a:lnTo>
                    <a:lnTo>
                      <a:pt x="66870" y="534954"/>
                    </a:lnTo>
                    <a:lnTo>
                      <a:pt x="49533" y="522572"/>
                    </a:lnTo>
                    <a:lnTo>
                      <a:pt x="74300" y="500283"/>
                    </a:lnTo>
                    <a:lnTo>
                      <a:pt x="81730" y="418553"/>
                    </a:lnTo>
                    <a:lnTo>
                      <a:pt x="74300" y="403693"/>
                    </a:lnTo>
                    <a:lnTo>
                      <a:pt x="86683" y="376449"/>
                    </a:lnTo>
                    <a:lnTo>
                      <a:pt x="99066" y="304627"/>
                    </a:lnTo>
                    <a:lnTo>
                      <a:pt x="84206" y="287290"/>
                    </a:lnTo>
                    <a:lnTo>
                      <a:pt x="42103" y="245188"/>
                    </a:lnTo>
                    <a:lnTo>
                      <a:pt x="0" y="208037"/>
                    </a:lnTo>
                    <a:lnTo>
                      <a:pt x="32197" y="210515"/>
                    </a:lnTo>
                    <a:lnTo>
                      <a:pt x="54486" y="222899"/>
                    </a:lnTo>
                    <a:lnTo>
                      <a:pt x="86683" y="237757"/>
                    </a:lnTo>
                    <a:lnTo>
                      <a:pt x="116403" y="235281"/>
                    </a:lnTo>
                    <a:lnTo>
                      <a:pt x="158506" y="240234"/>
                    </a:lnTo>
                    <a:lnTo>
                      <a:pt x="168412" y="240234"/>
                    </a:lnTo>
                    <a:lnTo>
                      <a:pt x="222899" y="178318"/>
                    </a:lnTo>
                    <a:lnTo>
                      <a:pt x="260049" y="153553"/>
                    </a:lnTo>
                    <a:lnTo>
                      <a:pt x="302152" y="118878"/>
                    </a:lnTo>
                    <a:lnTo>
                      <a:pt x="336825" y="111449"/>
                    </a:lnTo>
                    <a:lnTo>
                      <a:pt x="386358" y="71823"/>
                    </a:lnTo>
                    <a:lnTo>
                      <a:pt x="393788" y="56963"/>
                    </a:lnTo>
                    <a:lnTo>
                      <a:pt x="383881" y="34673"/>
                    </a:lnTo>
                    <a:lnTo>
                      <a:pt x="421031" y="34673"/>
                    </a:lnTo>
                    <a:lnTo>
                      <a:pt x="448274" y="29720"/>
                    </a:lnTo>
                    <a:lnTo>
                      <a:pt x="497807" y="56963"/>
                    </a:lnTo>
                    <a:lnTo>
                      <a:pt x="517620" y="64393"/>
                    </a:lnTo>
                    <a:lnTo>
                      <a:pt x="582013" y="71823"/>
                    </a:lnTo>
                    <a:lnTo>
                      <a:pt x="638976" y="64393"/>
                    </a:lnTo>
                    <a:lnTo>
                      <a:pt x="626593" y="47056"/>
                    </a:lnTo>
                    <a:lnTo>
                      <a:pt x="648883" y="39626"/>
                    </a:lnTo>
                    <a:lnTo>
                      <a:pt x="661266" y="32196"/>
                    </a:lnTo>
                    <a:lnTo>
                      <a:pt x="661266" y="12383"/>
                    </a:lnTo>
                    <a:lnTo>
                      <a:pt x="668696" y="0"/>
                    </a:lnTo>
                    <a:lnTo>
                      <a:pt x="713276" y="32196"/>
                    </a:lnTo>
                    <a:lnTo>
                      <a:pt x="705846" y="61916"/>
                    </a:lnTo>
                    <a:lnTo>
                      <a:pt x="698416" y="79253"/>
                    </a:lnTo>
                    <a:lnTo>
                      <a:pt x="703369" y="101542"/>
                    </a:lnTo>
                    <a:lnTo>
                      <a:pt x="715753" y="108972"/>
                    </a:lnTo>
                    <a:lnTo>
                      <a:pt x="740519" y="108972"/>
                    </a:lnTo>
                    <a:lnTo>
                      <a:pt x="750426" y="81729"/>
                    </a:lnTo>
                    <a:lnTo>
                      <a:pt x="765286" y="81729"/>
                    </a:lnTo>
                    <a:lnTo>
                      <a:pt x="790052" y="94113"/>
                    </a:lnTo>
                    <a:lnTo>
                      <a:pt x="814819" y="79253"/>
                    </a:lnTo>
                    <a:lnTo>
                      <a:pt x="829679" y="89159"/>
                    </a:lnTo>
                    <a:lnTo>
                      <a:pt x="827202" y="128785"/>
                    </a:lnTo>
                    <a:lnTo>
                      <a:pt x="812342" y="141169"/>
                    </a:lnTo>
                    <a:lnTo>
                      <a:pt x="824725" y="163459"/>
                    </a:lnTo>
                    <a:lnTo>
                      <a:pt x="839585" y="168411"/>
                    </a:lnTo>
                    <a:lnTo>
                      <a:pt x="851968" y="178318"/>
                    </a:lnTo>
                    <a:lnTo>
                      <a:pt x="868398" y="180846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80D008CD-47D2-DC65-CAEB-6AD1E69700CA}"/>
                  </a:ext>
                </a:extLst>
              </p:cNvPr>
              <p:cNvSpPr/>
              <p:nvPr/>
            </p:nvSpPr>
            <p:spPr>
              <a:xfrm>
                <a:off x="711202" y="4345764"/>
                <a:ext cx="2116050" cy="1748516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B12E7D6F-AF45-4A11-45F8-0ACF42F5F610}"/>
                  </a:ext>
                </a:extLst>
              </p:cNvPr>
              <p:cNvSpPr/>
              <p:nvPr/>
            </p:nvSpPr>
            <p:spPr>
              <a:xfrm>
                <a:off x="670560" y="3867278"/>
                <a:ext cx="276422" cy="924286"/>
              </a:xfrm>
              <a:custGeom>
                <a:avLst/>
                <a:gdLst>
                  <a:gd name="connsiteX0" fmla="*/ 8944 w 276422"/>
                  <a:gd name="connsiteY0" fmla="*/ 0 h 924286"/>
                  <a:gd name="connsiteX1" fmla="*/ 56495 w 276422"/>
                  <a:gd name="connsiteY1" fmla="*/ 0 h 924286"/>
                  <a:gd name="connsiteX2" fmla="*/ 59468 w 276422"/>
                  <a:gd name="connsiteY2" fmla="*/ 44579 h 924286"/>
                  <a:gd name="connsiteX3" fmla="*/ 59468 w 276422"/>
                  <a:gd name="connsiteY3" fmla="*/ 86188 h 924286"/>
                  <a:gd name="connsiteX4" fmla="*/ 59468 w 276422"/>
                  <a:gd name="connsiteY4" fmla="*/ 130767 h 924286"/>
                  <a:gd name="connsiteX5" fmla="*/ 59468 w 276422"/>
                  <a:gd name="connsiteY5" fmla="*/ 154544 h 924286"/>
                  <a:gd name="connsiteX6" fmla="*/ 92159 w 276422"/>
                  <a:gd name="connsiteY6" fmla="*/ 175348 h 924286"/>
                  <a:gd name="connsiteX7" fmla="*/ 95131 w 276422"/>
                  <a:gd name="connsiteY7" fmla="*/ 196152 h 924286"/>
                  <a:gd name="connsiteX8" fmla="*/ 124851 w 276422"/>
                  <a:gd name="connsiteY8" fmla="*/ 199123 h 924286"/>
                  <a:gd name="connsiteX9" fmla="*/ 115935 w 276422"/>
                  <a:gd name="connsiteY9" fmla="*/ 222899 h 924286"/>
                  <a:gd name="connsiteX10" fmla="*/ 136740 w 276422"/>
                  <a:gd name="connsiteY10" fmla="*/ 276394 h 924286"/>
                  <a:gd name="connsiteX11" fmla="*/ 136740 w 276422"/>
                  <a:gd name="connsiteY11" fmla="*/ 300171 h 924286"/>
                  <a:gd name="connsiteX12" fmla="*/ 145655 w 276422"/>
                  <a:gd name="connsiteY12" fmla="*/ 326919 h 924286"/>
                  <a:gd name="connsiteX13" fmla="*/ 148626 w 276422"/>
                  <a:gd name="connsiteY13" fmla="*/ 338807 h 924286"/>
                  <a:gd name="connsiteX14" fmla="*/ 172403 w 276422"/>
                  <a:gd name="connsiteY14" fmla="*/ 344750 h 924286"/>
                  <a:gd name="connsiteX15" fmla="*/ 208066 w 276422"/>
                  <a:gd name="connsiteY15" fmla="*/ 344750 h 924286"/>
                  <a:gd name="connsiteX16" fmla="*/ 208066 w 276422"/>
                  <a:gd name="connsiteY16" fmla="*/ 368525 h 924286"/>
                  <a:gd name="connsiteX17" fmla="*/ 261563 w 276422"/>
                  <a:gd name="connsiteY17" fmla="*/ 374470 h 924286"/>
                  <a:gd name="connsiteX18" fmla="*/ 249675 w 276422"/>
                  <a:gd name="connsiteY18" fmla="*/ 404190 h 924286"/>
                  <a:gd name="connsiteX19" fmla="*/ 264534 w 276422"/>
                  <a:gd name="connsiteY19" fmla="*/ 430938 h 924286"/>
                  <a:gd name="connsiteX20" fmla="*/ 276422 w 276422"/>
                  <a:gd name="connsiteY20" fmla="*/ 475517 h 924286"/>
                  <a:gd name="connsiteX21" fmla="*/ 216982 w 276422"/>
                  <a:gd name="connsiteY21" fmla="*/ 499294 h 924286"/>
                  <a:gd name="connsiteX22" fmla="*/ 228870 w 276422"/>
                  <a:gd name="connsiteY22" fmla="*/ 615201 h 924286"/>
                  <a:gd name="connsiteX23" fmla="*/ 219955 w 276422"/>
                  <a:gd name="connsiteY23" fmla="*/ 680585 h 924286"/>
                  <a:gd name="connsiteX24" fmla="*/ 196178 w 276422"/>
                  <a:gd name="connsiteY24" fmla="*/ 722191 h 924286"/>
                  <a:gd name="connsiteX25" fmla="*/ 127824 w 276422"/>
                  <a:gd name="connsiteY25" fmla="*/ 742995 h 924286"/>
                  <a:gd name="connsiteX26" fmla="*/ 139710 w 276422"/>
                  <a:gd name="connsiteY26" fmla="*/ 855930 h 924286"/>
                  <a:gd name="connsiteX27" fmla="*/ 148626 w 276422"/>
                  <a:gd name="connsiteY27" fmla="*/ 882680 h 924286"/>
                  <a:gd name="connsiteX28" fmla="*/ 148626 w 276422"/>
                  <a:gd name="connsiteY28" fmla="*/ 912398 h 924286"/>
                  <a:gd name="connsiteX29" fmla="*/ 130795 w 276422"/>
                  <a:gd name="connsiteY29" fmla="*/ 924286 h 924286"/>
                  <a:gd name="connsiteX30" fmla="*/ 104047 w 276422"/>
                  <a:gd name="connsiteY30" fmla="*/ 909427 h 924286"/>
                  <a:gd name="connsiteX31" fmla="*/ 107020 w 276422"/>
                  <a:gd name="connsiteY31" fmla="*/ 864846 h 924286"/>
                  <a:gd name="connsiteX32" fmla="*/ 44607 w 276422"/>
                  <a:gd name="connsiteY32" fmla="*/ 814324 h 924286"/>
                  <a:gd name="connsiteX33" fmla="*/ 17860 w 276422"/>
                  <a:gd name="connsiteY33" fmla="*/ 826210 h 924286"/>
                  <a:gd name="connsiteX34" fmla="*/ 0 w 276422"/>
                  <a:gd name="connsiteY34" fmla="*/ 815495 h 924286"/>
                  <a:gd name="connsiteX35" fmla="*/ 0 w 276422"/>
                  <a:gd name="connsiteY35" fmla="*/ 17887 h 924286"/>
                  <a:gd name="connsiteX0" fmla="*/ 187379 w 454857"/>
                  <a:gd name="connsiteY0" fmla="*/ 0 h 924286"/>
                  <a:gd name="connsiteX1" fmla="*/ 234930 w 454857"/>
                  <a:gd name="connsiteY1" fmla="*/ 0 h 924286"/>
                  <a:gd name="connsiteX2" fmla="*/ 237903 w 454857"/>
                  <a:gd name="connsiteY2" fmla="*/ 44579 h 924286"/>
                  <a:gd name="connsiteX3" fmla="*/ 237903 w 454857"/>
                  <a:gd name="connsiteY3" fmla="*/ 86188 h 924286"/>
                  <a:gd name="connsiteX4" fmla="*/ 237903 w 454857"/>
                  <a:gd name="connsiteY4" fmla="*/ 130767 h 924286"/>
                  <a:gd name="connsiteX5" fmla="*/ 237903 w 454857"/>
                  <a:gd name="connsiteY5" fmla="*/ 154544 h 924286"/>
                  <a:gd name="connsiteX6" fmla="*/ 270594 w 454857"/>
                  <a:gd name="connsiteY6" fmla="*/ 175348 h 924286"/>
                  <a:gd name="connsiteX7" fmla="*/ 273566 w 454857"/>
                  <a:gd name="connsiteY7" fmla="*/ 196152 h 924286"/>
                  <a:gd name="connsiteX8" fmla="*/ 303286 w 454857"/>
                  <a:gd name="connsiteY8" fmla="*/ 199123 h 924286"/>
                  <a:gd name="connsiteX9" fmla="*/ 294370 w 454857"/>
                  <a:gd name="connsiteY9" fmla="*/ 222899 h 924286"/>
                  <a:gd name="connsiteX10" fmla="*/ 315175 w 454857"/>
                  <a:gd name="connsiteY10" fmla="*/ 276394 h 924286"/>
                  <a:gd name="connsiteX11" fmla="*/ 315175 w 454857"/>
                  <a:gd name="connsiteY11" fmla="*/ 300171 h 924286"/>
                  <a:gd name="connsiteX12" fmla="*/ 324090 w 454857"/>
                  <a:gd name="connsiteY12" fmla="*/ 326919 h 924286"/>
                  <a:gd name="connsiteX13" fmla="*/ 327061 w 454857"/>
                  <a:gd name="connsiteY13" fmla="*/ 338807 h 924286"/>
                  <a:gd name="connsiteX14" fmla="*/ 350838 w 454857"/>
                  <a:gd name="connsiteY14" fmla="*/ 344750 h 924286"/>
                  <a:gd name="connsiteX15" fmla="*/ 386501 w 454857"/>
                  <a:gd name="connsiteY15" fmla="*/ 344750 h 924286"/>
                  <a:gd name="connsiteX16" fmla="*/ 386501 w 454857"/>
                  <a:gd name="connsiteY16" fmla="*/ 368525 h 924286"/>
                  <a:gd name="connsiteX17" fmla="*/ 439998 w 454857"/>
                  <a:gd name="connsiteY17" fmla="*/ 374470 h 924286"/>
                  <a:gd name="connsiteX18" fmla="*/ 428110 w 454857"/>
                  <a:gd name="connsiteY18" fmla="*/ 404190 h 924286"/>
                  <a:gd name="connsiteX19" fmla="*/ 442969 w 454857"/>
                  <a:gd name="connsiteY19" fmla="*/ 430938 h 924286"/>
                  <a:gd name="connsiteX20" fmla="*/ 454857 w 454857"/>
                  <a:gd name="connsiteY20" fmla="*/ 475517 h 924286"/>
                  <a:gd name="connsiteX21" fmla="*/ 395417 w 454857"/>
                  <a:gd name="connsiteY21" fmla="*/ 499294 h 924286"/>
                  <a:gd name="connsiteX22" fmla="*/ 407305 w 454857"/>
                  <a:gd name="connsiteY22" fmla="*/ 615201 h 924286"/>
                  <a:gd name="connsiteX23" fmla="*/ 398390 w 454857"/>
                  <a:gd name="connsiteY23" fmla="*/ 680585 h 924286"/>
                  <a:gd name="connsiteX24" fmla="*/ 374613 w 454857"/>
                  <a:gd name="connsiteY24" fmla="*/ 722191 h 924286"/>
                  <a:gd name="connsiteX25" fmla="*/ 306259 w 454857"/>
                  <a:gd name="connsiteY25" fmla="*/ 742995 h 924286"/>
                  <a:gd name="connsiteX26" fmla="*/ 318145 w 454857"/>
                  <a:gd name="connsiteY26" fmla="*/ 855930 h 924286"/>
                  <a:gd name="connsiteX27" fmla="*/ 327061 w 454857"/>
                  <a:gd name="connsiteY27" fmla="*/ 882680 h 924286"/>
                  <a:gd name="connsiteX28" fmla="*/ 327061 w 454857"/>
                  <a:gd name="connsiteY28" fmla="*/ 912398 h 924286"/>
                  <a:gd name="connsiteX29" fmla="*/ 309230 w 454857"/>
                  <a:gd name="connsiteY29" fmla="*/ 924286 h 924286"/>
                  <a:gd name="connsiteX30" fmla="*/ 282482 w 454857"/>
                  <a:gd name="connsiteY30" fmla="*/ 909427 h 924286"/>
                  <a:gd name="connsiteX31" fmla="*/ 285455 w 454857"/>
                  <a:gd name="connsiteY31" fmla="*/ 864846 h 924286"/>
                  <a:gd name="connsiteX32" fmla="*/ 223042 w 454857"/>
                  <a:gd name="connsiteY32" fmla="*/ 814324 h 924286"/>
                  <a:gd name="connsiteX33" fmla="*/ 196295 w 454857"/>
                  <a:gd name="connsiteY33" fmla="*/ 826210 h 924286"/>
                  <a:gd name="connsiteX34" fmla="*/ 178435 w 454857"/>
                  <a:gd name="connsiteY34" fmla="*/ 815495 h 924286"/>
                  <a:gd name="connsiteX35" fmla="*/ 0 w 454857"/>
                  <a:gd name="connsiteY35" fmla="*/ 441197 h 924286"/>
                  <a:gd name="connsiteX36" fmla="*/ 178435 w 454857"/>
                  <a:gd name="connsiteY36" fmla="*/ 17887 h 924286"/>
                  <a:gd name="connsiteX37" fmla="*/ 187379 w 454857"/>
                  <a:gd name="connsiteY37" fmla="*/ 0 h 924286"/>
                  <a:gd name="connsiteX0" fmla="*/ 0 w 454857"/>
                  <a:gd name="connsiteY0" fmla="*/ 441197 h 924286"/>
                  <a:gd name="connsiteX1" fmla="*/ 178435 w 454857"/>
                  <a:gd name="connsiteY1" fmla="*/ 17887 h 924286"/>
                  <a:gd name="connsiteX2" fmla="*/ 187379 w 454857"/>
                  <a:gd name="connsiteY2" fmla="*/ 0 h 924286"/>
                  <a:gd name="connsiteX3" fmla="*/ 234930 w 454857"/>
                  <a:gd name="connsiteY3" fmla="*/ 0 h 924286"/>
                  <a:gd name="connsiteX4" fmla="*/ 237903 w 454857"/>
                  <a:gd name="connsiteY4" fmla="*/ 44579 h 924286"/>
                  <a:gd name="connsiteX5" fmla="*/ 237903 w 454857"/>
                  <a:gd name="connsiteY5" fmla="*/ 86188 h 924286"/>
                  <a:gd name="connsiteX6" fmla="*/ 237903 w 454857"/>
                  <a:gd name="connsiteY6" fmla="*/ 130767 h 924286"/>
                  <a:gd name="connsiteX7" fmla="*/ 237903 w 454857"/>
                  <a:gd name="connsiteY7" fmla="*/ 154544 h 924286"/>
                  <a:gd name="connsiteX8" fmla="*/ 270594 w 454857"/>
                  <a:gd name="connsiteY8" fmla="*/ 175348 h 924286"/>
                  <a:gd name="connsiteX9" fmla="*/ 273566 w 454857"/>
                  <a:gd name="connsiteY9" fmla="*/ 196152 h 924286"/>
                  <a:gd name="connsiteX10" fmla="*/ 303286 w 454857"/>
                  <a:gd name="connsiteY10" fmla="*/ 199123 h 924286"/>
                  <a:gd name="connsiteX11" fmla="*/ 294370 w 454857"/>
                  <a:gd name="connsiteY11" fmla="*/ 222899 h 924286"/>
                  <a:gd name="connsiteX12" fmla="*/ 315175 w 454857"/>
                  <a:gd name="connsiteY12" fmla="*/ 276394 h 924286"/>
                  <a:gd name="connsiteX13" fmla="*/ 315175 w 454857"/>
                  <a:gd name="connsiteY13" fmla="*/ 300171 h 924286"/>
                  <a:gd name="connsiteX14" fmla="*/ 324090 w 454857"/>
                  <a:gd name="connsiteY14" fmla="*/ 326919 h 924286"/>
                  <a:gd name="connsiteX15" fmla="*/ 327061 w 454857"/>
                  <a:gd name="connsiteY15" fmla="*/ 338807 h 924286"/>
                  <a:gd name="connsiteX16" fmla="*/ 350838 w 454857"/>
                  <a:gd name="connsiteY16" fmla="*/ 344750 h 924286"/>
                  <a:gd name="connsiteX17" fmla="*/ 386501 w 454857"/>
                  <a:gd name="connsiteY17" fmla="*/ 344750 h 924286"/>
                  <a:gd name="connsiteX18" fmla="*/ 386501 w 454857"/>
                  <a:gd name="connsiteY18" fmla="*/ 368525 h 924286"/>
                  <a:gd name="connsiteX19" fmla="*/ 439998 w 454857"/>
                  <a:gd name="connsiteY19" fmla="*/ 374470 h 924286"/>
                  <a:gd name="connsiteX20" fmla="*/ 428110 w 454857"/>
                  <a:gd name="connsiteY20" fmla="*/ 404190 h 924286"/>
                  <a:gd name="connsiteX21" fmla="*/ 442969 w 454857"/>
                  <a:gd name="connsiteY21" fmla="*/ 430938 h 924286"/>
                  <a:gd name="connsiteX22" fmla="*/ 454857 w 454857"/>
                  <a:gd name="connsiteY22" fmla="*/ 475517 h 924286"/>
                  <a:gd name="connsiteX23" fmla="*/ 395417 w 454857"/>
                  <a:gd name="connsiteY23" fmla="*/ 499294 h 924286"/>
                  <a:gd name="connsiteX24" fmla="*/ 407305 w 454857"/>
                  <a:gd name="connsiteY24" fmla="*/ 615201 h 924286"/>
                  <a:gd name="connsiteX25" fmla="*/ 398390 w 454857"/>
                  <a:gd name="connsiteY25" fmla="*/ 680585 h 924286"/>
                  <a:gd name="connsiteX26" fmla="*/ 374613 w 454857"/>
                  <a:gd name="connsiteY26" fmla="*/ 722191 h 924286"/>
                  <a:gd name="connsiteX27" fmla="*/ 306259 w 454857"/>
                  <a:gd name="connsiteY27" fmla="*/ 742995 h 924286"/>
                  <a:gd name="connsiteX28" fmla="*/ 318145 w 454857"/>
                  <a:gd name="connsiteY28" fmla="*/ 855930 h 924286"/>
                  <a:gd name="connsiteX29" fmla="*/ 327061 w 454857"/>
                  <a:gd name="connsiteY29" fmla="*/ 882680 h 924286"/>
                  <a:gd name="connsiteX30" fmla="*/ 327061 w 454857"/>
                  <a:gd name="connsiteY30" fmla="*/ 912398 h 924286"/>
                  <a:gd name="connsiteX31" fmla="*/ 309230 w 454857"/>
                  <a:gd name="connsiteY31" fmla="*/ 924286 h 924286"/>
                  <a:gd name="connsiteX32" fmla="*/ 282482 w 454857"/>
                  <a:gd name="connsiteY32" fmla="*/ 909427 h 924286"/>
                  <a:gd name="connsiteX33" fmla="*/ 285455 w 454857"/>
                  <a:gd name="connsiteY33" fmla="*/ 864846 h 924286"/>
                  <a:gd name="connsiteX34" fmla="*/ 223042 w 454857"/>
                  <a:gd name="connsiteY34" fmla="*/ 814324 h 924286"/>
                  <a:gd name="connsiteX35" fmla="*/ 196295 w 454857"/>
                  <a:gd name="connsiteY35" fmla="*/ 826210 h 924286"/>
                  <a:gd name="connsiteX36" fmla="*/ 178435 w 454857"/>
                  <a:gd name="connsiteY36" fmla="*/ 815495 h 924286"/>
                  <a:gd name="connsiteX37" fmla="*/ 91440 w 454857"/>
                  <a:gd name="connsiteY37" fmla="*/ 532637 h 924286"/>
                  <a:gd name="connsiteX0" fmla="*/ 112703 w 389125"/>
                  <a:gd name="connsiteY0" fmla="*/ 17887 h 924286"/>
                  <a:gd name="connsiteX1" fmla="*/ 121647 w 389125"/>
                  <a:gd name="connsiteY1" fmla="*/ 0 h 924286"/>
                  <a:gd name="connsiteX2" fmla="*/ 169198 w 389125"/>
                  <a:gd name="connsiteY2" fmla="*/ 0 h 924286"/>
                  <a:gd name="connsiteX3" fmla="*/ 172171 w 389125"/>
                  <a:gd name="connsiteY3" fmla="*/ 44579 h 924286"/>
                  <a:gd name="connsiteX4" fmla="*/ 172171 w 389125"/>
                  <a:gd name="connsiteY4" fmla="*/ 86188 h 924286"/>
                  <a:gd name="connsiteX5" fmla="*/ 172171 w 389125"/>
                  <a:gd name="connsiteY5" fmla="*/ 130767 h 924286"/>
                  <a:gd name="connsiteX6" fmla="*/ 172171 w 389125"/>
                  <a:gd name="connsiteY6" fmla="*/ 154544 h 924286"/>
                  <a:gd name="connsiteX7" fmla="*/ 204862 w 389125"/>
                  <a:gd name="connsiteY7" fmla="*/ 175348 h 924286"/>
                  <a:gd name="connsiteX8" fmla="*/ 207834 w 389125"/>
                  <a:gd name="connsiteY8" fmla="*/ 196152 h 924286"/>
                  <a:gd name="connsiteX9" fmla="*/ 237554 w 389125"/>
                  <a:gd name="connsiteY9" fmla="*/ 199123 h 924286"/>
                  <a:gd name="connsiteX10" fmla="*/ 228638 w 389125"/>
                  <a:gd name="connsiteY10" fmla="*/ 222899 h 924286"/>
                  <a:gd name="connsiteX11" fmla="*/ 249443 w 389125"/>
                  <a:gd name="connsiteY11" fmla="*/ 276394 h 924286"/>
                  <a:gd name="connsiteX12" fmla="*/ 249443 w 389125"/>
                  <a:gd name="connsiteY12" fmla="*/ 300171 h 924286"/>
                  <a:gd name="connsiteX13" fmla="*/ 258358 w 389125"/>
                  <a:gd name="connsiteY13" fmla="*/ 326919 h 924286"/>
                  <a:gd name="connsiteX14" fmla="*/ 261329 w 389125"/>
                  <a:gd name="connsiteY14" fmla="*/ 338807 h 924286"/>
                  <a:gd name="connsiteX15" fmla="*/ 285106 w 389125"/>
                  <a:gd name="connsiteY15" fmla="*/ 344750 h 924286"/>
                  <a:gd name="connsiteX16" fmla="*/ 320769 w 389125"/>
                  <a:gd name="connsiteY16" fmla="*/ 344750 h 924286"/>
                  <a:gd name="connsiteX17" fmla="*/ 320769 w 389125"/>
                  <a:gd name="connsiteY17" fmla="*/ 368525 h 924286"/>
                  <a:gd name="connsiteX18" fmla="*/ 374266 w 389125"/>
                  <a:gd name="connsiteY18" fmla="*/ 374470 h 924286"/>
                  <a:gd name="connsiteX19" fmla="*/ 362378 w 389125"/>
                  <a:gd name="connsiteY19" fmla="*/ 404190 h 924286"/>
                  <a:gd name="connsiteX20" fmla="*/ 377237 w 389125"/>
                  <a:gd name="connsiteY20" fmla="*/ 430938 h 924286"/>
                  <a:gd name="connsiteX21" fmla="*/ 389125 w 389125"/>
                  <a:gd name="connsiteY21" fmla="*/ 475517 h 924286"/>
                  <a:gd name="connsiteX22" fmla="*/ 329685 w 389125"/>
                  <a:gd name="connsiteY22" fmla="*/ 499294 h 924286"/>
                  <a:gd name="connsiteX23" fmla="*/ 341573 w 389125"/>
                  <a:gd name="connsiteY23" fmla="*/ 615201 h 924286"/>
                  <a:gd name="connsiteX24" fmla="*/ 332658 w 389125"/>
                  <a:gd name="connsiteY24" fmla="*/ 680585 h 924286"/>
                  <a:gd name="connsiteX25" fmla="*/ 308881 w 389125"/>
                  <a:gd name="connsiteY25" fmla="*/ 722191 h 924286"/>
                  <a:gd name="connsiteX26" fmla="*/ 240527 w 389125"/>
                  <a:gd name="connsiteY26" fmla="*/ 742995 h 924286"/>
                  <a:gd name="connsiteX27" fmla="*/ 252413 w 389125"/>
                  <a:gd name="connsiteY27" fmla="*/ 855930 h 924286"/>
                  <a:gd name="connsiteX28" fmla="*/ 261329 w 389125"/>
                  <a:gd name="connsiteY28" fmla="*/ 882680 h 924286"/>
                  <a:gd name="connsiteX29" fmla="*/ 261329 w 389125"/>
                  <a:gd name="connsiteY29" fmla="*/ 912398 h 924286"/>
                  <a:gd name="connsiteX30" fmla="*/ 243498 w 389125"/>
                  <a:gd name="connsiteY30" fmla="*/ 924286 h 924286"/>
                  <a:gd name="connsiteX31" fmla="*/ 216750 w 389125"/>
                  <a:gd name="connsiteY31" fmla="*/ 909427 h 924286"/>
                  <a:gd name="connsiteX32" fmla="*/ 219723 w 389125"/>
                  <a:gd name="connsiteY32" fmla="*/ 864846 h 924286"/>
                  <a:gd name="connsiteX33" fmla="*/ 157310 w 389125"/>
                  <a:gd name="connsiteY33" fmla="*/ 814324 h 924286"/>
                  <a:gd name="connsiteX34" fmla="*/ 130563 w 389125"/>
                  <a:gd name="connsiteY34" fmla="*/ 826210 h 924286"/>
                  <a:gd name="connsiteX35" fmla="*/ 112703 w 389125"/>
                  <a:gd name="connsiteY35" fmla="*/ 815495 h 924286"/>
                  <a:gd name="connsiteX36" fmla="*/ 25708 w 389125"/>
                  <a:gd name="connsiteY36" fmla="*/ 532637 h 924286"/>
                  <a:gd name="connsiteX0" fmla="*/ 0 w 276422"/>
                  <a:gd name="connsiteY0" fmla="*/ 17887 h 924286"/>
                  <a:gd name="connsiteX1" fmla="*/ 8944 w 276422"/>
                  <a:gd name="connsiteY1" fmla="*/ 0 h 924286"/>
                  <a:gd name="connsiteX2" fmla="*/ 56495 w 276422"/>
                  <a:gd name="connsiteY2" fmla="*/ 0 h 924286"/>
                  <a:gd name="connsiteX3" fmla="*/ 59468 w 276422"/>
                  <a:gd name="connsiteY3" fmla="*/ 44579 h 924286"/>
                  <a:gd name="connsiteX4" fmla="*/ 59468 w 276422"/>
                  <a:gd name="connsiteY4" fmla="*/ 86188 h 924286"/>
                  <a:gd name="connsiteX5" fmla="*/ 59468 w 276422"/>
                  <a:gd name="connsiteY5" fmla="*/ 130767 h 924286"/>
                  <a:gd name="connsiteX6" fmla="*/ 59468 w 276422"/>
                  <a:gd name="connsiteY6" fmla="*/ 154544 h 924286"/>
                  <a:gd name="connsiteX7" fmla="*/ 92159 w 276422"/>
                  <a:gd name="connsiteY7" fmla="*/ 175348 h 924286"/>
                  <a:gd name="connsiteX8" fmla="*/ 95131 w 276422"/>
                  <a:gd name="connsiteY8" fmla="*/ 196152 h 924286"/>
                  <a:gd name="connsiteX9" fmla="*/ 124851 w 276422"/>
                  <a:gd name="connsiteY9" fmla="*/ 199123 h 924286"/>
                  <a:gd name="connsiteX10" fmla="*/ 115935 w 276422"/>
                  <a:gd name="connsiteY10" fmla="*/ 222899 h 924286"/>
                  <a:gd name="connsiteX11" fmla="*/ 136740 w 276422"/>
                  <a:gd name="connsiteY11" fmla="*/ 276394 h 924286"/>
                  <a:gd name="connsiteX12" fmla="*/ 136740 w 276422"/>
                  <a:gd name="connsiteY12" fmla="*/ 300171 h 924286"/>
                  <a:gd name="connsiteX13" fmla="*/ 145655 w 276422"/>
                  <a:gd name="connsiteY13" fmla="*/ 326919 h 924286"/>
                  <a:gd name="connsiteX14" fmla="*/ 148626 w 276422"/>
                  <a:gd name="connsiteY14" fmla="*/ 338807 h 924286"/>
                  <a:gd name="connsiteX15" fmla="*/ 172403 w 276422"/>
                  <a:gd name="connsiteY15" fmla="*/ 344750 h 924286"/>
                  <a:gd name="connsiteX16" fmla="*/ 208066 w 276422"/>
                  <a:gd name="connsiteY16" fmla="*/ 344750 h 924286"/>
                  <a:gd name="connsiteX17" fmla="*/ 208066 w 276422"/>
                  <a:gd name="connsiteY17" fmla="*/ 368525 h 924286"/>
                  <a:gd name="connsiteX18" fmla="*/ 261563 w 276422"/>
                  <a:gd name="connsiteY18" fmla="*/ 374470 h 924286"/>
                  <a:gd name="connsiteX19" fmla="*/ 249675 w 276422"/>
                  <a:gd name="connsiteY19" fmla="*/ 404190 h 924286"/>
                  <a:gd name="connsiteX20" fmla="*/ 264534 w 276422"/>
                  <a:gd name="connsiteY20" fmla="*/ 430938 h 924286"/>
                  <a:gd name="connsiteX21" fmla="*/ 276422 w 276422"/>
                  <a:gd name="connsiteY21" fmla="*/ 475517 h 924286"/>
                  <a:gd name="connsiteX22" fmla="*/ 216982 w 276422"/>
                  <a:gd name="connsiteY22" fmla="*/ 499294 h 924286"/>
                  <a:gd name="connsiteX23" fmla="*/ 228870 w 276422"/>
                  <a:gd name="connsiteY23" fmla="*/ 615201 h 924286"/>
                  <a:gd name="connsiteX24" fmla="*/ 219955 w 276422"/>
                  <a:gd name="connsiteY24" fmla="*/ 680585 h 924286"/>
                  <a:gd name="connsiteX25" fmla="*/ 196178 w 276422"/>
                  <a:gd name="connsiteY25" fmla="*/ 722191 h 924286"/>
                  <a:gd name="connsiteX26" fmla="*/ 127824 w 276422"/>
                  <a:gd name="connsiteY26" fmla="*/ 742995 h 924286"/>
                  <a:gd name="connsiteX27" fmla="*/ 139710 w 276422"/>
                  <a:gd name="connsiteY27" fmla="*/ 855930 h 924286"/>
                  <a:gd name="connsiteX28" fmla="*/ 148626 w 276422"/>
                  <a:gd name="connsiteY28" fmla="*/ 882680 h 924286"/>
                  <a:gd name="connsiteX29" fmla="*/ 148626 w 276422"/>
                  <a:gd name="connsiteY29" fmla="*/ 912398 h 924286"/>
                  <a:gd name="connsiteX30" fmla="*/ 130795 w 276422"/>
                  <a:gd name="connsiteY30" fmla="*/ 924286 h 924286"/>
                  <a:gd name="connsiteX31" fmla="*/ 104047 w 276422"/>
                  <a:gd name="connsiteY31" fmla="*/ 909427 h 924286"/>
                  <a:gd name="connsiteX32" fmla="*/ 107020 w 276422"/>
                  <a:gd name="connsiteY32" fmla="*/ 864846 h 924286"/>
                  <a:gd name="connsiteX33" fmla="*/ 44607 w 276422"/>
                  <a:gd name="connsiteY33" fmla="*/ 814324 h 924286"/>
                  <a:gd name="connsiteX34" fmla="*/ 17860 w 276422"/>
                  <a:gd name="connsiteY34" fmla="*/ 826210 h 924286"/>
                  <a:gd name="connsiteX35" fmla="*/ 0 w 276422"/>
                  <a:gd name="connsiteY35" fmla="*/ 815495 h 924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76422" h="924286">
                    <a:moveTo>
                      <a:pt x="0" y="17887"/>
                    </a:moveTo>
                    <a:lnTo>
                      <a:pt x="8944" y="0"/>
                    </a:lnTo>
                    <a:lnTo>
                      <a:pt x="56495" y="0"/>
                    </a:lnTo>
                    <a:lnTo>
                      <a:pt x="59468" y="44579"/>
                    </a:lnTo>
                    <a:lnTo>
                      <a:pt x="59468" y="86188"/>
                    </a:lnTo>
                    <a:lnTo>
                      <a:pt x="59468" y="130767"/>
                    </a:lnTo>
                    <a:lnTo>
                      <a:pt x="59468" y="154544"/>
                    </a:lnTo>
                    <a:lnTo>
                      <a:pt x="92159" y="175348"/>
                    </a:lnTo>
                    <a:lnTo>
                      <a:pt x="95131" y="196152"/>
                    </a:lnTo>
                    <a:lnTo>
                      <a:pt x="124851" y="199123"/>
                    </a:lnTo>
                    <a:lnTo>
                      <a:pt x="115935" y="222899"/>
                    </a:lnTo>
                    <a:lnTo>
                      <a:pt x="136740" y="276394"/>
                    </a:lnTo>
                    <a:lnTo>
                      <a:pt x="136740" y="300171"/>
                    </a:lnTo>
                    <a:lnTo>
                      <a:pt x="145655" y="326919"/>
                    </a:lnTo>
                    <a:lnTo>
                      <a:pt x="148626" y="338807"/>
                    </a:lnTo>
                    <a:lnTo>
                      <a:pt x="172403" y="344750"/>
                    </a:lnTo>
                    <a:lnTo>
                      <a:pt x="208066" y="344750"/>
                    </a:lnTo>
                    <a:lnTo>
                      <a:pt x="208066" y="368525"/>
                    </a:lnTo>
                    <a:lnTo>
                      <a:pt x="261563" y="374470"/>
                    </a:lnTo>
                    <a:lnTo>
                      <a:pt x="249675" y="404190"/>
                    </a:lnTo>
                    <a:lnTo>
                      <a:pt x="264534" y="430938"/>
                    </a:lnTo>
                    <a:lnTo>
                      <a:pt x="276422" y="475517"/>
                    </a:lnTo>
                    <a:lnTo>
                      <a:pt x="216982" y="499294"/>
                    </a:lnTo>
                    <a:lnTo>
                      <a:pt x="228870" y="615201"/>
                    </a:lnTo>
                    <a:lnTo>
                      <a:pt x="219955" y="680585"/>
                    </a:lnTo>
                    <a:lnTo>
                      <a:pt x="196178" y="722191"/>
                    </a:lnTo>
                    <a:lnTo>
                      <a:pt x="127824" y="742995"/>
                    </a:lnTo>
                    <a:lnTo>
                      <a:pt x="139710" y="855930"/>
                    </a:lnTo>
                    <a:lnTo>
                      <a:pt x="148626" y="882680"/>
                    </a:lnTo>
                    <a:lnTo>
                      <a:pt x="148626" y="912398"/>
                    </a:lnTo>
                    <a:lnTo>
                      <a:pt x="130795" y="924286"/>
                    </a:lnTo>
                    <a:lnTo>
                      <a:pt x="104047" y="909427"/>
                    </a:lnTo>
                    <a:lnTo>
                      <a:pt x="107020" y="864846"/>
                    </a:lnTo>
                    <a:lnTo>
                      <a:pt x="44607" y="814324"/>
                    </a:lnTo>
                    <a:lnTo>
                      <a:pt x="17860" y="826210"/>
                    </a:lnTo>
                    <a:lnTo>
                      <a:pt x="0" y="815495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A95A6DA0-421B-136B-789B-C1640941D678}"/>
                  </a:ext>
                </a:extLst>
              </p:cNvPr>
              <p:cNvSpPr/>
              <p:nvPr/>
            </p:nvSpPr>
            <p:spPr>
              <a:xfrm>
                <a:off x="2360654" y="3741420"/>
                <a:ext cx="682043" cy="165981"/>
              </a:xfrm>
              <a:custGeom>
                <a:avLst/>
                <a:gdLst>
                  <a:gd name="connsiteX0" fmla="*/ 6487 w 682043"/>
                  <a:gd name="connsiteY0" fmla="*/ 0 h 165981"/>
                  <a:gd name="connsiteX1" fmla="*/ 682043 w 682043"/>
                  <a:gd name="connsiteY1" fmla="*/ 0 h 165981"/>
                  <a:gd name="connsiteX2" fmla="*/ 678604 w 682043"/>
                  <a:gd name="connsiteY2" fmla="*/ 2522 h 165981"/>
                  <a:gd name="connsiteX3" fmla="*/ 661267 w 682043"/>
                  <a:gd name="connsiteY3" fmla="*/ 22335 h 165981"/>
                  <a:gd name="connsiteX4" fmla="*/ 676127 w 682043"/>
                  <a:gd name="connsiteY4" fmla="*/ 54532 h 165981"/>
                  <a:gd name="connsiteX5" fmla="*/ 638977 w 682043"/>
                  <a:gd name="connsiteY5" fmla="*/ 37195 h 165981"/>
                  <a:gd name="connsiteX6" fmla="*/ 616687 w 682043"/>
                  <a:gd name="connsiteY6" fmla="*/ 49579 h 165981"/>
                  <a:gd name="connsiteX7" fmla="*/ 619164 w 682043"/>
                  <a:gd name="connsiteY7" fmla="*/ 76822 h 165981"/>
                  <a:gd name="connsiteX8" fmla="*/ 599351 w 682043"/>
                  <a:gd name="connsiteY8" fmla="*/ 101588 h 165981"/>
                  <a:gd name="connsiteX9" fmla="*/ 591921 w 682043"/>
                  <a:gd name="connsiteY9" fmla="*/ 118925 h 165981"/>
                  <a:gd name="connsiteX10" fmla="*/ 601827 w 682043"/>
                  <a:gd name="connsiteY10" fmla="*/ 143691 h 165981"/>
                  <a:gd name="connsiteX11" fmla="*/ 549818 w 682043"/>
                  <a:gd name="connsiteY11" fmla="*/ 151121 h 165981"/>
                  <a:gd name="connsiteX12" fmla="*/ 520098 w 682043"/>
                  <a:gd name="connsiteY12" fmla="*/ 143691 h 165981"/>
                  <a:gd name="connsiteX13" fmla="*/ 497808 w 682043"/>
                  <a:gd name="connsiteY13" fmla="*/ 123878 h 165981"/>
                  <a:gd name="connsiteX14" fmla="*/ 460658 w 682043"/>
                  <a:gd name="connsiteY14" fmla="*/ 121401 h 165981"/>
                  <a:gd name="connsiteX15" fmla="*/ 450751 w 682043"/>
                  <a:gd name="connsiteY15" fmla="*/ 143691 h 165981"/>
                  <a:gd name="connsiteX16" fmla="*/ 445798 w 682043"/>
                  <a:gd name="connsiteY16" fmla="*/ 165981 h 165981"/>
                  <a:gd name="connsiteX17" fmla="*/ 413602 w 682043"/>
                  <a:gd name="connsiteY17" fmla="*/ 165981 h 165981"/>
                  <a:gd name="connsiteX18" fmla="*/ 391312 w 682043"/>
                  <a:gd name="connsiteY18" fmla="*/ 133785 h 165981"/>
                  <a:gd name="connsiteX19" fmla="*/ 376452 w 682043"/>
                  <a:gd name="connsiteY19" fmla="*/ 99112 h 165981"/>
                  <a:gd name="connsiteX20" fmla="*/ 361592 w 682043"/>
                  <a:gd name="connsiteY20" fmla="*/ 94158 h 165981"/>
                  <a:gd name="connsiteX21" fmla="*/ 344255 w 682043"/>
                  <a:gd name="connsiteY21" fmla="*/ 86728 h 165981"/>
                  <a:gd name="connsiteX22" fmla="*/ 312059 w 682043"/>
                  <a:gd name="connsiteY22" fmla="*/ 64439 h 165981"/>
                  <a:gd name="connsiteX23" fmla="*/ 294722 w 682043"/>
                  <a:gd name="connsiteY23" fmla="*/ 71868 h 165981"/>
                  <a:gd name="connsiteX24" fmla="*/ 282339 w 682043"/>
                  <a:gd name="connsiteY24" fmla="*/ 91682 h 165981"/>
                  <a:gd name="connsiteX25" fmla="*/ 255096 w 682043"/>
                  <a:gd name="connsiteY25" fmla="*/ 71868 h 165981"/>
                  <a:gd name="connsiteX26" fmla="*/ 205563 w 682043"/>
                  <a:gd name="connsiteY26" fmla="*/ 79298 h 165981"/>
                  <a:gd name="connsiteX27" fmla="*/ 195656 w 682043"/>
                  <a:gd name="connsiteY27" fmla="*/ 96635 h 165981"/>
                  <a:gd name="connsiteX28" fmla="*/ 183273 w 682043"/>
                  <a:gd name="connsiteY28" fmla="*/ 121401 h 165981"/>
                  <a:gd name="connsiteX29" fmla="*/ 131263 w 682043"/>
                  <a:gd name="connsiteY29" fmla="*/ 123878 h 165981"/>
                  <a:gd name="connsiteX30" fmla="*/ 94113 w 682043"/>
                  <a:gd name="connsiteY30" fmla="*/ 126355 h 165981"/>
                  <a:gd name="connsiteX31" fmla="*/ 86683 w 682043"/>
                  <a:gd name="connsiteY31" fmla="*/ 146168 h 165981"/>
                  <a:gd name="connsiteX32" fmla="*/ 49534 w 682043"/>
                  <a:gd name="connsiteY32" fmla="*/ 161028 h 165981"/>
                  <a:gd name="connsiteX33" fmla="*/ 22290 w 682043"/>
                  <a:gd name="connsiteY33" fmla="*/ 146168 h 165981"/>
                  <a:gd name="connsiteX34" fmla="*/ 0 w 682043"/>
                  <a:gd name="connsiteY34" fmla="*/ 111495 h 165981"/>
                  <a:gd name="connsiteX35" fmla="*/ 19814 w 682043"/>
                  <a:gd name="connsiteY35" fmla="*/ 74345 h 165981"/>
                  <a:gd name="connsiteX36" fmla="*/ 9907 w 682043"/>
                  <a:gd name="connsiteY36" fmla="*/ 4999 h 165981"/>
                  <a:gd name="connsiteX0" fmla="*/ 6487 w 682043"/>
                  <a:gd name="connsiteY0" fmla="*/ 99695 h 265676"/>
                  <a:gd name="connsiteX1" fmla="*/ 442871 w 682043"/>
                  <a:gd name="connsiteY1" fmla="*/ 0 h 265676"/>
                  <a:gd name="connsiteX2" fmla="*/ 682043 w 682043"/>
                  <a:gd name="connsiteY2" fmla="*/ 99695 h 265676"/>
                  <a:gd name="connsiteX3" fmla="*/ 678604 w 682043"/>
                  <a:gd name="connsiteY3" fmla="*/ 102217 h 265676"/>
                  <a:gd name="connsiteX4" fmla="*/ 661267 w 682043"/>
                  <a:gd name="connsiteY4" fmla="*/ 122030 h 265676"/>
                  <a:gd name="connsiteX5" fmla="*/ 676127 w 682043"/>
                  <a:gd name="connsiteY5" fmla="*/ 154227 h 265676"/>
                  <a:gd name="connsiteX6" fmla="*/ 638977 w 682043"/>
                  <a:gd name="connsiteY6" fmla="*/ 136890 h 265676"/>
                  <a:gd name="connsiteX7" fmla="*/ 616687 w 682043"/>
                  <a:gd name="connsiteY7" fmla="*/ 149274 h 265676"/>
                  <a:gd name="connsiteX8" fmla="*/ 619164 w 682043"/>
                  <a:gd name="connsiteY8" fmla="*/ 176517 h 265676"/>
                  <a:gd name="connsiteX9" fmla="*/ 599351 w 682043"/>
                  <a:gd name="connsiteY9" fmla="*/ 201283 h 265676"/>
                  <a:gd name="connsiteX10" fmla="*/ 591921 w 682043"/>
                  <a:gd name="connsiteY10" fmla="*/ 218620 h 265676"/>
                  <a:gd name="connsiteX11" fmla="*/ 601827 w 682043"/>
                  <a:gd name="connsiteY11" fmla="*/ 243386 h 265676"/>
                  <a:gd name="connsiteX12" fmla="*/ 549818 w 682043"/>
                  <a:gd name="connsiteY12" fmla="*/ 250816 h 265676"/>
                  <a:gd name="connsiteX13" fmla="*/ 520098 w 682043"/>
                  <a:gd name="connsiteY13" fmla="*/ 243386 h 265676"/>
                  <a:gd name="connsiteX14" fmla="*/ 497808 w 682043"/>
                  <a:gd name="connsiteY14" fmla="*/ 223573 h 265676"/>
                  <a:gd name="connsiteX15" fmla="*/ 460658 w 682043"/>
                  <a:gd name="connsiteY15" fmla="*/ 221096 h 265676"/>
                  <a:gd name="connsiteX16" fmla="*/ 450751 w 682043"/>
                  <a:gd name="connsiteY16" fmla="*/ 243386 h 265676"/>
                  <a:gd name="connsiteX17" fmla="*/ 445798 w 682043"/>
                  <a:gd name="connsiteY17" fmla="*/ 265676 h 265676"/>
                  <a:gd name="connsiteX18" fmla="*/ 413602 w 682043"/>
                  <a:gd name="connsiteY18" fmla="*/ 265676 h 265676"/>
                  <a:gd name="connsiteX19" fmla="*/ 391312 w 682043"/>
                  <a:gd name="connsiteY19" fmla="*/ 233480 h 265676"/>
                  <a:gd name="connsiteX20" fmla="*/ 376452 w 682043"/>
                  <a:gd name="connsiteY20" fmla="*/ 198807 h 265676"/>
                  <a:gd name="connsiteX21" fmla="*/ 361592 w 682043"/>
                  <a:gd name="connsiteY21" fmla="*/ 193853 h 265676"/>
                  <a:gd name="connsiteX22" fmla="*/ 344255 w 682043"/>
                  <a:gd name="connsiteY22" fmla="*/ 186423 h 265676"/>
                  <a:gd name="connsiteX23" fmla="*/ 312059 w 682043"/>
                  <a:gd name="connsiteY23" fmla="*/ 164134 h 265676"/>
                  <a:gd name="connsiteX24" fmla="*/ 294722 w 682043"/>
                  <a:gd name="connsiteY24" fmla="*/ 171563 h 265676"/>
                  <a:gd name="connsiteX25" fmla="*/ 282339 w 682043"/>
                  <a:gd name="connsiteY25" fmla="*/ 191377 h 265676"/>
                  <a:gd name="connsiteX26" fmla="*/ 255096 w 682043"/>
                  <a:gd name="connsiteY26" fmla="*/ 171563 h 265676"/>
                  <a:gd name="connsiteX27" fmla="*/ 205563 w 682043"/>
                  <a:gd name="connsiteY27" fmla="*/ 178993 h 265676"/>
                  <a:gd name="connsiteX28" fmla="*/ 195656 w 682043"/>
                  <a:gd name="connsiteY28" fmla="*/ 196330 h 265676"/>
                  <a:gd name="connsiteX29" fmla="*/ 183273 w 682043"/>
                  <a:gd name="connsiteY29" fmla="*/ 221096 h 265676"/>
                  <a:gd name="connsiteX30" fmla="*/ 131263 w 682043"/>
                  <a:gd name="connsiteY30" fmla="*/ 223573 h 265676"/>
                  <a:gd name="connsiteX31" fmla="*/ 94113 w 682043"/>
                  <a:gd name="connsiteY31" fmla="*/ 226050 h 265676"/>
                  <a:gd name="connsiteX32" fmla="*/ 86683 w 682043"/>
                  <a:gd name="connsiteY32" fmla="*/ 245863 h 265676"/>
                  <a:gd name="connsiteX33" fmla="*/ 49534 w 682043"/>
                  <a:gd name="connsiteY33" fmla="*/ 260723 h 265676"/>
                  <a:gd name="connsiteX34" fmla="*/ 22290 w 682043"/>
                  <a:gd name="connsiteY34" fmla="*/ 245863 h 265676"/>
                  <a:gd name="connsiteX35" fmla="*/ 0 w 682043"/>
                  <a:gd name="connsiteY35" fmla="*/ 211190 h 265676"/>
                  <a:gd name="connsiteX36" fmla="*/ 19814 w 682043"/>
                  <a:gd name="connsiteY36" fmla="*/ 174040 h 265676"/>
                  <a:gd name="connsiteX37" fmla="*/ 9907 w 682043"/>
                  <a:gd name="connsiteY37" fmla="*/ 104694 h 265676"/>
                  <a:gd name="connsiteX38" fmla="*/ 6487 w 682043"/>
                  <a:gd name="connsiteY38" fmla="*/ 99695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38" fmla="*/ 534311 w 682043"/>
                  <a:gd name="connsiteY38" fmla="*/ 91440 h 265676"/>
                  <a:gd name="connsiteX0" fmla="*/ 442871 w 682043"/>
                  <a:gd name="connsiteY0" fmla="*/ 0 h 265676"/>
                  <a:gd name="connsiteX1" fmla="*/ 682043 w 682043"/>
                  <a:gd name="connsiteY1" fmla="*/ 99695 h 265676"/>
                  <a:gd name="connsiteX2" fmla="*/ 678604 w 682043"/>
                  <a:gd name="connsiteY2" fmla="*/ 102217 h 265676"/>
                  <a:gd name="connsiteX3" fmla="*/ 661267 w 682043"/>
                  <a:gd name="connsiteY3" fmla="*/ 122030 h 265676"/>
                  <a:gd name="connsiteX4" fmla="*/ 676127 w 682043"/>
                  <a:gd name="connsiteY4" fmla="*/ 154227 h 265676"/>
                  <a:gd name="connsiteX5" fmla="*/ 638977 w 682043"/>
                  <a:gd name="connsiteY5" fmla="*/ 136890 h 265676"/>
                  <a:gd name="connsiteX6" fmla="*/ 616687 w 682043"/>
                  <a:gd name="connsiteY6" fmla="*/ 149274 h 265676"/>
                  <a:gd name="connsiteX7" fmla="*/ 619164 w 682043"/>
                  <a:gd name="connsiteY7" fmla="*/ 176517 h 265676"/>
                  <a:gd name="connsiteX8" fmla="*/ 599351 w 682043"/>
                  <a:gd name="connsiteY8" fmla="*/ 201283 h 265676"/>
                  <a:gd name="connsiteX9" fmla="*/ 591921 w 682043"/>
                  <a:gd name="connsiteY9" fmla="*/ 218620 h 265676"/>
                  <a:gd name="connsiteX10" fmla="*/ 601827 w 682043"/>
                  <a:gd name="connsiteY10" fmla="*/ 243386 h 265676"/>
                  <a:gd name="connsiteX11" fmla="*/ 549818 w 682043"/>
                  <a:gd name="connsiteY11" fmla="*/ 250816 h 265676"/>
                  <a:gd name="connsiteX12" fmla="*/ 520098 w 682043"/>
                  <a:gd name="connsiteY12" fmla="*/ 243386 h 265676"/>
                  <a:gd name="connsiteX13" fmla="*/ 497808 w 682043"/>
                  <a:gd name="connsiteY13" fmla="*/ 223573 h 265676"/>
                  <a:gd name="connsiteX14" fmla="*/ 460658 w 682043"/>
                  <a:gd name="connsiteY14" fmla="*/ 221096 h 265676"/>
                  <a:gd name="connsiteX15" fmla="*/ 450751 w 682043"/>
                  <a:gd name="connsiteY15" fmla="*/ 243386 h 265676"/>
                  <a:gd name="connsiteX16" fmla="*/ 445798 w 682043"/>
                  <a:gd name="connsiteY16" fmla="*/ 265676 h 265676"/>
                  <a:gd name="connsiteX17" fmla="*/ 413602 w 682043"/>
                  <a:gd name="connsiteY17" fmla="*/ 265676 h 265676"/>
                  <a:gd name="connsiteX18" fmla="*/ 391312 w 682043"/>
                  <a:gd name="connsiteY18" fmla="*/ 233480 h 265676"/>
                  <a:gd name="connsiteX19" fmla="*/ 376452 w 682043"/>
                  <a:gd name="connsiteY19" fmla="*/ 198807 h 265676"/>
                  <a:gd name="connsiteX20" fmla="*/ 361592 w 682043"/>
                  <a:gd name="connsiteY20" fmla="*/ 193853 h 265676"/>
                  <a:gd name="connsiteX21" fmla="*/ 344255 w 682043"/>
                  <a:gd name="connsiteY21" fmla="*/ 186423 h 265676"/>
                  <a:gd name="connsiteX22" fmla="*/ 312059 w 682043"/>
                  <a:gd name="connsiteY22" fmla="*/ 164134 h 265676"/>
                  <a:gd name="connsiteX23" fmla="*/ 294722 w 682043"/>
                  <a:gd name="connsiteY23" fmla="*/ 171563 h 265676"/>
                  <a:gd name="connsiteX24" fmla="*/ 282339 w 682043"/>
                  <a:gd name="connsiteY24" fmla="*/ 191377 h 265676"/>
                  <a:gd name="connsiteX25" fmla="*/ 255096 w 682043"/>
                  <a:gd name="connsiteY25" fmla="*/ 171563 h 265676"/>
                  <a:gd name="connsiteX26" fmla="*/ 205563 w 682043"/>
                  <a:gd name="connsiteY26" fmla="*/ 178993 h 265676"/>
                  <a:gd name="connsiteX27" fmla="*/ 195656 w 682043"/>
                  <a:gd name="connsiteY27" fmla="*/ 196330 h 265676"/>
                  <a:gd name="connsiteX28" fmla="*/ 183273 w 682043"/>
                  <a:gd name="connsiteY28" fmla="*/ 221096 h 265676"/>
                  <a:gd name="connsiteX29" fmla="*/ 131263 w 682043"/>
                  <a:gd name="connsiteY29" fmla="*/ 223573 h 265676"/>
                  <a:gd name="connsiteX30" fmla="*/ 94113 w 682043"/>
                  <a:gd name="connsiteY30" fmla="*/ 226050 h 265676"/>
                  <a:gd name="connsiteX31" fmla="*/ 86683 w 682043"/>
                  <a:gd name="connsiteY31" fmla="*/ 245863 h 265676"/>
                  <a:gd name="connsiteX32" fmla="*/ 49534 w 682043"/>
                  <a:gd name="connsiteY32" fmla="*/ 260723 h 265676"/>
                  <a:gd name="connsiteX33" fmla="*/ 22290 w 682043"/>
                  <a:gd name="connsiteY33" fmla="*/ 245863 h 265676"/>
                  <a:gd name="connsiteX34" fmla="*/ 0 w 682043"/>
                  <a:gd name="connsiteY34" fmla="*/ 211190 h 265676"/>
                  <a:gd name="connsiteX35" fmla="*/ 19814 w 682043"/>
                  <a:gd name="connsiteY35" fmla="*/ 174040 h 265676"/>
                  <a:gd name="connsiteX36" fmla="*/ 9907 w 682043"/>
                  <a:gd name="connsiteY36" fmla="*/ 104694 h 265676"/>
                  <a:gd name="connsiteX37" fmla="*/ 6487 w 682043"/>
                  <a:gd name="connsiteY37" fmla="*/ 99695 h 265676"/>
                  <a:gd name="connsiteX0" fmla="*/ 682043 w 682043"/>
                  <a:gd name="connsiteY0" fmla="*/ 0 h 165981"/>
                  <a:gd name="connsiteX1" fmla="*/ 678604 w 682043"/>
                  <a:gd name="connsiteY1" fmla="*/ 2522 h 165981"/>
                  <a:gd name="connsiteX2" fmla="*/ 661267 w 682043"/>
                  <a:gd name="connsiteY2" fmla="*/ 22335 h 165981"/>
                  <a:gd name="connsiteX3" fmla="*/ 676127 w 682043"/>
                  <a:gd name="connsiteY3" fmla="*/ 54532 h 165981"/>
                  <a:gd name="connsiteX4" fmla="*/ 638977 w 682043"/>
                  <a:gd name="connsiteY4" fmla="*/ 37195 h 165981"/>
                  <a:gd name="connsiteX5" fmla="*/ 616687 w 682043"/>
                  <a:gd name="connsiteY5" fmla="*/ 49579 h 165981"/>
                  <a:gd name="connsiteX6" fmla="*/ 619164 w 682043"/>
                  <a:gd name="connsiteY6" fmla="*/ 76822 h 165981"/>
                  <a:gd name="connsiteX7" fmla="*/ 599351 w 682043"/>
                  <a:gd name="connsiteY7" fmla="*/ 101588 h 165981"/>
                  <a:gd name="connsiteX8" fmla="*/ 591921 w 682043"/>
                  <a:gd name="connsiteY8" fmla="*/ 118925 h 165981"/>
                  <a:gd name="connsiteX9" fmla="*/ 601827 w 682043"/>
                  <a:gd name="connsiteY9" fmla="*/ 143691 h 165981"/>
                  <a:gd name="connsiteX10" fmla="*/ 549818 w 682043"/>
                  <a:gd name="connsiteY10" fmla="*/ 151121 h 165981"/>
                  <a:gd name="connsiteX11" fmla="*/ 520098 w 682043"/>
                  <a:gd name="connsiteY11" fmla="*/ 143691 h 165981"/>
                  <a:gd name="connsiteX12" fmla="*/ 497808 w 682043"/>
                  <a:gd name="connsiteY12" fmla="*/ 123878 h 165981"/>
                  <a:gd name="connsiteX13" fmla="*/ 460658 w 682043"/>
                  <a:gd name="connsiteY13" fmla="*/ 121401 h 165981"/>
                  <a:gd name="connsiteX14" fmla="*/ 450751 w 682043"/>
                  <a:gd name="connsiteY14" fmla="*/ 143691 h 165981"/>
                  <a:gd name="connsiteX15" fmla="*/ 445798 w 682043"/>
                  <a:gd name="connsiteY15" fmla="*/ 165981 h 165981"/>
                  <a:gd name="connsiteX16" fmla="*/ 413602 w 682043"/>
                  <a:gd name="connsiteY16" fmla="*/ 165981 h 165981"/>
                  <a:gd name="connsiteX17" fmla="*/ 391312 w 682043"/>
                  <a:gd name="connsiteY17" fmla="*/ 133785 h 165981"/>
                  <a:gd name="connsiteX18" fmla="*/ 376452 w 682043"/>
                  <a:gd name="connsiteY18" fmla="*/ 99112 h 165981"/>
                  <a:gd name="connsiteX19" fmla="*/ 361592 w 682043"/>
                  <a:gd name="connsiteY19" fmla="*/ 94158 h 165981"/>
                  <a:gd name="connsiteX20" fmla="*/ 344255 w 682043"/>
                  <a:gd name="connsiteY20" fmla="*/ 86728 h 165981"/>
                  <a:gd name="connsiteX21" fmla="*/ 312059 w 682043"/>
                  <a:gd name="connsiteY21" fmla="*/ 64439 h 165981"/>
                  <a:gd name="connsiteX22" fmla="*/ 294722 w 682043"/>
                  <a:gd name="connsiteY22" fmla="*/ 71868 h 165981"/>
                  <a:gd name="connsiteX23" fmla="*/ 282339 w 682043"/>
                  <a:gd name="connsiteY23" fmla="*/ 91682 h 165981"/>
                  <a:gd name="connsiteX24" fmla="*/ 255096 w 682043"/>
                  <a:gd name="connsiteY24" fmla="*/ 71868 h 165981"/>
                  <a:gd name="connsiteX25" fmla="*/ 205563 w 682043"/>
                  <a:gd name="connsiteY25" fmla="*/ 79298 h 165981"/>
                  <a:gd name="connsiteX26" fmla="*/ 195656 w 682043"/>
                  <a:gd name="connsiteY26" fmla="*/ 96635 h 165981"/>
                  <a:gd name="connsiteX27" fmla="*/ 183273 w 682043"/>
                  <a:gd name="connsiteY27" fmla="*/ 121401 h 165981"/>
                  <a:gd name="connsiteX28" fmla="*/ 131263 w 682043"/>
                  <a:gd name="connsiteY28" fmla="*/ 123878 h 165981"/>
                  <a:gd name="connsiteX29" fmla="*/ 94113 w 682043"/>
                  <a:gd name="connsiteY29" fmla="*/ 126355 h 165981"/>
                  <a:gd name="connsiteX30" fmla="*/ 86683 w 682043"/>
                  <a:gd name="connsiteY30" fmla="*/ 146168 h 165981"/>
                  <a:gd name="connsiteX31" fmla="*/ 49534 w 682043"/>
                  <a:gd name="connsiteY31" fmla="*/ 161028 h 165981"/>
                  <a:gd name="connsiteX32" fmla="*/ 22290 w 682043"/>
                  <a:gd name="connsiteY32" fmla="*/ 146168 h 165981"/>
                  <a:gd name="connsiteX33" fmla="*/ 0 w 682043"/>
                  <a:gd name="connsiteY33" fmla="*/ 111495 h 165981"/>
                  <a:gd name="connsiteX34" fmla="*/ 19814 w 682043"/>
                  <a:gd name="connsiteY34" fmla="*/ 74345 h 165981"/>
                  <a:gd name="connsiteX35" fmla="*/ 9907 w 682043"/>
                  <a:gd name="connsiteY35" fmla="*/ 4999 h 165981"/>
                  <a:gd name="connsiteX36" fmla="*/ 6487 w 682043"/>
                  <a:gd name="connsiteY36" fmla="*/ 0 h 165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82043" h="165981">
                    <a:moveTo>
                      <a:pt x="682043" y="0"/>
                    </a:moveTo>
                    <a:lnTo>
                      <a:pt x="678604" y="2522"/>
                    </a:lnTo>
                    <a:lnTo>
                      <a:pt x="661267" y="22335"/>
                    </a:lnTo>
                    <a:lnTo>
                      <a:pt x="676127" y="54532"/>
                    </a:lnTo>
                    <a:lnTo>
                      <a:pt x="638977" y="37195"/>
                    </a:lnTo>
                    <a:lnTo>
                      <a:pt x="616687" y="49579"/>
                    </a:lnTo>
                    <a:lnTo>
                      <a:pt x="619164" y="76822"/>
                    </a:lnTo>
                    <a:lnTo>
                      <a:pt x="599351" y="101588"/>
                    </a:lnTo>
                    <a:lnTo>
                      <a:pt x="591921" y="118925"/>
                    </a:lnTo>
                    <a:lnTo>
                      <a:pt x="601827" y="143691"/>
                    </a:lnTo>
                    <a:lnTo>
                      <a:pt x="549818" y="151121"/>
                    </a:lnTo>
                    <a:lnTo>
                      <a:pt x="520098" y="143691"/>
                    </a:lnTo>
                    <a:lnTo>
                      <a:pt x="497808" y="123878"/>
                    </a:lnTo>
                    <a:lnTo>
                      <a:pt x="460658" y="121401"/>
                    </a:lnTo>
                    <a:lnTo>
                      <a:pt x="450751" y="143691"/>
                    </a:lnTo>
                    <a:lnTo>
                      <a:pt x="445798" y="165981"/>
                    </a:lnTo>
                    <a:lnTo>
                      <a:pt x="413602" y="165981"/>
                    </a:lnTo>
                    <a:lnTo>
                      <a:pt x="391312" y="133785"/>
                    </a:lnTo>
                    <a:lnTo>
                      <a:pt x="376452" y="99112"/>
                    </a:lnTo>
                    <a:lnTo>
                      <a:pt x="361592" y="94158"/>
                    </a:lnTo>
                    <a:lnTo>
                      <a:pt x="344255" y="86728"/>
                    </a:lnTo>
                    <a:lnTo>
                      <a:pt x="312059" y="64439"/>
                    </a:lnTo>
                    <a:lnTo>
                      <a:pt x="294722" y="71868"/>
                    </a:lnTo>
                    <a:lnTo>
                      <a:pt x="282339" y="91682"/>
                    </a:lnTo>
                    <a:lnTo>
                      <a:pt x="255096" y="71868"/>
                    </a:lnTo>
                    <a:lnTo>
                      <a:pt x="205563" y="79298"/>
                    </a:lnTo>
                    <a:lnTo>
                      <a:pt x="195656" y="96635"/>
                    </a:lnTo>
                    <a:lnTo>
                      <a:pt x="183273" y="121401"/>
                    </a:lnTo>
                    <a:lnTo>
                      <a:pt x="131263" y="123878"/>
                    </a:lnTo>
                    <a:lnTo>
                      <a:pt x="94113" y="126355"/>
                    </a:lnTo>
                    <a:lnTo>
                      <a:pt x="86683" y="146168"/>
                    </a:lnTo>
                    <a:lnTo>
                      <a:pt x="49534" y="161028"/>
                    </a:lnTo>
                    <a:lnTo>
                      <a:pt x="22290" y="146168"/>
                    </a:lnTo>
                    <a:lnTo>
                      <a:pt x="0" y="111495"/>
                    </a:lnTo>
                    <a:lnTo>
                      <a:pt x="19814" y="74345"/>
                    </a:lnTo>
                    <a:lnTo>
                      <a:pt x="9907" y="4999"/>
                    </a:lnTo>
                    <a:lnTo>
                      <a:pt x="6487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B6383AF5-FF65-4AA2-CFB1-E2FC37C8ABBF}"/>
                  </a:ext>
                </a:extLst>
              </p:cNvPr>
              <p:cNvSpPr/>
              <p:nvPr/>
            </p:nvSpPr>
            <p:spPr>
              <a:xfrm>
                <a:off x="683961" y="3741420"/>
                <a:ext cx="1703474" cy="518160"/>
              </a:xfrm>
              <a:custGeom>
                <a:avLst/>
                <a:gdLst>
                  <a:gd name="connsiteX0" fmla="*/ 86640 w 1703474"/>
                  <a:gd name="connsiteY0" fmla="*/ 0 h 518160"/>
                  <a:gd name="connsiteX1" fmla="*/ 1683179 w 1703474"/>
                  <a:gd name="connsiteY1" fmla="*/ 0 h 518160"/>
                  <a:gd name="connsiteX2" fmla="*/ 1686599 w 1703474"/>
                  <a:gd name="connsiteY2" fmla="*/ 4999 h 518160"/>
                  <a:gd name="connsiteX3" fmla="*/ 1696506 w 1703474"/>
                  <a:gd name="connsiteY3" fmla="*/ 74345 h 518160"/>
                  <a:gd name="connsiteX4" fmla="*/ 1676693 w 1703474"/>
                  <a:gd name="connsiteY4" fmla="*/ 111495 h 518160"/>
                  <a:gd name="connsiteX5" fmla="*/ 1698983 w 1703474"/>
                  <a:gd name="connsiteY5" fmla="*/ 146168 h 518160"/>
                  <a:gd name="connsiteX6" fmla="*/ 1703474 w 1703474"/>
                  <a:gd name="connsiteY6" fmla="*/ 148618 h 518160"/>
                  <a:gd name="connsiteX7" fmla="*/ 1683627 w 1703474"/>
                  <a:gd name="connsiteY7" fmla="*/ 164495 h 518160"/>
                  <a:gd name="connsiteX8" fmla="*/ 1633104 w 1703474"/>
                  <a:gd name="connsiteY8" fmla="*/ 182327 h 518160"/>
                  <a:gd name="connsiteX9" fmla="*/ 1609328 w 1703474"/>
                  <a:gd name="connsiteY9" fmla="*/ 209074 h 518160"/>
                  <a:gd name="connsiteX10" fmla="*/ 1603384 w 1703474"/>
                  <a:gd name="connsiteY10" fmla="*/ 265542 h 518160"/>
                  <a:gd name="connsiteX11" fmla="*/ 1582580 w 1703474"/>
                  <a:gd name="connsiteY11" fmla="*/ 268514 h 518160"/>
                  <a:gd name="connsiteX12" fmla="*/ 1535028 w 1703474"/>
                  <a:gd name="connsiteY12" fmla="*/ 250682 h 518160"/>
                  <a:gd name="connsiteX13" fmla="*/ 1469645 w 1703474"/>
                  <a:gd name="connsiteY13" fmla="*/ 229878 h 518160"/>
                  <a:gd name="connsiteX14" fmla="*/ 1481533 w 1703474"/>
                  <a:gd name="connsiteY14" fmla="*/ 197187 h 518160"/>
                  <a:gd name="connsiteX15" fmla="*/ 1451813 w 1703474"/>
                  <a:gd name="connsiteY15" fmla="*/ 170439 h 518160"/>
                  <a:gd name="connsiteX16" fmla="*/ 1425065 w 1703474"/>
                  <a:gd name="connsiteY16" fmla="*/ 203130 h 518160"/>
                  <a:gd name="connsiteX17" fmla="*/ 1303214 w 1703474"/>
                  <a:gd name="connsiteY17" fmla="*/ 238794 h 518160"/>
                  <a:gd name="connsiteX18" fmla="*/ 1258634 w 1703474"/>
                  <a:gd name="connsiteY18" fmla="*/ 238794 h 518160"/>
                  <a:gd name="connsiteX19" fmla="*/ 1237830 w 1703474"/>
                  <a:gd name="connsiteY19" fmla="*/ 298234 h 518160"/>
                  <a:gd name="connsiteX20" fmla="*/ 1211082 w 1703474"/>
                  <a:gd name="connsiteY20" fmla="*/ 322010 h 518160"/>
                  <a:gd name="connsiteX21" fmla="*/ 1089231 w 1703474"/>
                  <a:gd name="connsiteY21" fmla="*/ 301206 h 518160"/>
                  <a:gd name="connsiteX22" fmla="*/ 1068427 w 1703474"/>
                  <a:gd name="connsiteY22" fmla="*/ 322010 h 518160"/>
                  <a:gd name="connsiteX23" fmla="*/ 1023848 w 1703474"/>
                  <a:gd name="connsiteY23" fmla="*/ 324982 h 518160"/>
                  <a:gd name="connsiteX24" fmla="*/ 970352 w 1703474"/>
                  <a:gd name="connsiteY24" fmla="*/ 381449 h 518160"/>
                  <a:gd name="connsiteX25" fmla="*/ 946576 w 1703474"/>
                  <a:gd name="connsiteY25" fmla="*/ 354701 h 518160"/>
                  <a:gd name="connsiteX26" fmla="*/ 916856 w 1703474"/>
                  <a:gd name="connsiteY26" fmla="*/ 354701 h 518160"/>
                  <a:gd name="connsiteX27" fmla="*/ 910912 w 1703474"/>
                  <a:gd name="connsiteY27" fmla="*/ 393337 h 518160"/>
                  <a:gd name="connsiteX28" fmla="*/ 866333 w 1703474"/>
                  <a:gd name="connsiteY28" fmla="*/ 455749 h 518160"/>
                  <a:gd name="connsiteX29" fmla="*/ 783117 w 1703474"/>
                  <a:gd name="connsiteY29" fmla="*/ 455749 h 518160"/>
                  <a:gd name="connsiteX30" fmla="*/ 720706 w 1703474"/>
                  <a:gd name="connsiteY30" fmla="*/ 506272 h 518160"/>
                  <a:gd name="connsiteX31" fmla="*/ 688014 w 1703474"/>
                  <a:gd name="connsiteY31" fmla="*/ 488440 h 518160"/>
                  <a:gd name="connsiteX32" fmla="*/ 679098 w 1703474"/>
                  <a:gd name="connsiteY32" fmla="*/ 485468 h 518160"/>
                  <a:gd name="connsiteX33" fmla="*/ 640462 w 1703474"/>
                  <a:gd name="connsiteY33" fmla="*/ 518160 h 518160"/>
                  <a:gd name="connsiteX34" fmla="*/ 607770 w 1703474"/>
                  <a:gd name="connsiteY34" fmla="*/ 497356 h 518160"/>
                  <a:gd name="connsiteX35" fmla="*/ 628574 w 1703474"/>
                  <a:gd name="connsiteY35" fmla="*/ 470609 h 518160"/>
                  <a:gd name="connsiteX36" fmla="*/ 583994 w 1703474"/>
                  <a:gd name="connsiteY36" fmla="*/ 446833 h 518160"/>
                  <a:gd name="connsiteX37" fmla="*/ 554275 w 1703474"/>
                  <a:gd name="connsiteY37" fmla="*/ 375505 h 518160"/>
                  <a:gd name="connsiteX38" fmla="*/ 551303 w 1703474"/>
                  <a:gd name="connsiteY38" fmla="*/ 333898 h 518160"/>
                  <a:gd name="connsiteX39" fmla="*/ 560219 w 1703474"/>
                  <a:gd name="connsiteY39" fmla="*/ 301206 h 518160"/>
                  <a:gd name="connsiteX40" fmla="*/ 533471 w 1703474"/>
                  <a:gd name="connsiteY40" fmla="*/ 295262 h 518160"/>
                  <a:gd name="connsiteX41" fmla="*/ 494835 w 1703474"/>
                  <a:gd name="connsiteY41" fmla="*/ 310122 h 518160"/>
                  <a:gd name="connsiteX42" fmla="*/ 441339 w 1703474"/>
                  <a:gd name="connsiteY42" fmla="*/ 283374 h 518160"/>
                  <a:gd name="connsiteX43" fmla="*/ 402704 w 1703474"/>
                  <a:gd name="connsiteY43" fmla="*/ 289318 h 518160"/>
                  <a:gd name="connsiteX44" fmla="*/ 352180 w 1703474"/>
                  <a:gd name="connsiteY44" fmla="*/ 295262 h 518160"/>
                  <a:gd name="connsiteX45" fmla="*/ 337320 w 1703474"/>
                  <a:gd name="connsiteY45" fmla="*/ 339842 h 518160"/>
                  <a:gd name="connsiteX46" fmla="*/ 289768 w 1703474"/>
                  <a:gd name="connsiteY46" fmla="*/ 384421 h 518160"/>
                  <a:gd name="connsiteX47" fmla="*/ 239245 w 1703474"/>
                  <a:gd name="connsiteY47" fmla="*/ 426029 h 518160"/>
                  <a:gd name="connsiteX48" fmla="*/ 224385 w 1703474"/>
                  <a:gd name="connsiteY48" fmla="*/ 455749 h 518160"/>
                  <a:gd name="connsiteX49" fmla="*/ 245189 w 1703474"/>
                  <a:gd name="connsiteY49" fmla="*/ 497356 h 518160"/>
                  <a:gd name="connsiteX50" fmla="*/ 240020 w 1703474"/>
                  <a:gd name="connsiteY50" fmla="*/ 499423 h 518160"/>
                  <a:gd name="connsiteX51" fmla="*/ 194665 w 1703474"/>
                  <a:gd name="connsiteY51" fmla="*/ 494384 h 518160"/>
                  <a:gd name="connsiteX52" fmla="*/ 194665 w 1703474"/>
                  <a:gd name="connsiteY52" fmla="*/ 470609 h 518160"/>
                  <a:gd name="connsiteX53" fmla="*/ 159001 w 1703474"/>
                  <a:gd name="connsiteY53" fmla="*/ 470609 h 518160"/>
                  <a:gd name="connsiteX54" fmla="*/ 135225 w 1703474"/>
                  <a:gd name="connsiteY54" fmla="*/ 464665 h 518160"/>
                  <a:gd name="connsiteX55" fmla="*/ 132253 w 1703474"/>
                  <a:gd name="connsiteY55" fmla="*/ 452777 h 518160"/>
                  <a:gd name="connsiteX56" fmla="*/ 123337 w 1703474"/>
                  <a:gd name="connsiteY56" fmla="*/ 426029 h 518160"/>
                  <a:gd name="connsiteX57" fmla="*/ 123337 w 1703474"/>
                  <a:gd name="connsiteY57" fmla="*/ 402253 h 518160"/>
                  <a:gd name="connsiteX58" fmla="*/ 102533 w 1703474"/>
                  <a:gd name="connsiteY58" fmla="*/ 348757 h 518160"/>
                  <a:gd name="connsiteX59" fmla="*/ 111449 w 1703474"/>
                  <a:gd name="connsiteY59" fmla="*/ 324982 h 518160"/>
                  <a:gd name="connsiteX60" fmla="*/ 81730 w 1703474"/>
                  <a:gd name="connsiteY60" fmla="*/ 322010 h 518160"/>
                  <a:gd name="connsiteX61" fmla="*/ 78758 w 1703474"/>
                  <a:gd name="connsiteY61" fmla="*/ 301206 h 518160"/>
                  <a:gd name="connsiteX62" fmla="*/ 46066 w 1703474"/>
                  <a:gd name="connsiteY62" fmla="*/ 280402 h 518160"/>
                  <a:gd name="connsiteX63" fmla="*/ 46066 w 1703474"/>
                  <a:gd name="connsiteY63" fmla="*/ 256626 h 518160"/>
                  <a:gd name="connsiteX64" fmla="*/ 46066 w 1703474"/>
                  <a:gd name="connsiteY64" fmla="*/ 212046 h 518160"/>
                  <a:gd name="connsiteX65" fmla="*/ 46066 w 1703474"/>
                  <a:gd name="connsiteY65" fmla="*/ 170439 h 518160"/>
                  <a:gd name="connsiteX66" fmla="*/ 43094 w 1703474"/>
                  <a:gd name="connsiteY66" fmla="*/ 125859 h 518160"/>
                  <a:gd name="connsiteX67" fmla="*/ 37664 w 1703474"/>
                  <a:gd name="connsiteY67" fmla="*/ 125859 h 518160"/>
                  <a:gd name="connsiteX68" fmla="*/ 26005 w 1703474"/>
                  <a:gd name="connsiteY68" fmla="*/ 87966 h 518160"/>
                  <a:gd name="connsiteX69" fmla="*/ 0 w 1703474"/>
                  <a:gd name="connsiteY69" fmla="*/ 76821 h 518160"/>
                  <a:gd name="connsiteX70" fmla="*/ 22290 w 1703474"/>
                  <a:gd name="connsiteY70" fmla="*/ 43386 h 518160"/>
                  <a:gd name="connsiteX71" fmla="*/ 40864 w 1703474"/>
                  <a:gd name="connsiteY71" fmla="*/ 39672 h 518160"/>
                  <a:gd name="connsiteX0" fmla="*/ 86640 w 1703474"/>
                  <a:gd name="connsiteY0" fmla="*/ 93345 h 611505"/>
                  <a:gd name="connsiteX1" fmla="*/ 938464 w 1703474"/>
                  <a:gd name="connsiteY1" fmla="*/ 0 h 611505"/>
                  <a:gd name="connsiteX2" fmla="*/ 1683179 w 1703474"/>
                  <a:gd name="connsiteY2" fmla="*/ 93345 h 611505"/>
                  <a:gd name="connsiteX3" fmla="*/ 1686599 w 1703474"/>
                  <a:gd name="connsiteY3" fmla="*/ 98344 h 611505"/>
                  <a:gd name="connsiteX4" fmla="*/ 1696506 w 1703474"/>
                  <a:gd name="connsiteY4" fmla="*/ 167690 h 611505"/>
                  <a:gd name="connsiteX5" fmla="*/ 1676693 w 1703474"/>
                  <a:gd name="connsiteY5" fmla="*/ 204840 h 611505"/>
                  <a:gd name="connsiteX6" fmla="*/ 1698983 w 1703474"/>
                  <a:gd name="connsiteY6" fmla="*/ 239513 h 611505"/>
                  <a:gd name="connsiteX7" fmla="*/ 1703474 w 1703474"/>
                  <a:gd name="connsiteY7" fmla="*/ 241963 h 611505"/>
                  <a:gd name="connsiteX8" fmla="*/ 1683627 w 1703474"/>
                  <a:gd name="connsiteY8" fmla="*/ 257840 h 611505"/>
                  <a:gd name="connsiteX9" fmla="*/ 1633104 w 1703474"/>
                  <a:gd name="connsiteY9" fmla="*/ 275672 h 611505"/>
                  <a:gd name="connsiteX10" fmla="*/ 1609328 w 1703474"/>
                  <a:gd name="connsiteY10" fmla="*/ 302419 h 611505"/>
                  <a:gd name="connsiteX11" fmla="*/ 1603384 w 1703474"/>
                  <a:gd name="connsiteY11" fmla="*/ 358887 h 611505"/>
                  <a:gd name="connsiteX12" fmla="*/ 1582580 w 1703474"/>
                  <a:gd name="connsiteY12" fmla="*/ 361859 h 611505"/>
                  <a:gd name="connsiteX13" fmla="*/ 1535028 w 1703474"/>
                  <a:gd name="connsiteY13" fmla="*/ 344027 h 611505"/>
                  <a:gd name="connsiteX14" fmla="*/ 1469645 w 1703474"/>
                  <a:gd name="connsiteY14" fmla="*/ 323223 h 611505"/>
                  <a:gd name="connsiteX15" fmla="*/ 1481533 w 1703474"/>
                  <a:gd name="connsiteY15" fmla="*/ 290532 h 611505"/>
                  <a:gd name="connsiteX16" fmla="*/ 1451813 w 1703474"/>
                  <a:gd name="connsiteY16" fmla="*/ 263784 h 611505"/>
                  <a:gd name="connsiteX17" fmla="*/ 1425065 w 1703474"/>
                  <a:gd name="connsiteY17" fmla="*/ 296475 h 611505"/>
                  <a:gd name="connsiteX18" fmla="*/ 1303214 w 1703474"/>
                  <a:gd name="connsiteY18" fmla="*/ 332139 h 611505"/>
                  <a:gd name="connsiteX19" fmla="*/ 1258634 w 1703474"/>
                  <a:gd name="connsiteY19" fmla="*/ 332139 h 611505"/>
                  <a:gd name="connsiteX20" fmla="*/ 1237830 w 1703474"/>
                  <a:gd name="connsiteY20" fmla="*/ 391579 h 611505"/>
                  <a:gd name="connsiteX21" fmla="*/ 1211082 w 1703474"/>
                  <a:gd name="connsiteY21" fmla="*/ 415355 h 611505"/>
                  <a:gd name="connsiteX22" fmla="*/ 1089231 w 1703474"/>
                  <a:gd name="connsiteY22" fmla="*/ 394551 h 611505"/>
                  <a:gd name="connsiteX23" fmla="*/ 1068427 w 1703474"/>
                  <a:gd name="connsiteY23" fmla="*/ 415355 h 611505"/>
                  <a:gd name="connsiteX24" fmla="*/ 1023848 w 1703474"/>
                  <a:gd name="connsiteY24" fmla="*/ 418327 h 611505"/>
                  <a:gd name="connsiteX25" fmla="*/ 970352 w 1703474"/>
                  <a:gd name="connsiteY25" fmla="*/ 474794 h 611505"/>
                  <a:gd name="connsiteX26" fmla="*/ 946576 w 1703474"/>
                  <a:gd name="connsiteY26" fmla="*/ 448046 h 611505"/>
                  <a:gd name="connsiteX27" fmla="*/ 916856 w 1703474"/>
                  <a:gd name="connsiteY27" fmla="*/ 448046 h 611505"/>
                  <a:gd name="connsiteX28" fmla="*/ 910912 w 1703474"/>
                  <a:gd name="connsiteY28" fmla="*/ 486682 h 611505"/>
                  <a:gd name="connsiteX29" fmla="*/ 866333 w 1703474"/>
                  <a:gd name="connsiteY29" fmla="*/ 549094 h 611505"/>
                  <a:gd name="connsiteX30" fmla="*/ 783117 w 1703474"/>
                  <a:gd name="connsiteY30" fmla="*/ 549094 h 611505"/>
                  <a:gd name="connsiteX31" fmla="*/ 720706 w 1703474"/>
                  <a:gd name="connsiteY31" fmla="*/ 599617 h 611505"/>
                  <a:gd name="connsiteX32" fmla="*/ 688014 w 1703474"/>
                  <a:gd name="connsiteY32" fmla="*/ 581785 h 611505"/>
                  <a:gd name="connsiteX33" fmla="*/ 679098 w 1703474"/>
                  <a:gd name="connsiteY33" fmla="*/ 578813 h 611505"/>
                  <a:gd name="connsiteX34" fmla="*/ 640462 w 1703474"/>
                  <a:gd name="connsiteY34" fmla="*/ 611505 h 611505"/>
                  <a:gd name="connsiteX35" fmla="*/ 607770 w 1703474"/>
                  <a:gd name="connsiteY35" fmla="*/ 590701 h 611505"/>
                  <a:gd name="connsiteX36" fmla="*/ 628574 w 1703474"/>
                  <a:gd name="connsiteY36" fmla="*/ 563954 h 611505"/>
                  <a:gd name="connsiteX37" fmla="*/ 583994 w 1703474"/>
                  <a:gd name="connsiteY37" fmla="*/ 540178 h 611505"/>
                  <a:gd name="connsiteX38" fmla="*/ 554275 w 1703474"/>
                  <a:gd name="connsiteY38" fmla="*/ 468850 h 611505"/>
                  <a:gd name="connsiteX39" fmla="*/ 551303 w 1703474"/>
                  <a:gd name="connsiteY39" fmla="*/ 427243 h 611505"/>
                  <a:gd name="connsiteX40" fmla="*/ 560219 w 1703474"/>
                  <a:gd name="connsiteY40" fmla="*/ 394551 h 611505"/>
                  <a:gd name="connsiteX41" fmla="*/ 533471 w 1703474"/>
                  <a:gd name="connsiteY41" fmla="*/ 388607 h 611505"/>
                  <a:gd name="connsiteX42" fmla="*/ 494835 w 1703474"/>
                  <a:gd name="connsiteY42" fmla="*/ 403467 h 611505"/>
                  <a:gd name="connsiteX43" fmla="*/ 441339 w 1703474"/>
                  <a:gd name="connsiteY43" fmla="*/ 376719 h 611505"/>
                  <a:gd name="connsiteX44" fmla="*/ 402704 w 1703474"/>
                  <a:gd name="connsiteY44" fmla="*/ 382663 h 611505"/>
                  <a:gd name="connsiteX45" fmla="*/ 352180 w 1703474"/>
                  <a:gd name="connsiteY45" fmla="*/ 388607 h 611505"/>
                  <a:gd name="connsiteX46" fmla="*/ 337320 w 1703474"/>
                  <a:gd name="connsiteY46" fmla="*/ 433187 h 611505"/>
                  <a:gd name="connsiteX47" fmla="*/ 289768 w 1703474"/>
                  <a:gd name="connsiteY47" fmla="*/ 477766 h 611505"/>
                  <a:gd name="connsiteX48" fmla="*/ 239245 w 1703474"/>
                  <a:gd name="connsiteY48" fmla="*/ 519374 h 611505"/>
                  <a:gd name="connsiteX49" fmla="*/ 224385 w 1703474"/>
                  <a:gd name="connsiteY49" fmla="*/ 549094 h 611505"/>
                  <a:gd name="connsiteX50" fmla="*/ 245189 w 1703474"/>
                  <a:gd name="connsiteY50" fmla="*/ 590701 h 611505"/>
                  <a:gd name="connsiteX51" fmla="*/ 240020 w 1703474"/>
                  <a:gd name="connsiteY51" fmla="*/ 592768 h 611505"/>
                  <a:gd name="connsiteX52" fmla="*/ 194665 w 1703474"/>
                  <a:gd name="connsiteY52" fmla="*/ 587729 h 611505"/>
                  <a:gd name="connsiteX53" fmla="*/ 194665 w 1703474"/>
                  <a:gd name="connsiteY53" fmla="*/ 563954 h 611505"/>
                  <a:gd name="connsiteX54" fmla="*/ 159001 w 1703474"/>
                  <a:gd name="connsiteY54" fmla="*/ 563954 h 611505"/>
                  <a:gd name="connsiteX55" fmla="*/ 135225 w 1703474"/>
                  <a:gd name="connsiteY55" fmla="*/ 558010 h 611505"/>
                  <a:gd name="connsiteX56" fmla="*/ 132253 w 1703474"/>
                  <a:gd name="connsiteY56" fmla="*/ 546122 h 611505"/>
                  <a:gd name="connsiteX57" fmla="*/ 123337 w 1703474"/>
                  <a:gd name="connsiteY57" fmla="*/ 519374 h 611505"/>
                  <a:gd name="connsiteX58" fmla="*/ 123337 w 1703474"/>
                  <a:gd name="connsiteY58" fmla="*/ 495598 h 611505"/>
                  <a:gd name="connsiteX59" fmla="*/ 102533 w 1703474"/>
                  <a:gd name="connsiteY59" fmla="*/ 442102 h 611505"/>
                  <a:gd name="connsiteX60" fmla="*/ 111449 w 1703474"/>
                  <a:gd name="connsiteY60" fmla="*/ 418327 h 611505"/>
                  <a:gd name="connsiteX61" fmla="*/ 81730 w 1703474"/>
                  <a:gd name="connsiteY61" fmla="*/ 415355 h 611505"/>
                  <a:gd name="connsiteX62" fmla="*/ 78758 w 1703474"/>
                  <a:gd name="connsiteY62" fmla="*/ 394551 h 611505"/>
                  <a:gd name="connsiteX63" fmla="*/ 46066 w 1703474"/>
                  <a:gd name="connsiteY63" fmla="*/ 373747 h 611505"/>
                  <a:gd name="connsiteX64" fmla="*/ 46066 w 1703474"/>
                  <a:gd name="connsiteY64" fmla="*/ 349971 h 611505"/>
                  <a:gd name="connsiteX65" fmla="*/ 46066 w 1703474"/>
                  <a:gd name="connsiteY65" fmla="*/ 305391 h 611505"/>
                  <a:gd name="connsiteX66" fmla="*/ 46066 w 1703474"/>
                  <a:gd name="connsiteY66" fmla="*/ 263784 h 611505"/>
                  <a:gd name="connsiteX67" fmla="*/ 43094 w 1703474"/>
                  <a:gd name="connsiteY67" fmla="*/ 219204 h 611505"/>
                  <a:gd name="connsiteX68" fmla="*/ 37664 w 1703474"/>
                  <a:gd name="connsiteY68" fmla="*/ 219204 h 611505"/>
                  <a:gd name="connsiteX69" fmla="*/ 26005 w 1703474"/>
                  <a:gd name="connsiteY69" fmla="*/ 181311 h 611505"/>
                  <a:gd name="connsiteX70" fmla="*/ 0 w 1703474"/>
                  <a:gd name="connsiteY70" fmla="*/ 170166 h 611505"/>
                  <a:gd name="connsiteX71" fmla="*/ 22290 w 1703474"/>
                  <a:gd name="connsiteY71" fmla="*/ 136731 h 611505"/>
                  <a:gd name="connsiteX72" fmla="*/ 40864 w 1703474"/>
                  <a:gd name="connsiteY72" fmla="*/ 133017 h 611505"/>
                  <a:gd name="connsiteX73" fmla="*/ 86640 w 1703474"/>
                  <a:gd name="connsiteY73" fmla="*/ 93345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73" fmla="*/ 1029904 w 1703474"/>
                  <a:gd name="connsiteY73" fmla="*/ 91440 h 611505"/>
                  <a:gd name="connsiteX0" fmla="*/ 938464 w 1703474"/>
                  <a:gd name="connsiteY0" fmla="*/ 0 h 611505"/>
                  <a:gd name="connsiteX1" fmla="*/ 1683179 w 1703474"/>
                  <a:gd name="connsiteY1" fmla="*/ 93345 h 611505"/>
                  <a:gd name="connsiteX2" fmla="*/ 1686599 w 1703474"/>
                  <a:gd name="connsiteY2" fmla="*/ 98344 h 611505"/>
                  <a:gd name="connsiteX3" fmla="*/ 1696506 w 1703474"/>
                  <a:gd name="connsiteY3" fmla="*/ 167690 h 611505"/>
                  <a:gd name="connsiteX4" fmla="*/ 1676693 w 1703474"/>
                  <a:gd name="connsiteY4" fmla="*/ 204840 h 611505"/>
                  <a:gd name="connsiteX5" fmla="*/ 1698983 w 1703474"/>
                  <a:gd name="connsiteY5" fmla="*/ 239513 h 611505"/>
                  <a:gd name="connsiteX6" fmla="*/ 1703474 w 1703474"/>
                  <a:gd name="connsiteY6" fmla="*/ 241963 h 611505"/>
                  <a:gd name="connsiteX7" fmla="*/ 1683627 w 1703474"/>
                  <a:gd name="connsiteY7" fmla="*/ 257840 h 611505"/>
                  <a:gd name="connsiteX8" fmla="*/ 1633104 w 1703474"/>
                  <a:gd name="connsiteY8" fmla="*/ 275672 h 611505"/>
                  <a:gd name="connsiteX9" fmla="*/ 1609328 w 1703474"/>
                  <a:gd name="connsiteY9" fmla="*/ 302419 h 611505"/>
                  <a:gd name="connsiteX10" fmla="*/ 1603384 w 1703474"/>
                  <a:gd name="connsiteY10" fmla="*/ 358887 h 611505"/>
                  <a:gd name="connsiteX11" fmla="*/ 1582580 w 1703474"/>
                  <a:gd name="connsiteY11" fmla="*/ 361859 h 611505"/>
                  <a:gd name="connsiteX12" fmla="*/ 1535028 w 1703474"/>
                  <a:gd name="connsiteY12" fmla="*/ 344027 h 611505"/>
                  <a:gd name="connsiteX13" fmla="*/ 1469645 w 1703474"/>
                  <a:gd name="connsiteY13" fmla="*/ 323223 h 611505"/>
                  <a:gd name="connsiteX14" fmla="*/ 1481533 w 1703474"/>
                  <a:gd name="connsiteY14" fmla="*/ 290532 h 611505"/>
                  <a:gd name="connsiteX15" fmla="*/ 1451813 w 1703474"/>
                  <a:gd name="connsiteY15" fmla="*/ 263784 h 611505"/>
                  <a:gd name="connsiteX16" fmla="*/ 1425065 w 1703474"/>
                  <a:gd name="connsiteY16" fmla="*/ 296475 h 611505"/>
                  <a:gd name="connsiteX17" fmla="*/ 1303214 w 1703474"/>
                  <a:gd name="connsiteY17" fmla="*/ 332139 h 611505"/>
                  <a:gd name="connsiteX18" fmla="*/ 1258634 w 1703474"/>
                  <a:gd name="connsiteY18" fmla="*/ 332139 h 611505"/>
                  <a:gd name="connsiteX19" fmla="*/ 1237830 w 1703474"/>
                  <a:gd name="connsiteY19" fmla="*/ 391579 h 611505"/>
                  <a:gd name="connsiteX20" fmla="*/ 1211082 w 1703474"/>
                  <a:gd name="connsiteY20" fmla="*/ 415355 h 611505"/>
                  <a:gd name="connsiteX21" fmla="*/ 1089231 w 1703474"/>
                  <a:gd name="connsiteY21" fmla="*/ 394551 h 611505"/>
                  <a:gd name="connsiteX22" fmla="*/ 1068427 w 1703474"/>
                  <a:gd name="connsiteY22" fmla="*/ 415355 h 611505"/>
                  <a:gd name="connsiteX23" fmla="*/ 1023848 w 1703474"/>
                  <a:gd name="connsiteY23" fmla="*/ 418327 h 611505"/>
                  <a:gd name="connsiteX24" fmla="*/ 970352 w 1703474"/>
                  <a:gd name="connsiteY24" fmla="*/ 474794 h 611505"/>
                  <a:gd name="connsiteX25" fmla="*/ 946576 w 1703474"/>
                  <a:gd name="connsiteY25" fmla="*/ 448046 h 611505"/>
                  <a:gd name="connsiteX26" fmla="*/ 916856 w 1703474"/>
                  <a:gd name="connsiteY26" fmla="*/ 448046 h 611505"/>
                  <a:gd name="connsiteX27" fmla="*/ 910912 w 1703474"/>
                  <a:gd name="connsiteY27" fmla="*/ 486682 h 611505"/>
                  <a:gd name="connsiteX28" fmla="*/ 866333 w 1703474"/>
                  <a:gd name="connsiteY28" fmla="*/ 549094 h 611505"/>
                  <a:gd name="connsiteX29" fmla="*/ 783117 w 1703474"/>
                  <a:gd name="connsiteY29" fmla="*/ 549094 h 611505"/>
                  <a:gd name="connsiteX30" fmla="*/ 720706 w 1703474"/>
                  <a:gd name="connsiteY30" fmla="*/ 599617 h 611505"/>
                  <a:gd name="connsiteX31" fmla="*/ 688014 w 1703474"/>
                  <a:gd name="connsiteY31" fmla="*/ 581785 h 611505"/>
                  <a:gd name="connsiteX32" fmla="*/ 679098 w 1703474"/>
                  <a:gd name="connsiteY32" fmla="*/ 578813 h 611505"/>
                  <a:gd name="connsiteX33" fmla="*/ 640462 w 1703474"/>
                  <a:gd name="connsiteY33" fmla="*/ 611505 h 611505"/>
                  <a:gd name="connsiteX34" fmla="*/ 607770 w 1703474"/>
                  <a:gd name="connsiteY34" fmla="*/ 590701 h 611505"/>
                  <a:gd name="connsiteX35" fmla="*/ 628574 w 1703474"/>
                  <a:gd name="connsiteY35" fmla="*/ 563954 h 611505"/>
                  <a:gd name="connsiteX36" fmla="*/ 583994 w 1703474"/>
                  <a:gd name="connsiteY36" fmla="*/ 540178 h 611505"/>
                  <a:gd name="connsiteX37" fmla="*/ 554275 w 1703474"/>
                  <a:gd name="connsiteY37" fmla="*/ 468850 h 611505"/>
                  <a:gd name="connsiteX38" fmla="*/ 551303 w 1703474"/>
                  <a:gd name="connsiteY38" fmla="*/ 427243 h 611505"/>
                  <a:gd name="connsiteX39" fmla="*/ 560219 w 1703474"/>
                  <a:gd name="connsiteY39" fmla="*/ 394551 h 611505"/>
                  <a:gd name="connsiteX40" fmla="*/ 533471 w 1703474"/>
                  <a:gd name="connsiteY40" fmla="*/ 388607 h 611505"/>
                  <a:gd name="connsiteX41" fmla="*/ 494835 w 1703474"/>
                  <a:gd name="connsiteY41" fmla="*/ 403467 h 611505"/>
                  <a:gd name="connsiteX42" fmla="*/ 441339 w 1703474"/>
                  <a:gd name="connsiteY42" fmla="*/ 376719 h 611505"/>
                  <a:gd name="connsiteX43" fmla="*/ 402704 w 1703474"/>
                  <a:gd name="connsiteY43" fmla="*/ 382663 h 611505"/>
                  <a:gd name="connsiteX44" fmla="*/ 352180 w 1703474"/>
                  <a:gd name="connsiteY44" fmla="*/ 388607 h 611505"/>
                  <a:gd name="connsiteX45" fmla="*/ 337320 w 1703474"/>
                  <a:gd name="connsiteY45" fmla="*/ 433187 h 611505"/>
                  <a:gd name="connsiteX46" fmla="*/ 289768 w 1703474"/>
                  <a:gd name="connsiteY46" fmla="*/ 477766 h 611505"/>
                  <a:gd name="connsiteX47" fmla="*/ 239245 w 1703474"/>
                  <a:gd name="connsiteY47" fmla="*/ 519374 h 611505"/>
                  <a:gd name="connsiteX48" fmla="*/ 224385 w 1703474"/>
                  <a:gd name="connsiteY48" fmla="*/ 549094 h 611505"/>
                  <a:gd name="connsiteX49" fmla="*/ 245189 w 1703474"/>
                  <a:gd name="connsiteY49" fmla="*/ 590701 h 611505"/>
                  <a:gd name="connsiteX50" fmla="*/ 240020 w 1703474"/>
                  <a:gd name="connsiteY50" fmla="*/ 592768 h 611505"/>
                  <a:gd name="connsiteX51" fmla="*/ 194665 w 1703474"/>
                  <a:gd name="connsiteY51" fmla="*/ 587729 h 611505"/>
                  <a:gd name="connsiteX52" fmla="*/ 194665 w 1703474"/>
                  <a:gd name="connsiteY52" fmla="*/ 563954 h 611505"/>
                  <a:gd name="connsiteX53" fmla="*/ 159001 w 1703474"/>
                  <a:gd name="connsiteY53" fmla="*/ 563954 h 611505"/>
                  <a:gd name="connsiteX54" fmla="*/ 135225 w 1703474"/>
                  <a:gd name="connsiteY54" fmla="*/ 558010 h 611505"/>
                  <a:gd name="connsiteX55" fmla="*/ 132253 w 1703474"/>
                  <a:gd name="connsiteY55" fmla="*/ 546122 h 611505"/>
                  <a:gd name="connsiteX56" fmla="*/ 123337 w 1703474"/>
                  <a:gd name="connsiteY56" fmla="*/ 519374 h 611505"/>
                  <a:gd name="connsiteX57" fmla="*/ 123337 w 1703474"/>
                  <a:gd name="connsiteY57" fmla="*/ 495598 h 611505"/>
                  <a:gd name="connsiteX58" fmla="*/ 102533 w 1703474"/>
                  <a:gd name="connsiteY58" fmla="*/ 442102 h 611505"/>
                  <a:gd name="connsiteX59" fmla="*/ 111449 w 1703474"/>
                  <a:gd name="connsiteY59" fmla="*/ 418327 h 611505"/>
                  <a:gd name="connsiteX60" fmla="*/ 81730 w 1703474"/>
                  <a:gd name="connsiteY60" fmla="*/ 415355 h 611505"/>
                  <a:gd name="connsiteX61" fmla="*/ 78758 w 1703474"/>
                  <a:gd name="connsiteY61" fmla="*/ 394551 h 611505"/>
                  <a:gd name="connsiteX62" fmla="*/ 46066 w 1703474"/>
                  <a:gd name="connsiteY62" fmla="*/ 373747 h 611505"/>
                  <a:gd name="connsiteX63" fmla="*/ 46066 w 1703474"/>
                  <a:gd name="connsiteY63" fmla="*/ 349971 h 611505"/>
                  <a:gd name="connsiteX64" fmla="*/ 46066 w 1703474"/>
                  <a:gd name="connsiteY64" fmla="*/ 305391 h 611505"/>
                  <a:gd name="connsiteX65" fmla="*/ 46066 w 1703474"/>
                  <a:gd name="connsiteY65" fmla="*/ 263784 h 611505"/>
                  <a:gd name="connsiteX66" fmla="*/ 43094 w 1703474"/>
                  <a:gd name="connsiteY66" fmla="*/ 219204 h 611505"/>
                  <a:gd name="connsiteX67" fmla="*/ 37664 w 1703474"/>
                  <a:gd name="connsiteY67" fmla="*/ 219204 h 611505"/>
                  <a:gd name="connsiteX68" fmla="*/ 26005 w 1703474"/>
                  <a:gd name="connsiteY68" fmla="*/ 181311 h 611505"/>
                  <a:gd name="connsiteX69" fmla="*/ 0 w 1703474"/>
                  <a:gd name="connsiteY69" fmla="*/ 170166 h 611505"/>
                  <a:gd name="connsiteX70" fmla="*/ 22290 w 1703474"/>
                  <a:gd name="connsiteY70" fmla="*/ 136731 h 611505"/>
                  <a:gd name="connsiteX71" fmla="*/ 40864 w 1703474"/>
                  <a:gd name="connsiteY71" fmla="*/ 133017 h 611505"/>
                  <a:gd name="connsiteX72" fmla="*/ 86640 w 1703474"/>
                  <a:gd name="connsiteY72" fmla="*/ 93345 h 611505"/>
                  <a:gd name="connsiteX0" fmla="*/ 1683179 w 1703474"/>
                  <a:gd name="connsiteY0" fmla="*/ 0 h 518160"/>
                  <a:gd name="connsiteX1" fmla="*/ 1686599 w 1703474"/>
                  <a:gd name="connsiteY1" fmla="*/ 4999 h 518160"/>
                  <a:gd name="connsiteX2" fmla="*/ 1696506 w 1703474"/>
                  <a:gd name="connsiteY2" fmla="*/ 74345 h 518160"/>
                  <a:gd name="connsiteX3" fmla="*/ 1676693 w 1703474"/>
                  <a:gd name="connsiteY3" fmla="*/ 111495 h 518160"/>
                  <a:gd name="connsiteX4" fmla="*/ 1698983 w 1703474"/>
                  <a:gd name="connsiteY4" fmla="*/ 146168 h 518160"/>
                  <a:gd name="connsiteX5" fmla="*/ 1703474 w 1703474"/>
                  <a:gd name="connsiteY5" fmla="*/ 148618 h 518160"/>
                  <a:gd name="connsiteX6" fmla="*/ 1683627 w 1703474"/>
                  <a:gd name="connsiteY6" fmla="*/ 164495 h 518160"/>
                  <a:gd name="connsiteX7" fmla="*/ 1633104 w 1703474"/>
                  <a:gd name="connsiteY7" fmla="*/ 182327 h 518160"/>
                  <a:gd name="connsiteX8" fmla="*/ 1609328 w 1703474"/>
                  <a:gd name="connsiteY8" fmla="*/ 209074 h 518160"/>
                  <a:gd name="connsiteX9" fmla="*/ 1603384 w 1703474"/>
                  <a:gd name="connsiteY9" fmla="*/ 265542 h 518160"/>
                  <a:gd name="connsiteX10" fmla="*/ 1582580 w 1703474"/>
                  <a:gd name="connsiteY10" fmla="*/ 268514 h 518160"/>
                  <a:gd name="connsiteX11" fmla="*/ 1535028 w 1703474"/>
                  <a:gd name="connsiteY11" fmla="*/ 250682 h 518160"/>
                  <a:gd name="connsiteX12" fmla="*/ 1469645 w 1703474"/>
                  <a:gd name="connsiteY12" fmla="*/ 229878 h 518160"/>
                  <a:gd name="connsiteX13" fmla="*/ 1481533 w 1703474"/>
                  <a:gd name="connsiteY13" fmla="*/ 197187 h 518160"/>
                  <a:gd name="connsiteX14" fmla="*/ 1451813 w 1703474"/>
                  <a:gd name="connsiteY14" fmla="*/ 170439 h 518160"/>
                  <a:gd name="connsiteX15" fmla="*/ 1425065 w 1703474"/>
                  <a:gd name="connsiteY15" fmla="*/ 203130 h 518160"/>
                  <a:gd name="connsiteX16" fmla="*/ 1303214 w 1703474"/>
                  <a:gd name="connsiteY16" fmla="*/ 238794 h 518160"/>
                  <a:gd name="connsiteX17" fmla="*/ 1258634 w 1703474"/>
                  <a:gd name="connsiteY17" fmla="*/ 238794 h 518160"/>
                  <a:gd name="connsiteX18" fmla="*/ 1237830 w 1703474"/>
                  <a:gd name="connsiteY18" fmla="*/ 298234 h 518160"/>
                  <a:gd name="connsiteX19" fmla="*/ 1211082 w 1703474"/>
                  <a:gd name="connsiteY19" fmla="*/ 322010 h 518160"/>
                  <a:gd name="connsiteX20" fmla="*/ 1089231 w 1703474"/>
                  <a:gd name="connsiteY20" fmla="*/ 301206 h 518160"/>
                  <a:gd name="connsiteX21" fmla="*/ 1068427 w 1703474"/>
                  <a:gd name="connsiteY21" fmla="*/ 322010 h 518160"/>
                  <a:gd name="connsiteX22" fmla="*/ 1023848 w 1703474"/>
                  <a:gd name="connsiteY22" fmla="*/ 324982 h 518160"/>
                  <a:gd name="connsiteX23" fmla="*/ 970352 w 1703474"/>
                  <a:gd name="connsiteY23" fmla="*/ 381449 h 518160"/>
                  <a:gd name="connsiteX24" fmla="*/ 946576 w 1703474"/>
                  <a:gd name="connsiteY24" fmla="*/ 354701 h 518160"/>
                  <a:gd name="connsiteX25" fmla="*/ 916856 w 1703474"/>
                  <a:gd name="connsiteY25" fmla="*/ 354701 h 518160"/>
                  <a:gd name="connsiteX26" fmla="*/ 910912 w 1703474"/>
                  <a:gd name="connsiteY26" fmla="*/ 393337 h 518160"/>
                  <a:gd name="connsiteX27" fmla="*/ 866333 w 1703474"/>
                  <a:gd name="connsiteY27" fmla="*/ 455749 h 518160"/>
                  <a:gd name="connsiteX28" fmla="*/ 783117 w 1703474"/>
                  <a:gd name="connsiteY28" fmla="*/ 455749 h 518160"/>
                  <a:gd name="connsiteX29" fmla="*/ 720706 w 1703474"/>
                  <a:gd name="connsiteY29" fmla="*/ 506272 h 518160"/>
                  <a:gd name="connsiteX30" fmla="*/ 688014 w 1703474"/>
                  <a:gd name="connsiteY30" fmla="*/ 488440 h 518160"/>
                  <a:gd name="connsiteX31" fmla="*/ 679098 w 1703474"/>
                  <a:gd name="connsiteY31" fmla="*/ 485468 h 518160"/>
                  <a:gd name="connsiteX32" fmla="*/ 640462 w 1703474"/>
                  <a:gd name="connsiteY32" fmla="*/ 518160 h 518160"/>
                  <a:gd name="connsiteX33" fmla="*/ 607770 w 1703474"/>
                  <a:gd name="connsiteY33" fmla="*/ 497356 h 518160"/>
                  <a:gd name="connsiteX34" fmla="*/ 628574 w 1703474"/>
                  <a:gd name="connsiteY34" fmla="*/ 470609 h 518160"/>
                  <a:gd name="connsiteX35" fmla="*/ 583994 w 1703474"/>
                  <a:gd name="connsiteY35" fmla="*/ 446833 h 518160"/>
                  <a:gd name="connsiteX36" fmla="*/ 554275 w 1703474"/>
                  <a:gd name="connsiteY36" fmla="*/ 375505 h 518160"/>
                  <a:gd name="connsiteX37" fmla="*/ 551303 w 1703474"/>
                  <a:gd name="connsiteY37" fmla="*/ 333898 h 518160"/>
                  <a:gd name="connsiteX38" fmla="*/ 560219 w 1703474"/>
                  <a:gd name="connsiteY38" fmla="*/ 301206 h 518160"/>
                  <a:gd name="connsiteX39" fmla="*/ 533471 w 1703474"/>
                  <a:gd name="connsiteY39" fmla="*/ 295262 h 518160"/>
                  <a:gd name="connsiteX40" fmla="*/ 494835 w 1703474"/>
                  <a:gd name="connsiteY40" fmla="*/ 310122 h 518160"/>
                  <a:gd name="connsiteX41" fmla="*/ 441339 w 1703474"/>
                  <a:gd name="connsiteY41" fmla="*/ 283374 h 518160"/>
                  <a:gd name="connsiteX42" fmla="*/ 402704 w 1703474"/>
                  <a:gd name="connsiteY42" fmla="*/ 289318 h 518160"/>
                  <a:gd name="connsiteX43" fmla="*/ 352180 w 1703474"/>
                  <a:gd name="connsiteY43" fmla="*/ 295262 h 518160"/>
                  <a:gd name="connsiteX44" fmla="*/ 337320 w 1703474"/>
                  <a:gd name="connsiteY44" fmla="*/ 339842 h 518160"/>
                  <a:gd name="connsiteX45" fmla="*/ 289768 w 1703474"/>
                  <a:gd name="connsiteY45" fmla="*/ 384421 h 518160"/>
                  <a:gd name="connsiteX46" fmla="*/ 239245 w 1703474"/>
                  <a:gd name="connsiteY46" fmla="*/ 426029 h 518160"/>
                  <a:gd name="connsiteX47" fmla="*/ 224385 w 1703474"/>
                  <a:gd name="connsiteY47" fmla="*/ 455749 h 518160"/>
                  <a:gd name="connsiteX48" fmla="*/ 245189 w 1703474"/>
                  <a:gd name="connsiteY48" fmla="*/ 497356 h 518160"/>
                  <a:gd name="connsiteX49" fmla="*/ 240020 w 1703474"/>
                  <a:gd name="connsiteY49" fmla="*/ 499423 h 518160"/>
                  <a:gd name="connsiteX50" fmla="*/ 194665 w 1703474"/>
                  <a:gd name="connsiteY50" fmla="*/ 494384 h 518160"/>
                  <a:gd name="connsiteX51" fmla="*/ 194665 w 1703474"/>
                  <a:gd name="connsiteY51" fmla="*/ 470609 h 518160"/>
                  <a:gd name="connsiteX52" fmla="*/ 159001 w 1703474"/>
                  <a:gd name="connsiteY52" fmla="*/ 470609 h 518160"/>
                  <a:gd name="connsiteX53" fmla="*/ 135225 w 1703474"/>
                  <a:gd name="connsiteY53" fmla="*/ 464665 h 518160"/>
                  <a:gd name="connsiteX54" fmla="*/ 132253 w 1703474"/>
                  <a:gd name="connsiteY54" fmla="*/ 452777 h 518160"/>
                  <a:gd name="connsiteX55" fmla="*/ 123337 w 1703474"/>
                  <a:gd name="connsiteY55" fmla="*/ 426029 h 518160"/>
                  <a:gd name="connsiteX56" fmla="*/ 123337 w 1703474"/>
                  <a:gd name="connsiteY56" fmla="*/ 402253 h 518160"/>
                  <a:gd name="connsiteX57" fmla="*/ 102533 w 1703474"/>
                  <a:gd name="connsiteY57" fmla="*/ 348757 h 518160"/>
                  <a:gd name="connsiteX58" fmla="*/ 111449 w 1703474"/>
                  <a:gd name="connsiteY58" fmla="*/ 324982 h 518160"/>
                  <a:gd name="connsiteX59" fmla="*/ 81730 w 1703474"/>
                  <a:gd name="connsiteY59" fmla="*/ 322010 h 518160"/>
                  <a:gd name="connsiteX60" fmla="*/ 78758 w 1703474"/>
                  <a:gd name="connsiteY60" fmla="*/ 301206 h 518160"/>
                  <a:gd name="connsiteX61" fmla="*/ 46066 w 1703474"/>
                  <a:gd name="connsiteY61" fmla="*/ 280402 h 518160"/>
                  <a:gd name="connsiteX62" fmla="*/ 46066 w 1703474"/>
                  <a:gd name="connsiteY62" fmla="*/ 256626 h 518160"/>
                  <a:gd name="connsiteX63" fmla="*/ 46066 w 1703474"/>
                  <a:gd name="connsiteY63" fmla="*/ 212046 h 518160"/>
                  <a:gd name="connsiteX64" fmla="*/ 46066 w 1703474"/>
                  <a:gd name="connsiteY64" fmla="*/ 170439 h 518160"/>
                  <a:gd name="connsiteX65" fmla="*/ 43094 w 1703474"/>
                  <a:gd name="connsiteY65" fmla="*/ 125859 h 518160"/>
                  <a:gd name="connsiteX66" fmla="*/ 37664 w 1703474"/>
                  <a:gd name="connsiteY66" fmla="*/ 125859 h 518160"/>
                  <a:gd name="connsiteX67" fmla="*/ 26005 w 1703474"/>
                  <a:gd name="connsiteY67" fmla="*/ 87966 h 518160"/>
                  <a:gd name="connsiteX68" fmla="*/ 0 w 1703474"/>
                  <a:gd name="connsiteY68" fmla="*/ 76821 h 518160"/>
                  <a:gd name="connsiteX69" fmla="*/ 22290 w 1703474"/>
                  <a:gd name="connsiteY69" fmla="*/ 43386 h 518160"/>
                  <a:gd name="connsiteX70" fmla="*/ 40864 w 1703474"/>
                  <a:gd name="connsiteY70" fmla="*/ 39672 h 518160"/>
                  <a:gd name="connsiteX71" fmla="*/ 86640 w 1703474"/>
                  <a:gd name="connsiteY71" fmla="*/ 0 h 518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1703474" h="518160">
                    <a:moveTo>
                      <a:pt x="1683179" y="0"/>
                    </a:moveTo>
                    <a:lnTo>
                      <a:pt x="1686599" y="4999"/>
                    </a:lnTo>
                    <a:lnTo>
                      <a:pt x="1696506" y="74345"/>
                    </a:lnTo>
                    <a:lnTo>
                      <a:pt x="1676693" y="111495"/>
                    </a:lnTo>
                    <a:lnTo>
                      <a:pt x="1698983" y="146168"/>
                    </a:lnTo>
                    <a:lnTo>
                      <a:pt x="1703474" y="148618"/>
                    </a:lnTo>
                    <a:lnTo>
                      <a:pt x="1683627" y="164495"/>
                    </a:lnTo>
                    <a:lnTo>
                      <a:pt x="1633104" y="182327"/>
                    </a:lnTo>
                    <a:lnTo>
                      <a:pt x="1609328" y="209074"/>
                    </a:lnTo>
                    <a:lnTo>
                      <a:pt x="1603384" y="265542"/>
                    </a:lnTo>
                    <a:lnTo>
                      <a:pt x="1582580" y="268514"/>
                    </a:lnTo>
                    <a:lnTo>
                      <a:pt x="1535028" y="250682"/>
                    </a:lnTo>
                    <a:lnTo>
                      <a:pt x="1469645" y="229878"/>
                    </a:lnTo>
                    <a:lnTo>
                      <a:pt x="1481533" y="197187"/>
                    </a:lnTo>
                    <a:lnTo>
                      <a:pt x="1451813" y="170439"/>
                    </a:lnTo>
                    <a:lnTo>
                      <a:pt x="1425065" y="203130"/>
                    </a:lnTo>
                    <a:lnTo>
                      <a:pt x="1303214" y="238794"/>
                    </a:lnTo>
                    <a:lnTo>
                      <a:pt x="1258634" y="238794"/>
                    </a:lnTo>
                    <a:lnTo>
                      <a:pt x="1237830" y="298234"/>
                    </a:lnTo>
                    <a:lnTo>
                      <a:pt x="1211082" y="322010"/>
                    </a:lnTo>
                    <a:lnTo>
                      <a:pt x="1089231" y="301206"/>
                    </a:lnTo>
                    <a:lnTo>
                      <a:pt x="1068427" y="322010"/>
                    </a:lnTo>
                    <a:lnTo>
                      <a:pt x="1023848" y="324982"/>
                    </a:lnTo>
                    <a:lnTo>
                      <a:pt x="970352" y="381449"/>
                    </a:lnTo>
                    <a:lnTo>
                      <a:pt x="946576" y="354701"/>
                    </a:lnTo>
                    <a:lnTo>
                      <a:pt x="916856" y="354701"/>
                    </a:lnTo>
                    <a:lnTo>
                      <a:pt x="910912" y="393337"/>
                    </a:lnTo>
                    <a:lnTo>
                      <a:pt x="866333" y="455749"/>
                    </a:lnTo>
                    <a:lnTo>
                      <a:pt x="783117" y="455749"/>
                    </a:lnTo>
                    <a:lnTo>
                      <a:pt x="720706" y="506272"/>
                    </a:lnTo>
                    <a:cubicBezTo>
                      <a:pt x="690136" y="487930"/>
                      <a:pt x="702538" y="488440"/>
                      <a:pt x="688014" y="488440"/>
                    </a:cubicBezTo>
                    <a:lnTo>
                      <a:pt x="679098" y="485468"/>
                    </a:lnTo>
                    <a:lnTo>
                      <a:pt x="640462" y="518160"/>
                    </a:lnTo>
                    <a:lnTo>
                      <a:pt x="607770" y="497356"/>
                    </a:lnTo>
                    <a:lnTo>
                      <a:pt x="628574" y="470609"/>
                    </a:lnTo>
                    <a:lnTo>
                      <a:pt x="583994" y="446833"/>
                    </a:lnTo>
                    <a:lnTo>
                      <a:pt x="554275" y="375505"/>
                    </a:lnTo>
                    <a:lnTo>
                      <a:pt x="551303" y="333898"/>
                    </a:lnTo>
                    <a:lnTo>
                      <a:pt x="560219" y="301206"/>
                    </a:lnTo>
                    <a:lnTo>
                      <a:pt x="533471" y="295262"/>
                    </a:lnTo>
                    <a:lnTo>
                      <a:pt x="494835" y="310122"/>
                    </a:lnTo>
                    <a:lnTo>
                      <a:pt x="441339" y="283374"/>
                    </a:lnTo>
                    <a:lnTo>
                      <a:pt x="402704" y="289318"/>
                    </a:lnTo>
                    <a:lnTo>
                      <a:pt x="352180" y="295262"/>
                    </a:lnTo>
                    <a:lnTo>
                      <a:pt x="337320" y="339842"/>
                    </a:lnTo>
                    <a:lnTo>
                      <a:pt x="289768" y="384421"/>
                    </a:lnTo>
                    <a:lnTo>
                      <a:pt x="239245" y="426029"/>
                    </a:lnTo>
                    <a:lnTo>
                      <a:pt x="224385" y="455749"/>
                    </a:lnTo>
                    <a:lnTo>
                      <a:pt x="245189" y="497356"/>
                    </a:lnTo>
                    <a:lnTo>
                      <a:pt x="240020" y="499423"/>
                    </a:lnTo>
                    <a:lnTo>
                      <a:pt x="194665" y="494384"/>
                    </a:lnTo>
                    <a:lnTo>
                      <a:pt x="194665" y="470609"/>
                    </a:lnTo>
                    <a:lnTo>
                      <a:pt x="159001" y="470609"/>
                    </a:lnTo>
                    <a:lnTo>
                      <a:pt x="135225" y="464665"/>
                    </a:lnTo>
                    <a:lnTo>
                      <a:pt x="132253" y="452777"/>
                    </a:lnTo>
                    <a:lnTo>
                      <a:pt x="123337" y="426029"/>
                    </a:lnTo>
                    <a:lnTo>
                      <a:pt x="123337" y="402253"/>
                    </a:lnTo>
                    <a:lnTo>
                      <a:pt x="102533" y="348757"/>
                    </a:lnTo>
                    <a:lnTo>
                      <a:pt x="111449" y="324982"/>
                    </a:lnTo>
                    <a:lnTo>
                      <a:pt x="81730" y="322010"/>
                    </a:lnTo>
                    <a:lnTo>
                      <a:pt x="78758" y="301206"/>
                    </a:lnTo>
                    <a:lnTo>
                      <a:pt x="46066" y="280402"/>
                    </a:lnTo>
                    <a:lnTo>
                      <a:pt x="46066" y="256626"/>
                    </a:lnTo>
                    <a:lnTo>
                      <a:pt x="46066" y="212046"/>
                    </a:lnTo>
                    <a:lnTo>
                      <a:pt x="46066" y="170439"/>
                    </a:lnTo>
                    <a:lnTo>
                      <a:pt x="43094" y="125859"/>
                    </a:lnTo>
                    <a:lnTo>
                      <a:pt x="37664" y="125859"/>
                    </a:lnTo>
                    <a:lnTo>
                      <a:pt x="26005" y="87966"/>
                    </a:lnTo>
                    <a:lnTo>
                      <a:pt x="0" y="76821"/>
                    </a:lnTo>
                    <a:lnTo>
                      <a:pt x="22290" y="43386"/>
                    </a:lnTo>
                    <a:lnTo>
                      <a:pt x="40864" y="39672"/>
                    </a:lnTo>
                    <a:lnTo>
                      <a:pt x="86640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F31EFB04-599B-A25B-6F4C-18808ADC2253}"/>
                </a:ext>
              </a:extLst>
            </p:cNvPr>
            <p:cNvGrpSpPr/>
            <p:nvPr/>
          </p:nvGrpSpPr>
          <p:grpSpPr>
            <a:xfrm>
              <a:off x="7286264" y="4156748"/>
              <a:ext cx="1858676" cy="1073234"/>
              <a:chOff x="1574588" y="2142327"/>
              <a:chExt cx="1104261" cy="637621"/>
            </a:xfrm>
          </p:grpSpPr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BAE1B60A-C2CF-211E-8F58-20BEAEF406BE}"/>
                  </a:ext>
                </a:extLst>
              </p:cNvPr>
              <p:cNvSpPr/>
              <p:nvPr/>
            </p:nvSpPr>
            <p:spPr>
              <a:xfrm rot="20771720">
                <a:off x="2432200" y="2142327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香川</a:t>
                </a:r>
              </a:p>
            </p:txBody>
          </p:sp>
          <p:sp>
            <p:nvSpPr>
              <p:cNvPr id="669" name="正方形/長方形 668">
                <a:extLst>
                  <a:ext uri="{FF2B5EF4-FFF2-40B4-BE49-F238E27FC236}">
                    <a16:creationId xmlns:a16="http://schemas.microsoft.com/office/drawing/2014/main" id="{D7E3F5E2-A28B-B2BA-38DC-0F50E8053E59}"/>
                  </a:ext>
                </a:extLst>
              </p:cNvPr>
              <p:cNvSpPr/>
              <p:nvPr/>
            </p:nvSpPr>
            <p:spPr>
              <a:xfrm>
                <a:off x="2488376" y="23503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徳島</a:t>
                </a:r>
              </a:p>
            </p:txBody>
          </p:sp>
          <p:sp>
            <p:nvSpPr>
              <p:cNvPr id="670" name="正方形/長方形 669">
                <a:extLst>
                  <a:ext uri="{FF2B5EF4-FFF2-40B4-BE49-F238E27FC236}">
                    <a16:creationId xmlns:a16="http://schemas.microsoft.com/office/drawing/2014/main" id="{1A558952-409D-BC2F-BFDF-1AAF9389EC2B}"/>
                  </a:ext>
                </a:extLst>
              </p:cNvPr>
              <p:cNvSpPr/>
              <p:nvPr/>
            </p:nvSpPr>
            <p:spPr>
              <a:xfrm rot="18900000">
                <a:off x="1574588" y="2581726"/>
                <a:ext cx="312375" cy="182854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愛媛</a:t>
                </a:r>
              </a:p>
            </p:txBody>
          </p:sp>
          <p:sp>
            <p:nvSpPr>
              <p:cNvPr id="671" name="正方形/長方形 670">
                <a:extLst>
                  <a:ext uri="{FF2B5EF4-FFF2-40B4-BE49-F238E27FC236}">
                    <a16:creationId xmlns:a16="http://schemas.microsoft.com/office/drawing/2014/main" id="{CE9EA651-B7A7-25B9-E4EF-920886C90D8A}"/>
                  </a:ext>
                </a:extLst>
              </p:cNvPr>
              <p:cNvSpPr/>
              <p:nvPr/>
            </p:nvSpPr>
            <p:spPr>
              <a:xfrm rot="19800000">
                <a:off x="2032563" y="2670236"/>
                <a:ext cx="190473" cy="109712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高知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5611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79454-4FA0-CC81-845C-241F57CB6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BC1EB4-63F3-FE9C-8CC0-9F0D64F4C6E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愛媛県のおとなり、隣接する県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89" name="グループ化 988">
            <a:extLst>
              <a:ext uri="{FF2B5EF4-FFF2-40B4-BE49-F238E27FC236}">
                <a16:creationId xmlns:a16="http://schemas.microsoft.com/office/drawing/2014/main" id="{89D97650-5737-C156-65C6-2F4CFEF2B399}"/>
              </a:ext>
            </a:extLst>
          </p:cNvPr>
          <p:cNvGrpSpPr/>
          <p:nvPr/>
        </p:nvGrpSpPr>
        <p:grpSpPr>
          <a:xfrm>
            <a:off x="779015" y="1290802"/>
            <a:ext cx="2425732" cy="2002636"/>
            <a:chOff x="779015" y="1290802"/>
            <a:chExt cx="2425732" cy="2002636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B900780-437B-71A8-FDBC-97A3B974C2CC}"/>
                </a:ext>
              </a:extLst>
            </p:cNvPr>
            <p:cNvGrpSpPr/>
            <p:nvPr/>
          </p:nvGrpSpPr>
          <p:grpSpPr>
            <a:xfrm>
              <a:off x="779015" y="1290802"/>
              <a:ext cx="2425732" cy="2002636"/>
              <a:chOff x="1165476" y="1886772"/>
              <a:chExt cx="1898117" cy="1567049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22A6A11-58E2-40D2-C5C1-B545F377FA37}"/>
                  </a:ext>
                </a:extLst>
              </p:cNvPr>
              <p:cNvSpPr/>
              <p:nvPr/>
            </p:nvSpPr>
            <p:spPr>
              <a:xfrm>
                <a:off x="1558343" y="2469451"/>
                <a:ext cx="1205082" cy="984370"/>
              </a:xfrm>
              <a:custGeom>
                <a:avLst/>
                <a:gdLst>
                  <a:gd name="connsiteX0" fmla="*/ 31750 w 5200650"/>
                  <a:gd name="connsiteY0" fmla="*/ 4089400 h 4248150"/>
                  <a:gd name="connsiteX1" fmla="*/ 234950 w 5200650"/>
                  <a:gd name="connsiteY1" fmla="*/ 4044950 h 4248150"/>
                  <a:gd name="connsiteX2" fmla="*/ 298450 w 5200650"/>
                  <a:gd name="connsiteY2" fmla="*/ 3987800 h 4248150"/>
                  <a:gd name="connsiteX3" fmla="*/ 425450 w 5200650"/>
                  <a:gd name="connsiteY3" fmla="*/ 4114800 h 4248150"/>
                  <a:gd name="connsiteX4" fmla="*/ 609600 w 5200650"/>
                  <a:gd name="connsiteY4" fmla="*/ 4152900 h 4248150"/>
                  <a:gd name="connsiteX5" fmla="*/ 704850 w 5200650"/>
                  <a:gd name="connsiteY5" fmla="*/ 4032250 h 4248150"/>
                  <a:gd name="connsiteX6" fmla="*/ 920750 w 5200650"/>
                  <a:gd name="connsiteY6" fmla="*/ 4013200 h 4248150"/>
                  <a:gd name="connsiteX7" fmla="*/ 984250 w 5200650"/>
                  <a:gd name="connsiteY7" fmla="*/ 4051300 h 4248150"/>
                  <a:gd name="connsiteX8" fmla="*/ 1079500 w 5200650"/>
                  <a:gd name="connsiteY8" fmla="*/ 4171950 h 4248150"/>
                  <a:gd name="connsiteX9" fmla="*/ 1085850 w 5200650"/>
                  <a:gd name="connsiteY9" fmla="*/ 4216400 h 4248150"/>
                  <a:gd name="connsiteX10" fmla="*/ 1231900 w 5200650"/>
                  <a:gd name="connsiteY10" fmla="*/ 4248150 h 4248150"/>
                  <a:gd name="connsiteX11" fmla="*/ 1257300 w 5200650"/>
                  <a:gd name="connsiteY11" fmla="*/ 4133850 h 4248150"/>
                  <a:gd name="connsiteX12" fmla="*/ 1187450 w 5200650"/>
                  <a:gd name="connsiteY12" fmla="*/ 4032250 h 4248150"/>
                  <a:gd name="connsiteX13" fmla="*/ 1028700 w 5200650"/>
                  <a:gd name="connsiteY13" fmla="*/ 3943350 h 4248150"/>
                  <a:gd name="connsiteX14" fmla="*/ 1041400 w 5200650"/>
                  <a:gd name="connsiteY14" fmla="*/ 3892550 h 4248150"/>
                  <a:gd name="connsiteX15" fmla="*/ 1022350 w 5200650"/>
                  <a:gd name="connsiteY15" fmla="*/ 3752850 h 4248150"/>
                  <a:gd name="connsiteX16" fmla="*/ 1130300 w 5200650"/>
                  <a:gd name="connsiteY16" fmla="*/ 3740150 h 4248150"/>
                  <a:gd name="connsiteX17" fmla="*/ 1193800 w 5200650"/>
                  <a:gd name="connsiteY17" fmla="*/ 3676650 h 4248150"/>
                  <a:gd name="connsiteX18" fmla="*/ 1193800 w 5200650"/>
                  <a:gd name="connsiteY18" fmla="*/ 3524250 h 4248150"/>
                  <a:gd name="connsiteX19" fmla="*/ 1187450 w 5200650"/>
                  <a:gd name="connsiteY19" fmla="*/ 3409950 h 4248150"/>
                  <a:gd name="connsiteX20" fmla="*/ 1187450 w 5200650"/>
                  <a:gd name="connsiteY20" fmla="*/ 3333750 h 4248150"/>
                  <a:gd name="connsiteX21" fmla="*/ 1238250 w 5200650"/>
                  <a:gd name="connsiteY21" fmla="*/ 3117850 h 4248150"/>
                  <a:gd name="connsiteX22" fmla="*/ 1377950 w 5200650"/>
                  <a:gd name="connsiteY22" fmla="*/ 3092450 h 4248150"/>
                  <a:gd name="connsiteX23" fmla="*/ 1447800 w 5200650"/>
                  <a:gd name="connsiteY23" fmla="*/ 3155950 h 4248150"/>
                  <a:gd name="connsiteX24" fmla="*/ 1485900 w 5200650"/>
                  <a:gd name="connsiteY24" fmla="*/ 3098800 h 4248150"/>
                  <a:gd name="connsiteX25" fmla="*/ 1568450 w 5200650"/>
                  <a:gd name="connsiteY25" fmla="*/ 2908300 h 4248150"/>
                  <a:gd name="connsiteX26" fmla="*/ 1612900 w 5200650"/>
                  <a:gd name="connsiteY26" fmla="*/ 2889250 h 4248150"/>
                  <a:gd name="connsiteX27" fmla="*/ 1701800 w 5200650"/>
                  <a:gd name="connsiteY27" fmla="*/ 2692400 h 4248150"/>
                  <a:gd name="connsiteX28" fmla="*/ 1784350 w 5200650"/>
                  <a:gd name="connsiteY28" fmla="*/ 2654300 h 4248150"/>
                  <a:gd name="connsiteX29" fmla="*/ 1854200 w 5200650"/>
                  <a:gd name="connsiteY29" fmla="*/ 2698750 h 4248150"/>
                  <a:gd name="connsiteX30" fmla="*/ 1873250 w 5200650"/>
                  <a:gd name="connsiteY30" fmla="*/ 2603500 h 4248150"/>
                  <a:gd name="connsiteX31" fmla="*/ 1854200 w 5200650"/>
                  <a:gd name="connsiteY31" fmla="*/ 2559050 h 4248150"/>
                  <a:gd name="connsiteX32" fmla="*/ 1917700 w 5200650"/>
                  <a:gd name="connsiteY32" fmla="*/ 2514600 h 4248150"/>
                  <a:gd name="connsiteX33" fmla="*/ 1962150 w 5200650"/>
                  <a:gd name="connsiteY33" fmla="*/ 2406650 h 4248150"/>
                  <a:gd name="connsiteX34" fmla="*/ 1962150 w 5200650"/>
                  <a:gd name="connsiteY34" fmla="*/ 2330450 h 4248150"/>
                  <a:gd name="connsiteX35" fmla="*/ 1987550 w 5200650"/>
                  <a:gd name="connsiteY35" fmla="*/ 2247900 h 4248150"/>
                  <a:gd name="connsiteX36" fmla="*/ 1962150 w 5200650"/>
                  <a:gd name="connsiteY36" fmla="*/ 2222500 h 4248150"/>
                  <a:gd name="connsiteX37" fmla="*/ 1955800 w 5200650"/>
                  <a:gd name="connsiteY37" fmla="*/ 2051050 h 4248150"/>
                  <a:gd name="connsiteX38" fmla="*/ 1949450 w 5200650"/>
                  <a:gd name="connsiteY38" fmla="*/ 2000250 h 4248150"/>
                  <a:gd name="connsiteX39" fmla="*/ 1981200 w 5200650"/>
                  <a:gd name="connsiteY39" fmla="*/ 1955800 h 4248150"/>
                  <a:gd name="connsiteX40" fmla="*/ 2000250 w 5200650"/>
                  <a:gd name="connsiteY40" fmla="*/ 1892300 h 4248150"/>
                  <a:gd name="connsiteX41" fmla="*/ 2057400 w 5200650"/>
                  <a:gd name="connsiteY41" fmla="*/ 1828800 h 4248150"/>
                  <a:gd name="connsiteX42" fmla="*/ 2133600 w 5200650"/>
                  <a:gd name="connsiteY42" fmla="*/ 1854200 h 4248150"/>
                  <a:gd name="connsiteX43" fmla="*/ 2178050 w 5200650"/>
                  <a:gd name="connsiteY43" fmla="*/ 1866900 h 4248150"/>
                  <a:gd name="connsiteX44" fmla="*/ 2241550 w 5200650"/>
                  <a:gd name="connsiteY44" fmla="*/ 1765300 h 4248150"/>
                  <a:gd name="connsiteX45" fmla="*/ 2279650 w 5200650"/>
                  <a:gd name="connsiteY45" fmla="*/ 1720850 h 4248150"/>
                  <a:gd name="connsiteX46" fmla="*/ 2476500 w 5200650"/>
                  <a:gd name="connsiteY46" fmla="*/ 1644650 h 4248150"/>
                  <a:gd name="connsiteX47" fmla="*/ 2559050 w 5200650"/>
                  <a:gd name="connsiteY47" fmla="*/ 1625600 h 4248150"/>
                  <a:gd name="connsiteX48" fmla="*/ 2952750 w 5200650"/>
                  <a:gd name="connsiteY48" fmla="*/ 1416050 h 4248150"/>
                  <a:gd name="connsiteX49" fmla="*/ 3073400 w 5200650"/>
                  <a:gd name="connsiteY49" fmla="*/ 1327150 h 4248150"/>
                  <a:gd name="connsiteX50" fmla="*/ 3441700 w 5200650"/>
                  <a:gd name="connsiteY50" fmla="*/ 1263650 h 4248150"/>
                  <a:gd name="connsiteX51" fmla="*/ 3492500 w 5200650"/>
                  <a:gd name="connsiteY51" fmla="*/ 1320800 h 4248150"/>
                  <a:gd name="connsiteX52" fmla="*/ 3765550 w 5200650"/>
                  <a:gd name="connsiteY52" fmla="*/ 1390650 h 4248150"/>
                  <a:gd name="connsiteX53" fmla="*/ 4025900 w 5200650"/>
                  <a:gd name="connsiteY53" fmla="*/ 1441450 h 4248150"/>
                  <a:gd name="connsiteX54" fmla="*/ 4057650 w 5200650"/>
                  <a:gd name="connsiteY54" fmla="*/ 1485900 h 4248150"/>
                  <a:gd name="connsiteX55" fmla="*/ 4095750 w 5200650"/>
                  <a:gd name="connsiteY55" fmla="*/ 1606550 h 4248150"/>
                  <a:gd name="connsiteX56" fmla="*/ 4337050 w 5200650"/>
                  <a:gd name="connsiteY56" fmla="*/ 1746250 h 4248150"/>
                  <a:gd name="connsiteX57" fmla="*/ 4337050 w 5200650"/>
                  <a:gd name="connsiteY57" fmla="*/ 1854200 h 4248150"/>
                  <a:gd name="connsiteX58" fmla="*/ 4362450 w 5200650"/>
                  <a:gd name="connsiteY58" fmla="*/ 1892300 h 4248150"/>
                  <a:gd name="connsiteX59" fmla="*/ 4565650 w 5200650"/>
                  <a:gd name="connsiteY59" fmla="*/ 2063750 h 4248150"/>
                  <a:gd name="connsiteX60" fmla="*/ 4565650 w 5200650"/>
                  <a:gd name="connsiteY60" fmla="*/ 2133600 h 4248150"/>
                  <a:gd name="connsiteX61" fmla="*/ 4654550 w 5200650"/>
                  <a:gd name="connsiteY61" fmla="*/ 2159000 h 4248150"/>
                  <a:gd name="connsiteX62" fmla="*/ 4794250 w 5200650"/>
                  <a:gd name="connsiteY62" fmla="*/ 2343150 h 4248150"/>
                  <a:gd name="connsiteX63" fmla="*/ 4832350 w 5200650"/>
                  <a:gd name="connsiteY63" fmla="*/ 2051050 h 4248150"/>
                  <a:gd name="connsiteX64" fmla="*/ 4914900 w 5200650"/>
                  <a:gd name="connsiteY64" fmla="*/ 1746250 h 4248150"/>
                  <a:gd name="connsiteX65" fmla="*/ 5080000 w 5200650"/>
                  <a:gd name="connsiteY65" fmla="*/ 1346200 h 4248150"/>
                  <a:gd name="connsiteX66" fmla="*/ 5162550 w 5200650"/>
                  <a:gd name="connsiteY66" fmla="*/ 1257300 h 4248150"/>
                  <a:gd name="connsiteX67" fmla="*/ 5200650 w 5200650"/>
                  <a:gd name="connsiteY67" fmla="*/ 1206500 h 4248150"/>
                  <a:gd name="connsiteX68" fmla="*/ 4997450 w 5200650"/>
                  <a:gd name="connsiteY68" fmla="*/ 1219200 h 4248150"/>
                  <a:gd name="connsiteX69" fmla="*/ 4927600 w 5200650"/>
                  <a:gd name="connsiteY69" fmla="*/ 1162050 h 4248150"/>
                  <a:gd name="connsiteX70" fmla="*/ 4857750 w 5200650"/>
                  <a:gd name="connsiteY70" fmla="*/ 1162050 h 4248150"/>
                  <a:gd name="connsiteX71" fmla="*/ 4775200 w 5200650"/>
                  <a:gd name="connsiteY71" fmla="*/ 1009650 h 4248150"/>
                  <a:gd name="connsiteX72" fmla="*/ 4730750 w 5200650"/>
                  <a:gd name="connsiteY72" fmla="*/ 996950 h 4248150"/>
                  <a:gd name="connsiteX73" fmla="*/ 4718050 w 5200650"/>
                  <a:gd name="connsiteY73" fmla="*/ 946150 h 4248150"/>
                  <a:gd name="connsiteX74" fmla="*/ 4806950 w 5200650"/>
                  <a:gd name="connsiteY74" fmla="*/ 876300 h 4248150"/>
                  <a:gd name="connsiteX75" fmla="*/ 4762500 w 5200650"/>
                  <a:gd name="connsiteY75" fmla="*/ 825500 h 4248150"/>
                  <a:gd name="connsiteX76" fmla="*/ 4762500 w 5200650"/>
                  <a:gd name="connsiteY76" fmla="*/ 755650 h 4248150"/>
                  <a:gd name="connsiteX77" fmla="*/ 4629150 w 5200650"/>
                  <a:gd name="connsiteY77" fmla="*/ 704850 h 4248150"/>
                  <a:gd name="connsiteX78" fmla="*/ 4419600 w 5200650"/>
                  <a:gd name="connsiteY78" fmla="*/ 704850 h 4248150"/>
                  <a:gd name="connsiteX79" fmla="*/ 4445000 w 5200650"/>
                  <a:gd name="connsiteY79" fmla="*/ 615950 h 4248150"/>
                  <a:gd name="connsiteX80" fmla="*/ 4406900 w 5200650"/>
                  <a:gd name="connsiteY80" fmla="*/ 349250 h 4248150"/>
                  <a:gd name="connsiteX81" fmla="*/ 4349750 w 5200650"/>
                  <a:gd name="connsiteY81" fmla="*/ 304800 h 4248150"/>
                  <a:gd name="connsiteX82" fmla="*/ 4349750 w 5200650"/>
                  <a:gd name="connsiteY82" fmla="*/ 209550 h 4248150"/>
                  <a:gd name="connsiteX83" fmla="*/ 4279900 w 5200650"/>
                  <a:gd name="connsiteY83" fmla="*/ 222250 h 4248150"/>
                  <a:gd name="connsiteX84" fmla="*/ 4235450 w 5200650"/>
                  <a:gd name="connsiteY84" fmla="*/ 228600 h 4248150"/>
                  <a:gd name="connsiteX85" fmla="*/ 4203700 w 5200650"/>
                  <a:gd name="connsiteY85" fmla="*/ 165100 h 4248150"/>
                  <a:gd name="connsiteX86" fmla="*/ 4127500 w 5200650"/>
                  <a:gd name="connsiteY86" fmla="*/ 190500 h 4248150"/>
                  <a:gd name="connsiteX87" fmla="*/ 4121150 w 5200650"/>
                  <a:gd name="connsiteY87" fmla="*/ 247650 h 4248150"/>
                  <a:gd name="connsiteX88" fmla="*/ 4044950 w 5200650"/>
                  <a:gd name="connsiteY88" fmla="*/ 323850 h 4248150"/>
                  <a:gd name="connsiteX89" fmla="*/ 3873500 w 5200650"/>
                  <a:gd name="connsiteY89" fmla="*/ 292100 h 4248150"/>
                  <a:gd name="connsiteX90" fmla="*/ 3740150 w 5200650"/>
                  <a:gd name="connsiteY90" fmla="*/ 165100 h 4248150"/>
                  <a:gd name="connsiteX91" fmla="*/ 3663950 w 5200650"/>
                  <a:gd name="connsiteY91" fmla="*/ 177800 h 4248150"/>
                  <a:gd name="connsiteX92" fmla="*/ 3606800 w 5200650"/>
                  <a:gd name="connsiteY92" fmla="*/ 171450 h 4248150"/>
                  <a:gd name="connsiteX93" fmla="*/ 3524250 w 5200650"/>
                  <a:gd name="connsiteY93" fmla="*/ 171450 h 4248150"/>
                  <a:gd name="connsiteX94" fmla="*/ 3409950 w 5200650"/>
                  <a:gd name="connsiteY94" fmla="*/ 133350 h 4248150"/>
                  <a:gd name="connsiteX95" fmla="*/ 3308350 w 5200650"/>
                  <a:gd name="connsiteY95" fmla="*/ 120650 h 4248150"/>
                  <a:gd name="connsiteX96" fmla="*/ 3257550 w 5200650"/>
                  <a:gd name="connsiteY96" fmla="*/ 63500 h 4248150"/>
                  <a:gd name="connsiteX97" fmla="*/ 3213100 w 5200650"/>
                  <a:gd name="connsiteY97" fmla="*/ 0 h 4248150"/>
                  <a:gd name="connsiteX98" fmla="*/ 3136900 w 5200650"/>
                  <a:gd name="connsiteY98" fmla="*/ 31750 h 4248150"/>
                  <a:gd name="connsiteX99" fmla="*/ 3048000 w 5200650"/>
                  <a:gd name="connsiteY99" fmla="*/ 12700 h 4248150"/>
                  <a:gd name="connsiteX100" fmla="*/ 2971800 w 5200650"/>
                  <a:gd name="connsiteY100" fmla="*/ 57150 h 4248150"/>
                  <a:gd name="connsiteX101" fmla="*/ 2857500 w 5200650"/>
                  <a:gd name="connsiteY101" fmla="*/ 6350 h 4248150"/>
                  <a:gd name="connsiteX102" fmla="*/ 2724150 w 5200650"/>
                  <a:gd name="connsiteY102" fmla="*/ 190500 h 4248150"/>
                  <a:gd name="connsiteX103" fmla="*/ 2527300 w 5200650"/>
                  <a:gd name="connsiteY103" fmla="*/ 177800 h 4248150"/>
                  <a:gd name="connsiteX104" fmla="*/ 2438400 w 5200650"/>
                  <a:gd name="connsiteY104" fmla="*/ 146050 h 4248150"/>
                  <a:gd name="connsiteX105" fmla="*/ 2400300 w 5200650"/>
                  <a:gd name="connsiteY105" fmla="*/ 190500 h 4248150"/>
                  <a:gd name="connsiteX106" fmla="*/ 2305050 w 5200650"/>
                  <a:gd name="connsiteY106" fmla="*/ 165100 h 4248150"/>
                  <a:gd name="connsiteX107" fmla="*/ 2203450 w 5200650"/>
                  <a:gd name="connsiteY107" fmla="*/ 241300 h 4248150"/>
                  <a:gd name="connsiteX108" fmla="*/ 2057400 w 5200650"/>
                  <a:gd name="connsiteY108" fmla="*/ 203200 h 4248150"/>
                  <a:gd name="connsiteX109" fmla="*/ 1968500 w 5200650"/>
                  <a:gd name="connsiteY109" fmla="*/ 336550 h 4248150"/>
                  <a:gd name="connsiteX110" fmla="*/ 1873250 w 5200650"/>
                  <a:gd name="connsiteY110" fmla="*/ 374650 h 4248150"/>
                  <a:gd name="connsiteX111" fmla="*/ 1797050 w 5200650"/>
                  <a:gd name="connsiteY111" fmla="*/ 336550 h 4248150"/>
                  <a:gd name="connsiteX112" fmla="*/ 1695450 w 5200650"/>
                  <a:gd name="connsiteY112" fmla="*/ 488950 h 4248150"/>
                  <a:gd name="connsiteX113" fmla="*/ 1682750 w 5200650"/>
                  <a:gd name="connsiteY113" fmla="*/ 539750 h 4248150"/>
                  <a:gd name="connsiteX114" fmla="*/ 1638300 w 5200650"/>
                  <a:gd name="connsiteY114" fmla="*/ 596900 h 4248150"/>
                  <a:gd name="connsiteX115" fmla="*/ 1638300 w 5200650"/>
                  <a:gd name="connsiteY115" fmla="*/ 666750 h 4248150"/>
                  <a:gd name="connsiteX116" fmla="*/ 1574800 w 5200650"/>
                  <a:gd name="connsiteY116" fmla="*/ 692150 h 4248150"/>
                  <a:gd name="connsiteX117" fmla="*/ 1568450 w 5200650"/>
                  <a:gd name="connsiteY117" fmla="*/ 774700 h 4248150"/>
                  <a:gd name="connsiteX118" fmla="*/ 1524000 w 5200650"/>
                  <a:gd name="connsiteY118" fmla="*/ 838200 h 4248150"/>
                  <a:gd name="connsiteX119" fmla="*/ 1492250 w 5200650"/>
                  <a:gd name="connsiteY119" fmla="*/ 838200 h 4248150"/>
                  <a:gd name="connsiteX120" fmla="*/ 1390650 w 5200650"/>
                  <a:gd name="connsiteY120" fmla="*/ 946150 h 4248150"/>
                  <a:gd name="connsiteX121" fmla="*/ 1422400 w 5200650"/>
                  <a:gd name="connsiteY121" fmla="*/ 1003300 h 4248150"/>
                  <a:gd name="connsiteX122" fmla="*/ 1377950 w 5200650"/>
                  <a:gd name="connsiteY122" fmla="*/ 1066800 h 4248150"/>
                  <a:gd name="connsiteX123" fmla="*/ 1352550 w 5200650"/>
                  <a:gd name="connsiteY123" fmla="*/ 1136650 h 4248150"/>
                  <a:gd name="connsiteX124" fmla="*/ 1384300 w 5200650"/>
                  <a:gd name="connsiteY124" fmla="*/ 1193800 h 4248150"/>
                  <a:gd name="connsiteX125" fmla="*/ 1384300 w 5200650"/>
                  <a:gd name="connsiteY125" fmla="*/ 1250950 h 4248150"/>
                  <a:gd name="connsiteX126" fmla="*/ 1181100 w 5200650"/>
                  <a:gd name="connsiteY126" fmla="*/ 1492250 h 4248150"/>
                  <a:gd name="connsiteX127" fmla="*/ 1041400 w 5200650"/>
                  <a:gd name="connsiteY127" fmla="*/ 1543050 h 4248150"/>
                  <a:gd name="connsiteX128" fmla="*/ 901700 w 5200650"/>
                  <a:gd name="connsiteY128" fmla="*/ 1511300 h 4248150"/>
                  <a:gd name="connsiteX129" fmla="*/ 812800 w 5200650"/>
                  <a:gd name="connsiteY129" fmla="*/ 1504950 h 4248150"/>
                  <a:gd name="connsiteX130" fmla="*/ 736600 w 5200650"/>
                  <a:gd name="connsiteY130" fmla="*/ 1485900 h 4248150"/>
                  <a:gd name="connsiteX131" fmla="*/ 609600 w 5200650"/>
                  <a:gd name="connsiteY131" fmla="*/ 1555750 h 4248150"/>
                  <a:gd name="connsiteX132" fmla="*/ 654050 w 5200650"/>
                  <a:gd name="connsiteY132" fmla="*/ 1619250 h 4248150"/>
                  <a:gd name="connsiteX133" fmla="*/ 692150 w 5200650"/>
                  <a:gd name="connsiteY133" fmla="*/ 1790700 h 4248150"/>
                  <a:gd name="connsiteX134" fmla="*/ 736600 w 5200650"/>
                  <a:gd name="connsiteY134" fmla="*/ 1809750 h 4248150"/>
                  <a:gd name="connsiteX135" fmla="*/ 749300 w 5200650"/>
                  <a:gd name="connsiteY135" fmla="*/ 1905000 h 4248150"/>
                  <a:gd name="connsiteX136" fmla="*/ 831850 w 5200650"/>
                  <a:gd name="connsiteY136" fmla="*/ 1930400 h 4248150"/>
                  <a:gd name="connsiteX137" fmla="*/ 895350 w 5200650"/>
                  <a:gd name="connsiteY137" fmla="*/ 1993900 h 4248150"/>
                  <a:gd name="connsiteX138" fmla="*/ 889000 w 5200650"/>
                  <a:gd name="connsiteY138" fmla="*/ 2076450 h 4248150"/>
                  <a:gd name="connsiteX139" fmla="*/ 704850 w 5200650"/>
                  <a:gd name="connsiteY139" fmla="*/ 2184400 h 4248150"/>
                  <a:gd name="connsiteX140" fmla="*/ 590550 w 5200650"/>
                  <a:gd name="connsiteY140" fmla="*/ 2216150 h 4248150"/>
                  <a:gd name="connsiteX141" fmla="*/ 527050 w 5200650"/>
                  <a:gd name="connsiteY141" fmla="*/ 2273300 h 4248150"/>
                  <a:gd name="connsiteX142" fmla="*/ 514350 w 5200650"/>
                  <a:gd name="connsiteY142" fmla="*/ 2362200 h 4248150"/>
                  <a:gd name="connsiteX143" fmla="*/ 495300 w 5200650"/>
                  <a:gd name="connsiteY143" fmla="*/ 2508250 h 4248150"/>
                  <a:gd name="connsiteX144" fmla="*/ 381000 w 5200650"/>
                  <a:gd name="connsiteY144" fmla="*/ 2495550 h 4248150"/>
                  <a:gd name="connsiteX145" fmla="*/ 381000 w 5200650"/>
                  <a:gd name="connsiteY145" fmla="*/ 2552700 h 4248150"/>
                  <a:gd name="connsiteX146" fmla="*/ 234950 w 5200650"/>
                  <a:gd name="connsiteY146" fmla="*/ 2717800 h 4248150"/>
                  <a:gd name="connsiteX147" fmla="*/ 88900 w 5200650"/>
                  <a:gd name="connsiteY147" fmla="*/ 2590800 h 4248150"/>
                  <a:gd name="connsiteX148" fmla="*/ 57150 w 5200650"/>
                  <a:gd name="connsiteY148" fmla="*/ 2571750 h 4248150"/>
                  <a:gd name="connsiteX149" fmla="*/ 0 w 5200650"/>
                  <a:gd name="connsiteY149" fmla="*/ 2603500 h 4248150"/>
                  <a:gd name="connsiteX150" fmla="*/ 50800 w 5200650"/>
                  <a:gd name="connsiteY150" fmla="*/ 2705100 h 4248150"/>
                  <a:gd name="connsiteX151" fmla="*/ 44450 w 5200650"/>
                  <a:gd name="connsiteY151" fmla="*/ 2724150 h 4248150"/>
                  <a:gd name="connsiteX152" fmla="*/ 139700 w 5200650"/>
                  <a:gd name="connsiteY152" fmla="*/ 2851150 h 4248150"/>
                  <a:gd name="connsiteX153" fmla="*/ 184150 w 5200650"/>
                  <a:gd name="connsiteY153" fmla="*/ 2914650 h 4248150"/>
                  <a:gd name="connsiteX154" fmla="*/ 158750 w 5200650"/>
                  <a:gd name="connsiteY154" fmla="*/ 3028950 h 4248150"/>
                  <a:gd name="connsiteX155" fmla="*/ 190500 w 5200650"/>
                  <a:gd name="connsiteY155" fmla="*/ 3092450 h 4248150"/>
                  <a:gd name="connsiteX156" fmla="*/ 222250 w 5200650"/>
                  <a:gd name="connsiteY156" fmla="*/ 3435350 h 4248150"/>
                  <a:gd name="connsiteX157" fmla="*/ 146050 w 5200650"/>
                  <a:gd name="connsiteY157" fmla="*/ 3448050 h 4248150"/>
                  <a:gd name="connsiteX158" fmla="*/ 152400 w 5200650"/>
                  <a:gd name="connsiteY158" fmla="*/ 3511550 h 4248150"/>
                  <a:gd name="connsiteX159" fmla="*/ 279400 w 5200650"/>
                  <a:gd name="connsiteY159" fmla="*/ 3530600 h 4248150"/>
                  <a:gd name="connsiteX160" fmla="*/ 298450 w 5200650"/>
                  <a:gd name="connsiteY160" fmla="*/ 3644900 h 4248150"/>
                  <a:gd name="connsiteX161" fmla="*/ 139700 w 5200650"/>
                  <a:gd name="connsiteY161" fmla="*/ 3765550 h 4248150"/>
                  <a:gd name="connsiteX162" fmla="*/ 158750 w 5200650"/>
                  <a:gd name="connsiteY162" fmla="*/ 3803650 h 4248150"/>
                  <a:gd name="connsiteX163" fmla="*/ 120650 w 5200650"/>
                  <a:gd name="connsiteY163" fmla="*/ 3892550 h 4248150"/>
                  <a:gd name="connsiteX164" fmla="*/ 120650 w 5200650"/>
                  <a:gd name="connsiteY164" fmla="*/ 3949700 h 4248150"/>
                  <a:gd name="connsiteX165" fmla="*/ 63500 w 5200650"/>
                  <a:gd name="connsiteY165" fmla="*/ 3981450 h 4248150"/>
                  <a:gd name="connsiteX166" fmla="*/ 69850 w 5200650"/>
                  <a:gd name="connsiteY166" fmla="*/ 4019550 h 4248150"/>
                  <a:gd name="connsiteX167" fmla="*/ 31750 w 5200650"/>
                  <a:gd name="connsiteY167" fmla="*/ 4089400 h 424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</a:cxnLst>
                <a:rect l="l" t="t" r="r" b="b"/>
                <a:pathLst>
                  <a:path w="5200650" h="4248150">
                    <a:moveTo>
                      <a:pt x="31750" y="4089400"/>
                    </a:moveTo>
                    <a:lnTo>
                      <a:pt x="234950" y="4044950"/>
                    </a:lnTo>
                    <a:lnTo>
                      <a:pt x="298450" y="3987800"/>
                    </a:lnTo>
                    <a:lnTo>
                      <a:pt x="425450" y="4114800"/>
                    </a:lnTo>
                    <a:lnTo>
                      <a:pt x="609600" y="4152900"/>
                    </a:lnTo>
                    <a:lnTo>
                      <a:pt x="704850" y="4032250"/>
                    </a:lnTo>
                    <a:lnTo>
                      <a:pt x="920750" y="4013200"/>
                    </a:lnTo>
                    <a:lnTo>
                      <a:pt x="984250" y="4051300"/>
                    </a:lnTo>
                    <a:lnTo>
                      <a:pt x="1079500" y="4171950"/>
                    </a:lnTo>
                    <a:lnTo>
                      <a:pt x="1085850" y="4216400"/>
                    </a:lnTo>
                    <a:lnTo>
                      <a:pt x="1231900" y="4248150"/>
                    </a:lnTo>
                    <a:lnTo>
                      <a:pt x="1257300" y="4133850"/>
                    </a:lnTo>
                    <a:lnTo>
                      <a:pt x="1187450" y="4032250"/>
                    </a:lnTo>
                    <a:lnTo>
                      <a:pt x="1028700" y="3943350"/>
                    </a:lnTo>
                    <a:lnTo>
                      <a:pt x="1041400" y="3892550"/>
                    </a:lnTo>
                    <a:lnTo>
                      <a:pt x="1022350" y="3752850"/>
                    </a:lnTo>
                    <a:lnTo>
                      <a:pt x="1130300" y="3740150"/>
                    </a:lnTo>
                    <a:lnTo>
                      <a:pt x="1193800" y="3676650"/>
                    </a:lnTo>
                    <a:lnTo>
                      <a:pt x="1193800" y="3524250"/>
                    </a:lnTo>
                    <a:lnTo>
                      <a:pt x="1187450" y="3409950"/>
                    </a:lnTo>
                    <a:lnTo>
                      <a:pt x="1187450" y="3333750"/>
                    </a:lnTo>
                    <a:lnTo>
                      <a:pt x="1238250" y="3117850"/>
                    </a:lnTo>
                    <a:lnTo>
                      <a:pt x="1377950" y="3092450"/>
                    </a:lnTo>
                    <a:lnTo>
                      <a:pt x="1447800" y="3155950"/>
                    </a:lnTo>
                    <a:lnTo>
                      <a:pt x="1485900" y="3098800"/>
                    </a:lnTo>
                    <a:lnTo>
                      <a:pt x="1568450" y="2908300"/>
                    </a:lnTo>
                    <a:lnTo>
                      <a:pt x="1612900" y="2889250"/>
                    </a:lnTo>
                    <a:lnTo>
                      <a:pt x="1701800" y="2692400"/>
                    </a:lnTo>
                    <a:lnTo>
                      <a:pt x="1784350" y="2654300"/>
                    </a:lnTo>
                    <a:lnTo>
                      <a:pt x="1854200" y="2698750"/>
                    </a:lnTo>
                    <a:lnTo>
                      <a:pt x="1873250" y="2603500"/>
                    </a:lnTo>
                    <a:lnTo>
                      <a:pt x="1854200" y="2559050"/>
                    </a:lnTo>
                    <a:lnTo>
                      <a:pt x="1917700" y="2514600"/>
                    </a:lnTo>
                    <a:lnTo>
                      <a:pt x="1962150" y="2406650"/>
                    </a:lnTo>
                    <a:lnTo>
                      <a:pt x="1962150" y="2330450"/>
                    </a:lnTo>
                    <a:lnTo>
                      <a:pt x="1987550" y="2247900"/>
                    </a:lnTo>
                    <a:lnTo>
                      <a:pt x="1962150" y="2222500"/>
                    </a:lnTo>
                    <a:lnTo>
                      <a:pt x="1955800" y="2051050"/>
                    </a:lnTo>
                    <a:lnTo>
                      <a:pt x="1949450" y="2000250"/>
                    </a:lnTo>
                    <a:lnTo>
                      <a:pt x="1981200" y="1955800"/>
                    </a:lnTo>
                    <a:lnTo>
                      <a:pt x="2000250" y="1892300"/>
                    </a:lnTo>
                    <a:lnTo>
                      <a:pt x="2057400" y="1828800"/>
                    </a:lnTo>
                    <a:lnTo>
                      <a:pt x="2133600" y="1854200"/>
                    </a:lnTo>
                    <a:lnTo>
                      <a:pt x="2178050" y="1866900"/>
                    </a:lnTo>
                    <a:lnTo>
                      <a:pt x="2241550" y="1765300"/>
                    </a:lnTo>
                    <a:lnTo>
                      <a:pt x="2279650" y="1720850"/>
                    </a:lnTo>
                    <a:lnTo>
                      <a:pt x="2476500" y="1644650"/>
                    </a:lnTo>
                    <a:lnTo>
                      <a:pt x="2559050" y="1625600"/>
                    </a:lnTo>
                    <a:lnTo>
                      <a:pt x="2952750" y="1416050"/>
                    </a:lnTo>
                    <a:lnTo>
                      <a:pt x="3073400" y="1327150"/>
                    </a:lnTo>
                    <a:lnTo>
                      <a:pt x="3441700" y="1263650"/>
                    </a:lnTo>
                    <a:lnTo>
                      <a:pt x="3492500" y="1320800"/>
                    </a:lnTo>
                    <a:lnTo>
                      <a:pt x="3765550" y="1390650"/>
                    </a:lnTo>
                    <a:lnTo>
                      <a:pt x="4025900" y="1441450"/>
                    </a:lnTo>
                    <a:lnTo>
                      <a:pt x="4057650" y="1485900"/>
                    </a:lnTo>
                    <a:lnTo>
                      <a:pt x="4095750" y="1606550"/>
                    </a:lnTo>
                    <a:lnTo>
                      <a:pt x="4337050" y="1746250"/>
                    </a:lnTo>
                    <a:lnTo>
                      <a:pt x="4337050" y="1854200"/>
                    </a:lnTo>
                    <a:lnTo>
                      <a:pt x="4362450" y="1892300"/>
                    </a:lnTo>
                    <a:lnTo>
                      <a:pt x="4565650" y="2063750"/>
                    </a:lnTo>
                    <a:lnTo>
                      <a:pt x="4565650" y="2133600"/>
                    </a:lnTo>
                    <a:lnTo>
                      <a:pt x="4654550" y="2159000"/>
                    </a:lnTo>
                    <a:lnTo>
                      <a:pt x="4794250" y="2343150"/>
                    </a:lnTo>
                    <a:lnTo>
                      <a:pt x="4832350" y="2051050"/>
                    </a:lnTo>
                    <a:lnTo>
                      <a:pt x="4914900" y="1746250"/>
                    </a:lnTo>
                    <a:lnTo>
                      <a:pt x="5080000" y="1346200"/>
                    </a:lnTo>
                    <a:lnTo>
                      <a:pt x="5162550" y="1257300"/>
                    </a:lnTo>
                    <a:lnTo>
                      <a:pt x="5200650" y="1206500"/>
                    </a:lnTo>
                    <a:lnTo>
                      <a:pt x="4997450" y="1219200"/>
                    </a:lnTo>
                    <a:lnTo>
                      <a:pt x="4927600" y="1162050"/>
                    </a:lnTo>
                    <a:lnTo>
                      <a:pt x="4857750" y="1162050"/>
                    </a:lnTo>
                    <a:lnTo>
                      <a:pt x="4775200" y="1009650"/>
                    </a:lnTo>
                    <a:lnTo>
                      <a:pt x="4730750" y="996950"/>
                    </a:lnTo>
                    <a:lnTo>
                      <a:pt x="4718050" y="946150"/>
                    </a:lnTo>
                    <a:lnTo>
                      <a:pt x="4806950" y="876300"/>
                    </a:lnTo>
                    <a:lnTo>
                      <a:pt x="4762500" y="825500"/>
                    </a:lnTo>
                    <a:lnTo>
                      <a:pt x="4762500" y="755650"/>
                    </a:lnTo>
                    <a:lnTo>
                      <a:pt x="4629150" y="704850"/>
                    </a:lnTo>
                    <a:lnTo>
                      <a:pt x="4419600" y="704850"/>
                    </a:lnTo>
                    <a:lnTo>
                      <a:pt x="4445000" y="615950"/>
                    </a:lnTo>
                    <a:lnTo>
                      <a:pt x="4406900" y="349250"/>
                    </a:lnTo>
                    <a:lnTo>
                      <a:pt x="4349750" y="304800"/>
                    </a:lnTo>
                    <a:lnTo>
                      <a:pt x="4349750" y="209550"/>
                    </a:lnTo>
                    <a:lnTo>
                      <a:pt x="4279900" y="222250"/>
                    </a:lnTo>
                    <a:lnTo>
                      <a:pt x="4235450" y="228600"/>
                    </a:lnTo>
                    <a:lnTo>
                      <a:pt x="4203700" y="165100"/>
                    </a:lnTo>
                    <a:lnTo>
                      <a:pt x="4127500" y="190500"/>
                    </a:lnTo>
                    <a:lnTo>
                      <a:pt x="4121150" y="247650"/>
                    </a:lnTo>
                    <a:lnTo>
                      <a:pt x="4044950" y="323850"/>
                    </a:lnTo>
                    <a:lnTo>
                      <a:pt x="3873500" y="292100"/>
                    </a:lnTo>
                    <a:lnTo>
                      <a:pt x="3740150" y="165100"/>
                    </a:lnTo>
                    <a:lnTo>
                      <a:pt x="3663950" y="177800"/>
                    </a:lnTo>
                    <a:lnTo>
                      <a:pt x="3606800" y="171450"/>
                    </a:lnTo>
                    <a:lnTo>
                      <a:pt x="3524250" y="171450"/>
                    </a:lnTo>
                    <a:lnTo>
                      <a:pt x="3409950" y="133350"/>
                    </a:lnTo>
                    <a:lnTo>
                      <a:pt x="3308350" y="120650"/>
                    </a:lnTo>
                    <a:lnTo>
                      <a:pt x="3257550" y="63500"/>
                    </a:lnTo>
                    <a:lnTo>
                      <a:pt x="3213100" y="0"/>
                    </a:lnTo>
                    <a:lnTo>
                      <a:pt x="3136900" y="31750"/>
                    </a:lnTo>
                    <a:lnTo>
                      <a:pt x="3048000" y="12700"/>
                    </a:lnTo>
                    <a:lnTo>
                      <a:pt x="2971800" y="57150"/>
                    </a:lnTo>
                    <a:lnTo>
                      <a:pt x="2857500" y="6350"/>
                    </a:lnTo>
                    <a:lnTo>
                      <a:pt x="2724150" y="190500"/>
                    </a:lnTo>
                    <a:lnTo>
                      <a:pt x="2527300" y="177800"/>
                    </a:lnTo>
                    <a:lnTo>
                      <a:pt x="2438400" y="146050"/>
                    </a:lnTo>
                    <a:lnTo>
                      <a:pt x="2400300" y="190500"/>
                    </a:lnTo>
                    <a:lnTo>
                      <a:pt x="2305050" y="165100"/>
                    </a:lnTo>
                    <a:lnTo>
                      <a:pt x="2203450" y="241300"/>
                    </a:lnTo>
                    <a:lnTo>
                      <a:pt x="2057400" y="203200"/>
                    </a:lnTo>
                    <a:lnTo>
                      <a:pt x="1968500" y="336550"/>
                    </a:lnTo>
                    <a:lnTo>
                      <a:pt x="1873250" y="374650"/>
                    </a:lnTo>
                    <a:lnTo>
                      <a:pt x="1797050" y="336550"/>
                    </a:lnTo>
                    <a:lnTo>
                      <a:pt x="1695450" y="488950"/>
                    </a:lnTo>
                    <a:lnTo>
                      <a:pt x="1682750" y="539750"/>
                    </a:lnTo>
                    <a:lnTo>
                      <a:pt x="1638300" y="596900"/>
                    </a:lnTo>
                    <a:lnTo>
                      <a:pt x="1638300" y="666750"/>
                    </a:lnTo>
                    <a:lnTo>
                      <a:pt x="1574800" y="692150"/>
                    </a:lnTo>
                    <a:lnTo>
                      <a:pt x="1568450" y="774700"/>
                    </a:lnTo>
                    <a:lnTo>
                      <a:pt x="1524000" y="838200"/>
                    </a:lnTo>
                    <a:lnTo>
                      <a:pt x="1492250" y="838200"/>
                    </a:lnTo>
                    <a:lnTo>
                      <a:pt x="1390650" y="946150"/>
                    </a:lnTo>
                    <a:lnTo>
                      <a:pt x="1422400" y="1003300"/>
                    </a:lnTo>
                    <a:lnTo>
                      <a:pt x="1377950" y="1066800"/>
                    </a:lnTo>
                    <a:lnTo>
                      <a:pt x="1352550" y="1136650"/>
                    </a:lnTo>
                    <a:lnTo>
                      <a:pt x="1384300" y="1193800"/>
                    </a:lnTo>
                    <a:lnTo>
                      <a:pt x="1384300" y="1250950"/>
                    </a:lnTo>
                    <a:lnTo>
                      <a:pt x="1181100" y="1492250"/>
                    </a:lnTo>
                    <a:lnTo>
                      <a:pt x="1041400" y="1543050"/>
                    </a:lnTo>
                    <a:lnTo>
                      <a:pt x="901700" y="1511300"/>
                    </a:lnTo>
                    <a:lnTo>
                      <a:pt x="812800" y="1504950"/>
                    </a:lnTo>
                    <a:lnTo>
                      <a:pt x="736600" y="1485900"/>
                    </a:lnTo>
                    <a:lnTo>
                      <a:pt x="609600" y="1555750"/>
                    </a:lnTo>
                    <a:lnTo>
                      <a:pt x="654050" y="1619250"/>
                    </a:lnTo>
                    <a:lnTo>
                      <a:pt x="692150" y="1790700"/>
                    </a:lnTo>
                    <a:lnTo>
                      <a:pt x="736600" y="1809750"/>
                    </a:lnTo>
                    <a:lnTo>
                      <a:pt x="749300" y="1905000"/>
                    </a:lnTo>
                    <a:lnTo>
                      <a:pt x="831850" y="1930400"/>
                    </a:lnTo>
                    <a:lnTo>
                      <a:pt x="895350" y="1993900"/>
                    </a:lnTo>
                    <a:lnTo>
                      <a:pt x="889000" y="2076450"/>
                    </a:lnTo>
                    <a:lnTo>
                      <a:pt x="704850" y="2184400"/>
                    </a:lnTo>
                    <a:lnTo>
                      <a:pt x="590550" y="2216150"/>
                    </a:lnTo>
                    <a:lnTo>
                      <a:pt x="527050" y="2273300"/>
                    </a:lnTo>
                    <a:lnTo>
                      <a:pt x="514350" y="2362200"/>
                    </a:lnTo>
                    <a:lnTo>
                      <a:pt x="495300" y="2508250"/>
                    </a:lnTo>
                    <a:lnTo>
                      <a:pt x="381000" y="2495550"/>
                    </a:lnTo>
                    <a:lnTo>
                      <a:pt x="381000" y="2552700"/>
                    </a:lnTo>
                    <a:lnTo>
                      <a:pt x="234950" y="2717800"/>
                    </a:lnTo>
                    <a:lnTo>
                      <a:pt x="88900" y="2590800"/>
                    </a:lnTo>
                    <a:lnTo>
                      <a:pt x="57150" y="2571750"/>
                    </a:lnTo>
                    <a:lnTo>
                      <a:pt x="0" y="2603500"/>
                    </a:lnTo>
                    <a:lnTo>
                      <a:pt x="50800" y="2705100"/>
                    </a:lnTo>
                    <a:lnTo>
                      <a:pt x="44450" y="2724150"/>
                    </a:lnTo>
                    <a:lnTo>
                      <a:pt x="139700" y="2851150"/>
                    </a:lnTo>
                    <a:lnTo>
                      <a:pt x="184150" y="2914650"/>
                    </a:lnTo>
                    <a:lnTo>
                      <a:pt x="158750" y="3028950"/>
                    </a:lnTo>
                    <a:lnTo>
                      <a:pt x="190500" y="3092450"/>
                    </a:lnTo>
                    <a:lnTo>
                      <a:pt x="222250" y="3435350"/>
                    </a:lnTo>
                    <a:lnTo>
                      <a:pt x="146050" y="3448050"/>
                    </a:lnTo>
                    <a:lnTo>
                      <a:pt x="152400" y="3511550"/>
                    </a:lnTo>
                    <a:lnTo>
                      <a:pt x="279400" y="3530600"/>
                    </a:lnTo>
                    <a:lnTo>
                      <a:pt x="298450" y="3644900"/>
                    </a:lnTo>
                    <a:lnTo>
                      <a:pt x="139700" y="3765550"/>
                    </a:lnTo>
                    <a:lnTo>
                      <a:pt x="158750" y="3803650"/>
                    </a:lnTo>
                    <a:lnTo>
                      <a:pt x="120650" y="3892550"/>
                    </a:lnTo>
                    <a:lnTo>
                      <a:pt x="120650" y="3949700"/>
                    </a:lnTo>
                    <a:lnTo>
                      <a:pt x="63500" y="3981450"/>
                    </a:lnTo>
                    <a:lnTo>
                      <a:pt x="69850" y="4019550"/>
                    </a:lnTo>
                    <a:lnTo>
                      <a:pt x="31750" y="40894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B200ABBF-1666-8719-F215-B14557968803}"/>
                  </a:ext>
                </a:extLst>
              </p:cNvPr>
              <p:cNvSpPr/>
              <p:nvPr/>
            </p:nvSpPr>
            <p:spPr>
              <a:xfrm>
                <a:off x="2642035" y="1886772"/>
                <a:ext cx="154497" cy="128747"/>
              </a:xfrm>
              <a:custGeom>
                <a:avLst/>
                <a:gdLst>
                  <a:gd name="connsiteX0" fmla="*/ 342900 w 666750"/>
                  <a:gd name="connsiteY0" fmla="*/ 38100 h 555625"/>
                  <a:gd name="connsiteX1" fmla="*/ 279400 w 666750"/>
                  <a:gd name="connsiteY1" fmla="*/ 130175 h 555625"/>
                  <a:gd name="connsiteX2" fmla="*/ 190500 w 666750"/>
                  <a:gd name="connsiteY2" fmla="*/ 158750 h 555625"/>
                  <a:gd name="connsiteX3" fmla="*/ 114300 w 666750"/>
                  <a:gd name="connsiteY3" fmla="*/ 180975 h 555625"/>
                  <a:gd name="connsiteX4" fmla="*/ 82550 w 666750"/>
                  <a:gd name="connsiteY4" fmla="*/ 158750 h 555625"/>
                  <a:gd name="connsiteX5" fmla="*/ 57150 w 666750"/>
                  <a:gd name="connsiteY5" fmla="*/ 200025 h 555625"/>
                  <a:gd name="connsiteX6" fmla="*/ 66675 w 666750"/>
                  <a:gd name="connsiteY6" fmla="*/ 269875 h 555625"/>
                  <a:gd name="connsiteX7" fmla="*/ 0 w 666750"/>
                  <a:gd name="connsiteY7" fmla="*/ 282575 h 555625"/>
                  <a:gd name="connsiteX8" fmla="*/ 3175 w 666750"/>
                  <a:gd name="connsiteY8" fmla="*/ 330200 h 555625"/>
                  <a:gd name="connsiteX9" fmla="*/ 25400 w 666750"/>
                  <a:gd name="connsiteY9" fmla="*/ 381000 h 555625"/>
                  <a:gd name="connsiteX10" fmla="*/ 161925 w 666750"/>
                  <a:gd name="connsiteY10" fmla="*/ 304800 h 555625"/>
                  <a:gd name="connsiteX11" fmla="*/ 231775 w 666750"/>
                  <a:gd name="connsiteY11" fmla="*/ 314325 h 555625"/>
                  <a:gd name="connsiteX12" fmla="*/ 266700 w 666750"/>
                  <a:gd name="connsiteY12" fmla="*/ 317500 h 555625"/>
                  <a:gd name="connsiteX13" fmla="*/ 288925 w 666750"/>
                  <a:gd name="connsiteY13" fmla="*/ 371475 h 555625"/>
                  <a:gd name="connsiteX14" fmla="*/ 254000 w 666750"/>
                  <a:gd name="connsiteY14" fmla="*/ 444500 h 555625"/>
                  <a:gd name="connsiteX15" fmla="*/ 254000 w 666750"/>
                  <a:gd name="connsiteY15" fmla="*/ 473075 h 555625"/>
                  <a:gd name="connsiteX16" fmla="*/ 266700 w 666750"/>
                  <a:gd name="connsiteY16" fmla="*/ 501650 h 555625"/>
                  <a:gd name="connsiteX17" fmla="*/ 254000 w 666750"/>
                  <a:gd name="connsiteY17" fmla="*/ 523875 h 555625"/>
                  <a:gd name="connsiteX18" fmla="*/ 298450 w 666750"/>
                  <a:gd name="connsiteY18" fmla="*/ 555625 h 555625"/>
                  <a:gd name="connsiteX19" fmla="*/ 317500 w 666750"/>
                  <a:gd name="connsiteY19" fmla="*/ 523875 h 555625"/>
                  <a:gd name="connsiteX20" fmla="*/ 317500 w 666750"/>
                  <a:gd name="connsiteY20" fmla="*/ 485775 h 555625"/>
                  <a:gd name="connsiteX21" fmla="*/ 352425 w 666750"/>
                  <a:gd name="connsiteY21" fmla="*/ 400050 h 555625"/>
                  <a:gd name="connsiteX22" fmla="*/ 371475 w 666750"/>
                  <a:gd name="connsiteY22" fmla="*/ 368300 h 555625"/>
                  <a:gd name="connsiteX23" fmla="*/ 485775 w 666750"/>
                  <a:gd name="connsiteY23" fmla="*/ 330200 h 555625"/>
                  <a:gd name="connsiteX24" fmla="*/ 511175 w 666750"/>
                  <a:gd name="connsiteY24" fmla="*/ 342900 h 555625"/>
                  <a:gd name="connsiteX25" fmla="*/ 514350 w 666750"/>
                  <a:gd name="connsiteY25" fmla="*/ 403225 h 555625"/>
                  <a:gd name="connsiteX26" fmla="*/ 584200 w 666750"/>
                  <a:gd name="connsiteY26" fmla="*/ 460375 h 555625"/>
                  <a:gd name="connsiteX27" fmla="*/ 635000 w 666750"/>
                  <a:gd name="connsiteY27" fmla="*/ 374650 h 555625"/>
                  <a:gd name="connsiteX28" fmla="*/ 635000 w 666750"/>
                  <a:gd name="connsiteY28" fmla="*/ 307975 h 555625"/>
                  <a:gd name="connsiteX29" fmla="*/ 619125 w 666750"/>
                  <a:gd name="connsiteY29" fmla="*/ 260350 h 555625"/>
                  <a:gd name="connsiteX30" fmla="*/ 647700 w 666750"/>
                  <a:gd name="connsiteY30" fmla="*/ 187325 h 555625"/>
                  <a:gd name="connsiteX31" fmla="*/ 666750 w 666750"/>
                  <a:gd name="connsiteY31" fmla="*/ 117475 h 555625"/>
                  <a:gd name="connsiteX32" fmla="*/ 631825 w 666750"/>
                  <a:gd name="connsiteY32" fmla="*/ 95250 h 555625"/>
                  <a:gd name="connsiteX33" fmla="*/ 635000 w 666750"/>
                  <a:gd name="connsiteY33" fmla="*/ 9525 h 555625"/>
                  <a:gd name="connsiteX34" fmla="*/ 558800 w 666750"/>
                  <a:gd name="connsiteY34" fmla="*/ 0 h 555625"/>
                  <a:gd name="connsiteX35" fmla="*/ 431800 w 666750"/>
                  <a:gd name="connsiteY35" fmla="*/ 76200 h 555625"/>
                  <a:gd name="connsiteX36" fmla="*/ 342900 w 666750"/>
                  <a:gd name="connsiteY36" fmla="*/ 38100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66750" h="555625">
                    <a:moveTo>
                      <a:pt x="342900" y="38100"/>
                    </a:moveTo>
                    <a:lnTo>
                      <a:pt x="279400" y="130175"/>
                    </a:lnTo>
                    <a:lnTo>
                      <a:pt x="190500" y="158750"/>
                    </a:lnTo>
                    <a:lnTo>
                      <a:pt x="114300" y="180975"/>
                    </a:lnTo>
                    <a:lnTo>
                      <a:pt x="82550" y="158750"/>
                    </a:lnTo>
                    <a:lnTo>
                      <a:pt x="57150" y="200025"/>
                    </a:lnTo>
                    <a:lnTo>
                      <a:pt x="66675" y="269875"/>
                    </a:lnTo>
                    <a:lnTo>
                      <a:pt x="0" y="282575"/>
                    </a:lnTo>
                    <a:lnTo>
                      <a:pt x="3175" y="330200"/>
                    </a:lnTo>
                    <a:lnTo>
                      <a:pt x="25400" y="381000"/>
                    </a:lnTo>
                    <a:lnTo>
                      <a:pt x="161925" y="304800"/>
                    </a:lnTo>
                    <a:lnTo>
                      <a:pt x="231775" y="314325"/>
                    </a:lnTo>
                    <a:lnTo>
                      <a:pt x="266700" y="317500"/>
                    </a:lnTo>
                    <a:lnTo>
                      <a:pt x="288925" y="371475"/>
                    </a:lnTo>
                    <a:lnTo>
                      <a:pt x="254000" y="444500"/>
                    </a:lnTo>
                    <a:lnTo>
                      <a:pt x="254000" y="473075"/>
                    </a:lnTo>
                    <a:lnTo>
                      <a:pt x="266700" y="501650"/>
                    </a:lnTo>
                    <a:lnTo>
                      <a:pt x="254000" y="523875"/>
                    </a:lnTo>
                    <a:lnTo>
                      <a:pt x="298450" y="555625"/>
                    </a:lnTo>
                    <a:lnTo>
                      <a:pt x="317500" y="523875"/>
                    </a:lnTo>
                    <a:lnTo>
                      <a:pt x="317500" y="485775"/>
                    </a:lnTo>
                    <a:lnTo>
                      <a:pt x="352425" y="400050"/>
                    </a:lnTo>
                    <a:lnTo>
                      <a:pt x="371475" y="368300"/>
                    </a:lnTo>
                    <a:lnTo>
                      <a:pt x="485775" y="330200"/>
                    </a:lnTo>
                    <a:lnTo>
                      <a:pt x="511175" y="342900"/>
                    </a:lnTo>
                    <a:lnTo>
                      <a:pt x="514350" y="403225"/>
                    </a:lnTo>
                    <a:lnTo>
                      <a:pt x="584200" y="460375"/>
                    </a:lnTo>
                    <a:lnTo>
                      <a:pt x="635000" y="374650"/>
                    </a:lnTo>
                    <a:lnTo>
                      <a:pt x="635000" y="307975"/>
                    </a:lnTo>
                    <a:lnTo>
                      <a:pt x="619125" y="260350"/>
                    </a:lnTo>
                    <a:lnTo>
                      <a:pt x="647700" y="187325"/>
                    </a:lnTo>
                    <a:lnTo>
                      <a:pt x="666750" y="117475"/>
                    </a:lnTo>
                    <a:lnTo>
                      <a:pt x="631825" y="95250"/>
                    </a:lnTo>
                    <a:lnTo>
                      <a:pt x="635000" y="9525"/>
                    </a:lnTo>
                    <a:lnTo>
                      <a:pt x="558800" y="0"/>
                    </a:lnTo>
                    <a:lnTo>
                      <a:pt x="431800" y="76200"/>
                    </a:lnTo>
                    <a:lnTo>
                      <a:pt x="342900" y="381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C765696-80ED-071A-F0F6-7578C77A2AD3}"/>
                  </a:ext>
                </a:extLst>
              </p:cNvPr>
              <p:cNvSpPr/>
              <p:nvPr/>
            </p:nvSpPr>
            <p:spPr>
              <a:xfrm>
                <a:off x="2304257" y="2160454"/>
                <a:ext cx="759336" cy="591506"/>
              </a:xfrm>
              <a:custGeom>
                <a:avLst/>
                <a:gdLst>
                  <a:gd name="connsiteX0" fmla="*/ 2832482 w 3276982"/>
                  <a:gd name="connsiteY0" fmla="*/ 0 h 2552700"/>
                  <a:gd name="connsiteX1" fmla="*/ 2845182 w 3276982"/>
                  <a:gd name="connsiteY1" fmla="*/ 50800 h 2552700"/>
                  <a:gd name="connsiteX2" fmla="*/ 2832482 w 3276982"/>
                  <a:gd name="connsiteY2" fmla="*/ 120652 h 2552700"/>
                  <a:gd name="connsiteX3" fmla="*/ 2826132 w 3276982"/>
                  <a:gd name="connsiteY3" fmla="*/ 158748 h 2552700"/>
                  <a:gd name="connsiteX4" fmla="*/ 2857882 w 3276982"/>
                  <a:gd name="connsiteY4" fmla="*/ 209548 h 2552700"/>
                  <a:gd name="connsiteX5" fmla="*/ 2953132 w 3276982"/>
                  <a:gd name="connsiteY5" fmla="*/ 241300 h 2552700"/>
                  <a:gd name="connsiteX6" fmla="*/ 2953132 w 3276982"/>
                  <a:gd name="connsiteY6" fmla="*/ 323852 h 2552700"/>
                  <a:gd name="connsiteX7" fmla="*/ 2915032 w 3276982"/>
                  <a:gd name="connsiteY7" fmla="*/ 361948 h 2552700"/>
                  <a:gd name="connsiteX8" fmla="*/ 2921382 w 3276982"/>
                  <a:gd name="connsiteY8" fmla="*/ 393700 h 2552700"/>
                  <a:gd name="connsiteX9" fmla="*/ 2864232 w 3276982"/>
                  <a:gd name="connsiteY9" fmla="*/ 482600 h 2552700"/>
                  <a:gd name="connsiteX10" fmla="*/ 2826132 w 3276982"/>
                  <a:gd name="connsiteY10" fmla="*/ 736600 h 2552700"/>
                  <a:gd name="connsiteX11" fmla="*/ 2832482 w 3276982"/>
                  <a:gd name="connsiteY11" fmla="*/ 838200 h 2552700"/>
                  <a:gd name="connsiteX12" fmla="*/ 2832482 w 3276982"/>
                  <a:gd name="connsiteY12" fmla="*/ 882652 h 2552700"/>
                  <a:gd name="connsiteX13" fmla="*/ 2883282 w 3276982"/>
                  <a:gd name="connsiteY13" fmla="*/ 914400 h 2552700"/>
                  <a:gd name="connsiteX14" fmla="*/ 2927732 w 3276982"/>
                  <a:gd name="connsiteY14" fmla="*/ 914400 h 2552700"/>
                  <a:gd name="connsiteX15" fmla="*/ 2972182 w 3276982"/>
                  <a:gd name="connsiteY15" fmla="*/ 869948 h 2552700"/>
                  <a:gd name="connsiteX16" fmla="*/ 3035682 w 3276982"/>
                  <a:gd name="connsiteY16" fmla="*/ 1035052 h 2552700"/>
                  <a:gd name="connsiteX17" fmla="*/ 3162682 w 3276982"/>
                  <a:gd name="connsiteY17" fmla="*/ 1098548 h 2552700"/>
                  <a:gd name="connsiteX18" fmla="*/ 3175382 w 3276982"/>
                  <a:gd name="connsiteY18" fmla="*/ 1200148 h 2552700"/>
                  <a:gd name="connsiteX19" fmla="*/ 3143632 w 3276982"/>
                  <a:gd name="connsiteY19" fmla="*/ 1250948 h 2552700"/>
                  <a:gd name="connsiteX20" fmla="*/ 3061082 w 3276982"/>
                  <a:gd name="connsiteY20" fmla="*/ 1327148 h 2552700"/>
                  <a:gd name="connsiteX21" fmla="*/ 3048382 w 3276982"/>
                  <a:gd name="connsiteY21" fmla="*/ 1346200 h 2552700"/>
                  <a:gd name="connsiteX22" fmla="*/ 3048382 w 3276982"/>
                  <a:gd name="connsiteY22" fmla="*/ 1390652 h 2552700"/>
                  <a:gd name="connsiteX23" fmla="*/ 3067432 w 3276982"/>
                  <a:gd name="connsiteY23" fmla="*/ 1416052 h 2552700"/>
                  <a:gd name="connsiteX24" fmla="*/ 3029332 w 3276982"/>
                  <a:gd name="connsiteY24" fmla="*/ 1485900 h 2552700"/>
                  <a:gd name="connsiteX25" fmla="*/ 3162682 w 3276982"/>
                  <a:gd name="connsiteY25" fmla="*/ 1492252 h 2552700"/>
                  <a:gd name="connsiteX26" fmla="*/ 3156332 w 3276982"/>
                  <a:gd name="connsiteY26" fmla="*/ 1530348 h 2552700"/>
                  <a:gd name="connsiteX27" fmla="*/ 3276982 w 3276982"/>
                  <a:gd name="connsiteY27" fmla="*/ 1517652 h 2552700"/>
                  <a:gd name="connsiteX28" fmla="*/ 3276982 w 3276982"/>
                  <a:gd name="connsiteY28" fmla="*/ 1568452 h 2552700"/>
                  <a:gd name="connsiteX29" fmla="*/ 2972182 w 3276982"/>
                  <a:gd name="connsiteY29" fmla="*/ 1714500 h 2552700"/>
                  <a:gd name="connsiteX30" fmla="*/ 2895982 w 3276982"/>
                  <a:gd name="connsiteY30" fmla="*/ 1714500 h 2552700"/>
                  <a:gd name="connsiteX31" fmla="*/ 2851532 w 3276982"/>
                  <a:gd name="connsiteY31" fmla="*/ 1784348 h 2552700"/>
                  <a:gd name="connsiteX32" fmla="*/ 2794382 w 3276982"/>
                  <a:gd name="connsiteY32" fmla="*/ 1758948 h 2552700"/>
                  <a:gd name="connsiteX33" fmla="*/ 2788032 w 3276982"/>
                  <a:gd name="connsiteY33" fmla="*/ 1835148 h 2552700"/>
                  <a:gd name="connsiteX34" fmla="*/ 2762632 w 3276982"/>
                  <a:gd name="connsiteY34" fmla="*/ 1866900 h 2552700"/>
                  <a:gd name="connsiteX35" fmla="*/ 2705482 w 3276982"/>
                  <a:gd name="connsiteY35" fmla="*/ 1854200 h 2552700"/>
                  <a:gd name="connsiteX36" fmla="*/ 2699132 w 3276982"/>
                  <a:gd name="connsiteY36" fmla="*/ 1917700 h 2552700"/>
                  <a:gd name="connsiteX37" fmla="*/ 2591182 w 3276982"/>
                  <a:gd name="connsiteY37" fmla="*/ 2019300 h 2552700"/>
                  <a:gd name="connsiteX38" fmla="*/ 2457832 w 3276982"/>
                  <a:gd name="connsiteY38" fmla="*/ 2082800 h 2552700"/>
                  <a:gd name="connsiteX39" fmla="*/ 2318132 w 3276982"/>
                  <a:gd name="connsiteY39" fmla="*/ 2171700 h 2552700"/>
                  <a:gd name="connsiteX40" fmla="*/ 2210182 w 3276982"/>
                  <a:gd name="connsiteY40" fmla="*/ 2190748 h 2552700"/>
                  <a:gd name="connsiteX41" fmla="*/ 2121282 w 3276982"/>
                  <a:gd name="connsiteY41" fmla="*/ 2266948 h 2552700"/>
                  <a:gd name="connsiteX42" fmla="*/ 2203832 w 3276982"/>
                  <a:gd name="connsiteY42" fmla="*/ 2292348 h 2552700"/>
                  <a:gd name="connsiteX43" fmla="*/ 2140332 w 3276982"/>
                  <a:gd name="connsiteY43" fmla="*/ 2368548 h 2552700"/>
                  <a:gd name="connsiteX44" fmla="*/ 2133982 w 3276982"/>
                  <a:gd name="connsiteY44" fmla="*/ 2451100 h 2552700"/>
                  <a:gd name="connsiteX45" fmla="*/ 2026032 w 3276982"/>
                  <a:gd name="connsiteY45" fmla="*/ 2457452 h 2552700"/>
                  <a:gd name="connsiteX46" fmla="*/ 1981582 w 3276982"/>
                  <a:gd name="connsiteY46" fmla="*/ 2463800 h 2552700"/>
                  <a:gd name="connsiteX47" fmla="*/ 1975692 w 3276982"/>
                  <a:gd name="connsiteY47" fmla="*/ 2540368 h 2552700"/>
                  <a:gd name="connsiteX48" fmla="*/ 1778382 w 3276982"/>
                  <a:gd name="connsiteY48" fmla="*/ 2552700 h 2552700"/>
                  <a:gd name="connsiteX49" fmla="*/ 1708532 w 3276982"/>
                  <a:gd name="connsiteY49" fmla="*/ 2495548 h 2552700"/>
                  <a:gd name="connsiteX50" fmla="*/ 1638682 w 3276982"/>
                  <a:gd name="connsiteY50" fmla="*/ 2495548 h 2552700"/>
                  <a:gd name="connsiteX51" fmla="*/ 1556132 w 3276982"/>
                  <a:gd name="connsiteY51" fmla="*/ 2343148 h 2552700"/>
                  <a:gd name="connsiteX52" fmla="*/ 1511682 w 3276982"/>
                  <a:gd name="connsiteY52" fmla="*/ 2330452 h 2552700"/>
                  <a:gd name="connsiteX53" fmla="*/ 1498982 w 3276982"/>
                  <a:gd name="connsiteY53" fmla="*/ 2279652 h 2552700"/>
                  <a:gd name="connsiteX54" fmla="*/ 1587882 w 3276982"/>
                  <a:gd name="connsiteY54" fmla="*/ 2209800 h 2552700"/>
                  <a:gd name="connsiteX55" fmla="*/ 1543432 w 3276982"/>
                  <a:gd name="connsiteY55" fmla="*/ 2159000 h 2552700"/>
                  <a:gd name="connsiteX56" fmla="*/ 1543432 w 3276982"/>
                  <a:gd name="connsiteY56" fmla="*/ 2089148 h 2552700"/>
                  <a:gd name="connsiteX57" fmla="*/ 1410082 w 3276982"/>
                  <a:gd name="connsiteY57" fmla="*/ 2038348 h 2552700"/>
                  <a:gd name="connsiteX58" fmla="*/ 1200532 w 3276982"/>
                  <a:gd name="connsiteY58" fmla="*/ 2038348 h 2552700"/>
                  <a:gd name="connsiteX59" fmla="*/ 1225932 w 3276982"/>
                  <a:gd name="connsiteY59" fmla="*/ 1949452 h 2552700"/>
                  <a:gd name="connsiteX60" fmla="*/ 1187832 w 3276982"/>
                  <a:gd name="connsiteY60" fmla="*/ 1682748 h 2552700"/>
                  <a:gd name="connsiteX61" fmla="*/ 1130682 w 3276982"/>
                  <a:gd name="connsiteY61" fmla="*/ 1638300 h 2552700"/>
                  <a:gd name="connsiteX62" fmla="*/ 1130682 w 3276982"/>
                  <a:gd name="connsiteY62" fmla="*/ 1543052 h 2552700"/>
                  <a:gd name="connsiteX63" fmla="*/ 1060832 w 3276982"/>
                  <a:gd name="connsiteY63" fmla="*/ 1555748 h 2552700"/>
                  <a:gd name="connsiteX64" fmla="*/ 1016382 w 3276982"/>
                  <a:gd name="connsiteY64" fmla="*/ 1562100 h 2552700"/>
                  <a:gd name="connsiteX65" fmla="*/ 984632 w 3276982"/>
                  <a:gd name="connsiteY65" fmla="*/ 1498600 h 2552700"/>
                  <a:gd name="connsiteX66" fmla="*/ 908432 w 3276982"/>
                  <a:gd name="connsiteY66" fmla="*/ 1524000 h 2552700"/>
                  <a:gd name="connsiteX67" fmla="*/ 902082 w 3276982"/>
                  <a:gd name="connsiteY67" fmla="*/ 1581148 h 2552700"/>
                  <a:gd name="connsiteX68" fmla="*/ 825882 w 3276982"/>
                  <a:gd name="connsiteY68" fmla="*/ 1657348 h 2552700"/>
                  <a:gd name="connsiteX69" fmla="*/ 654432 w 3276982"/>
                  <a:gd name="connsiteY69" fmla="*/ 1625600 h 2552700"/>
                  <a:gd name="connsiteX70" fmla="*/ 521082 w 3276982"/>
                  <a:gd name="connsiteY70" fmla="*/ 1498600 h 2552700"/>
                  <a:gd name="connsiteX71" fmla="*/ 444882 w 3276982"/>
                  <a:gd name="connsiteY71" fmla="*/ 1511300 h 2552700"/>
                  <a:gd name="connsiteX72" fmla="*/ 387732 w 3276982"/>
                  <a:gd name="connsiteY72" fmla="*/ 1504948 h 2552700"/>
                  <a:gd name="connsiteX73" fmla="*/ 305182 w 3276982"/>
                  <a:gd name="connsiteY73" fmla="*/ 1504948 h 2552700"/>
                  <a:gd name="connsiteX74" fmla="*/ 190882 w 3276982"/>
                  <a:gd name="connsiteY74" fmla="*/ 1466852 h 2552700"/>
                  <a:gd name="connsiteX75" fmla="*/ 89282 w 3276982"/>
                  <a:gd name="connsiteY75" fmla="*/ 1454148 h 2552700"/>
                  <a:gd name="connsiteX76" fmla="*/ 38482 w 3276982"/>
                  <a:gd name="connsiteY76" fmla="*/ 1397000 h 2552700"/>
                  <a:gd name="connsiteX77" fmla="*/ 0 w 3276982"/>
                  <a:gd name="connsiteY77" fmla="*/ 1342028 h 2552700"/>
                  <a:gd name="connsiteX78" fmla="*/ 382 w 3276982"/>
                  <a:gd name="connsiteY78" fmla="*/ 1339852 h 2552700"/>
                  <a:gd name="connsiteX79" fmla="*/ 19432 w 3276982"/>
                  <a:gd name="connsiteY79" fmla="*/ 1295400 h 2552700"/>
                  <a:gd name="connsiteX80" fmla="*/ 82932 w 3276982"/>
                  <a:gd name="connsiteY80" fmla="*/ 1244600 h 2552700"/>
                  <a:gd name="connsiteX81" fmla="*/ 57532 w 3276982"/>
                  <a:gd name="connsiteY81" fmla="*/ 1200148 h 2552700"/>
                  <a:gd name="connsiteX82" fmla="*/ 82932 w 3276982"/>
                  <a:gd name="connsiteY82" fmla="*/ 1117600 h 2552700"/>
                  <a:gd name="connsiteX83" fmla="*/ 57532 w 3276982"/>
                  <a:gd name="connsiteY83" fmla="*/ 1054100 h 2552700"/>
                  <a:gd name="connsiteX84" fmla="*/ 32132 w 3276982"/>
                  <a:gd name="connsiteY84" fmla="*/ 965200 h 2552700"/>
                  <a:gd name="connsiteX85" fmla="*/ 82932 w 3276982"/>
                  <a:gd name="connsiteY85" fmla="*/ 857252 h 2552700"/>
                  <a:gd name="connsiteX86" fmla="*/ 165482 w 3276982"/>
                  <a:gd name="connsiteY86" fmla="*/ 838200 h 2552700"/>
                  <a:gd name="connsiteX87" fmla="*/ 165482 w 3276982"/>
                  <a:gd name="connsiteY87" fmla="*/ 762000 h 2552700"/>
                  <a:gd name="connsiteX88" fmla="*/ 222632 w 3276982"/>
                  <a:gd name="connsiteY88" fmla="*/ 698500 h 2552700"/>
                  <a:gd name="connsiteX89" fmla="*/ 324232 w 3276982"/>
                  <a:gd name="connsiteY89" fmla="*/ 628652 h 2552700"/>
                  <a:gd name="connsiteX90" fmla="*/ 400432 w 3276982"/>
                  <a:gd name="connsiteY90" fmla="*/ 660400 h 2552700"/>
                  <a:gd name="connsiteX91" fmla="*/ 457582 w 3276982"/>
                  <a:gd name="connsiteY91" fmla="*/ 641348 h 2552700"/>
                  <a:gd name="connsiteX92" fmla="*/ 470282 w 3276982"/>
                  <a:gd name="connsiteY92" fmla="*/ 596900 h 2552700"/>
                  <a:gd name="connsiteX93" fmla="*/ 495682 w 3276982"/>
                  <a:gd name="connsiteY93" fmla="*/ 552452 h 2552700"/>
                  <a:gd name="connsiteX94" fmla="*/ 571882 w 3276982"/>
                  <a:gd name="connsiteY94" fmla="*/ 533400 h 2552700"/>
                  <a:gd name="connsiteX95" fmla="*/ 660782 w 3276982"/>
                  <a:gd name="connsiteY95" fmla="*/ 514348 h 2552700"/>
                  <a:gd name="connsiteX96" fmla="*/ 705232 w 3276982"/>
                  <a:gd name="connsiteY96" fmla="*/ 520700 h 2552700"/>
                  <a:gd name="connsiteX97" fmla="*/ 825882 w 3276982"/>
                  <a:gd name="connsiteY97" fmla="*/ 482600 h 2552700"/>
                  <a:gd name="connsiteX98" fmla="*/ 870332 w 3276982"/>
                  <a:gd name="connsiteY98" fmla="*/ 596900 h 2552700"/>
                  <a:gd name="connsiteX99" fmla="*/ 959232 w 3276982"/>
                  <a:gd name="connsiteY99" fmla="*/ 628652 h 2552700"/>
                  <a:gd name="connsiteX100" fmla="*/ 1048132 w 3276982"/>
                  <a:gd name="connsiteY100" fmla="*/ 628652 h 2552700"/>
                  <a:gd name="connsiteX101" fmla="*/ 1092582 w 3276982"/>
                  <a:gd name="connsiteY101" fmla="*/ 596900 h 2552700"/>
                  <a:gd name="connsiteX102" fmla="*/ 1168782 w 3276982"/>
                  <a:gd name="connsiteY102" fmla="*/ 482600 h 2552700"/>
                  <a:gd name="connsiteX103" fmla="*/ 1264032 w 3276982"/>
                  <a:gd name="connsiteY103" fmla="*/ 482600 h 2552700"/>
                  <a:gd name="connsiteX104" fmla="*/ 1371982 w 3276982"/>
                  <a:gd name="connsiteY104" fmla="*/ 469900 h 2552700"/>
                  <a:gd name="connsiteX105" fmla="*/ 1422782 w 3276982"/>
                  <a:gd name="connsiteY105" fmla="*/ 450852 h 2552700"/>
                  <a:gd name="connsiteX106" fmla="*/ 1454532 w 3276982"/>
                  <a:gd name="connsiteY106" fmla="*/ 381000 h 2552700"/>
                  <a:gd name="connsiteX107" fmla="*/ 1486282 w 3276982"/>
                  <a:gd name="connsiteY107" fmla="*/ 279400 h 2552700"/>
                  <a:gd name="connsiteX108" fmla="*/ 1638682 w 3276982"/>
                  <a:gd name="connsiteY108" fmla="*/ 266700 h 2552700"/>
                  <a:gd name="connsiteX109" fmla="*/ 1708532 w 3276982"/>
                  <a:gd name="connsiteY109" fmla="*/ 247652 h 2552700"/>
                  <a:gd name="connsiteX110" fmla="*/ 1841882 w 3276982"/>
                  <a:gd name="connsiteY110" fmla="*/ 228600 h 2552700"/>
                  <a:gd name="connsiteX111" fmla="*/ 1930782 w 3276982"/>
                  <a:gd name="connsiteY111" fmla="*/ 254000 h 2552700"/>
                  <a:gd name="connsiteX112" fmla="*/ 1975232 w 3276982"/>
                  <a:gd name="connsiteY112" fmla="*/ 266700 h 2552700"/>
                  <a:gd name="connsiteX113" fmla="*/ 2026032 w 3276982"/>
                  <a:gd name="connsiteY113" fmla="*/ 254000 h 2552700"/>
                  <a:gd name="connsiteX114" fmla="*/ 2070482 w 3276982"/>
                  <a:gd name="connsiteY114" fmla="*/ 273052 h 2552700"/>
                  <a:gd name="connsiteX115" fmla="*/ 2089532 w 3276982"/>
                  <a:gd name="connsiteY115" fmla="*/ 228600 h 2552700"/>
                  <a:gd name="connsiteX116" fmla="*/ 2248282 w 3276982"/>
                  <a:gd name="connsiteY116" fmla="*/ 304800 h 2552700"/>
                  <a:gd name="connsiteX117" fmla="*/ 2305432 w 3276982"/>
                  <a:gd name="connsiteY117" fmla="*/ 317500 h 2552700"/>
                  <a:gd name="connsiteX118" fmla="*/ 2349882 w 3276982"/>
                  <a:gd name="connsiteY118" fmla="*/ 273052 h 2552700"/>
                  <a:gd name="connsiteX119" fmla="*/ 2343532 w 3276982"/>
                  <a:gd name="connsiteY119" fmla="*/ 228600 h 2552700"/>
                  <a:gd name="connsiteX120" fmla="*/ 2375282 w 3276982"/>
                  <a:gd name="connsiteY120" fmla="*/ 146052 h 2552700"/>
                  <a:gd name="connsiteX121" fmla="*/ 2502282 w 3276982"/>
                  <a:gd name="connsiteY121" fmla="*/ 120652 h 2552700"/>
                  <a:gd name="connsiteX122" fmla="*/ 2546732 w 3276982"/>
                  <a:gd name="connsiteY122" fmla="*/ 76200 h 2552700"/>
                  <a:gd name="connsiteX123" fmla="*/ 2635632 w 3276982"/>
                  <a:gd name="connsiteY123" fmla="*/ 63500 h 2552700"/>
                  <a:gd name="connsiteX124" fmla="*/ 2705482 w 3276982"/>
                  <a:gd name="connsiteY124" fmla="*/ 63500 h 2552700"/>
                  <a:gd name="connsiteX125" fmla="*/ 2756282 w 3276982"/>
                  <a:gd name="connsiteY125" fmla="*/ 107948 h 2552700"/>
                  <a:gd name="connsiteX126" fmla="*/ 2781682 w 3276982"/>
                  <a:gd name="connsiteY126" fmla="*/ 63500 h 2552700"/>
                  <a:gd name="connsiteX127" fmla="*/ 2781682 w 3276982"/>
                  <a:gd name="connsiteY127" fmla="*/ 12700 h 255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3276982" h="2552700">
                    <a:moveTo>
                      <a:pt x="2832482" y="0"/>
                    </a:moveTo>
                    <a:lnTo>
                      <a:pt x="2845182" y="50800"/>
                    </a:lnTo>
                    <a:lnTo>
                      <a:pt x="2832482" y="120652"/>
                    </a:lnTo>
                    <a:lnTo>
                      <a:pt x="2826132" y="158748"/>
                    </a:lnTo>
                    <a:lnTo>
                      <a:pt x="2857882" y="209548"/>
                    </a:lnTo>
                    <a:lnTo>
                      <a:pt x="2953132" y="241300"/>
                    </a:lnTo>
                    <a:lnTo>
                      <a:pt x="2953132" y="323852"/>
                    </a:lnTo>
                    <a:lnTo>
                      <a:pt x="2915032" y="361948"/>
                    </a:lnTo>
                    <a:lnTo>
                      <a:pt x="2921382" y="393700"/>
                    </a:lnTo>
                    <a:lnTo>
                      <a:pt x="2864232" y="482600"/>
                    </a:lnTo>
                    <a:lnTo>
                      <a:pt x="2826132" y="736600"/>
                    </a:lnTo>
                    <a:lnTo>
                      <a:pt x="2832482" y="838200"/>
                    </a:lnTo>
                    <a:lnTo>
                      <a:pt x="2832482" y="882652"/>
                    </a:lnTo>
                    <a:lnTo>
                      <a:pt x="2883282" y="914400"/>
                    </a:lnTo>
                    <a:lnTo>
                      <a:pt x="2927732" y="914400"/>
                    </a:lnTo>
                    <a:lnTo>
                      <a:pt x="2972182" y="869948"/>
                    </a:lnTo>
                    <a:lnTo>
                      <a:pt x="3035682" y="1035052"/>
                    </a:lnTo>
                    <a:lnTo>
                      <a:pt x="3162682" y="1098548"/>
                    </a:lnTo>
                    <a:lnTo>
                      <a:pt x="3175382" y="1200148"/>
                    </a:lnTo>
                    <a:lnTo>
                      <a:pt x="3143632" y="1250948"/>
                    </a:lnTo>
                    <a:lnTo>
                      <a:pt x="3061082" y="1327148"/>
                    </a:lnTo>
                    <a:lnTo>
                      <a:pt x="3048382" y="1346200"/>
                    </a:lnTo>
                    <a:lnTo>
                      <a:pt x="3048382" y="1390652"/>
                    </a:lnTo>
                    <a:lnTo>
                      <a:pt x="3067432" y="1416052"/>
                    </a:lnTo>
                    <a:lnTo>
                      <a:pt x="3029332" y="1485900"/>
                    </a:lnTo>
                    <a:lnTo>
                      <a:pt x="3162682" y="1492252"/>
                    </a:lnTo>
                    <a:lnTo>
                      <a:pt x="3156332" y="1530348"/>
                    </a:lnTo>
                    <a:lnTo>
                      <a:pt x="3276982" y="1517652"/>
                    </a:lnTo>
                    <a:lnTo>
                      <a:pt x="3276982" y="1568452"/>
                    </a:lnTo>
                    <a:lnTo>
                      <a:pt x="2972182" y="1714500"/>
                    </a:lnTo>
                    <a:lnTo>
                      <a:pt x="2895982" y="1714500"/>
                    </a:lnTo>
                    <a:lnTo>
                      <a:pt x="2851532" y="1784348"/>
                    </a:lnTo>
                    <a:lnTo>
                      <a:pt x="2794382" y="1758948"/>
                    </a:lnTo>
                    <a:lnTo>
                      <a:pt x="2788032" y="1835148"/>
                    </a:lnTo>
                    <a:lnTo>
                      <a:pt x="2762632" y="1866900"/>
                    </a:lnTo>
                    <a:lnTo>
                      <a:pt x="2705482" y="1854200"/>
                    </a:lnTo>
                    <a:lnTo>
                      <a:pt x="2699132" y="1917700"/>
                    </a:lnTo>
                    <a:lnTo>
                      <a:pt x="2591182" y="2019300"/>
                    </a:lnTo>
                    <a:lnTo>
                      <a:pt x="2457832" y="2082800"/>
                    </a:lnTo>
                    <a:lnTo>
                      <a:pt x="2318132" y="2171700"/>
                    </a:lnTo>
                    <a:lnTo>
                      <a:pt x="2210182" y="2190748"/>
                    </a:lnTo>
                    <a:lnTo>
                      <a:pt x="2121282" y="2266948"/>
                    </a:lnTo>
                    <a:lnTo>
                      <a:pt x="2203832" y="2292348"/>
                    </a:lnTo>
                    <a:lnTo>
                      <a:pt x="2140332" y="2368548"/>
                    </a:lnTo>
                    <a:lnTo>
                      <a:pt x="2133982" y="2451100"/>
                    </a:lnTo>
                    <a:lnTo>
                      <a:pt x="2026032" y="2457452"/>
                    </a:lnTo>
                    <a:lnTo>
                      <a:pt x="1981582" y="2463800"/>
                    </a:lnTo>
                    <a:lnTo>
                      <a:pt x="1975692" y="2540368"/>
                    </a:lnTo>
                    <a:lnTo>
                      <a:pt x="1778382" y="2552700"/>
                    </a:lnTo>
                    <a:lnTo>
                      <a:pt x="1708532" y="2495548"/>
                    </a:lnTo>
                    <a:lnTo>
                      <a:pt x="1638682" y="2495548"/>
                    </a:lnTo>
                    <a:lnTo>
                      <a:pt x="1556132" y="2343148"/>
                    </a:lnTo>
                    <a:lnTo>
                      <a:pt x="1511682" y="2330452"/>
                    </a:lnTo>
                    <a:lnTo>
                      <a:pt x="1498982" y="2279652"/>
                    </a:lnTo>
                    <a:lnTo>
                      <a:pt x="1587882" y="2209800"/>
                    </a:lnTo>
                    <a:lnTo>
                      <a:pt x="1543432" y="2159000"/>
                    </a:lnTo>
                    <a:lnTo>
                      <a:pt x="1543432" y="2089148"/>
                    </a:lnTo>
                    <a:lnTo>
                      <a:pt x="1410082" y="2038348"/>
                    </a:lnTo>
                    <a:lnTo>
                      <a:pt x="1200532" y="2038348"/>
                    </a:lnTo>
                    <a:lnTo>
                      <a:pt x="1225932" y="1949452"/>
                    </a:lnTo>
                    <a:lnTo>
                      <a:pt x="1187832" y="1682748"/>
                    </a:lnTo>
                    <a:lnTo>
                      <a:pt x="1130682" y="1638300"/>
                    </a:lnTo>
                    <a:lnTo>
                      <a:pt x="1130682" y="1543052"/>
                    </a:lnTo>
                    <a:lnTo>
                      <a:pt x="1060832" y="1555748"/>
                    </a:lnTo>
                    <a:lnTo>
                      <a:pt x="1016382" y="1562100"/>
                    </a:lnTo>
                    <a:lnTo>
                      <a:pt x="984632" y="1498600"/>
                    </a:lnTo>
                    <a:lnTo>
                      <a:pt x="908432" y="1524000"/>
                    </a:lnTo>
                    <a:lnTo>
                      <a:pt x="902082" y="1581148"/>
                    </a:lnTo>
                    <a:lnTo>
                      <a:pt x="825882" y="1657348"/>
                    </a:lnTo>
                    <a:lnTo>
                      <a:pt x="654432" y="1625600"/>
                    </a:lnTo>
                    <a:lnTo>
                      <a:pt x="521082" y="1498600"/>
                    </a:lnTo>
                    <a:lnTo>
                      <a:pt x="444882" y="1511300"/>
                    </a:lnTo>
                    <a:lnTo>
                      <a:pt x="387732" y="1504948"/>
                    </a:lnTo>
                    <a:lnTo>
                      <a:pt x="305182" y="1504948"/>
                    </a:lnTo>
                    <a:lnTo>
                      <a:pt x="190882" y="1466852"/>
                    </a:lnTo>
                    <a:lnTo>
                      <a:pt x="89282" y="1454148"/>
                    </a:lnTo>
                    <a:lnTo>
                      <a:pt x="38482" y="1397000"/>
                    </a:lnTo>
                    <a:lnTo>
                      <a:pt x="0" y="1342028"/>
                    </a:lnTo>
                    <a:lnTo>
                      <a:pt x="382" y="1339852"/>
                    </a:lnTo>
                    <a:lnTo>
                      <a:pt x="19432" y="1295400"/>
                    </a:lnTo>
                    <a:lnTo>
                      <a:pt x="82932" y="1244600"/>
                    </a:lnTo>
                    <a:lnTo>
                      <a:pt x="57532" y="1200148"/>
                    </a:lnTo>
                    <a:lnTo>
                      <a:pt x="82932" y="1117600"/>
                    </a:lnTo>
                    <a:lnTo>
                      <a:pt x="57532" y="1054100"/>
                    </a:lnTo>
                    <a:lnTo>
                      <a:pt x="32132" y="965200"/>
                    </a:lnTo>
                    <a:lnTo>
                      <a:pt x="82932" y="857252"/>
                    </a:lnTo>
                    <a:lnTo>
                      <a:pt x="165482" y="838200"/>
                    </a:lnTo>
                    <a:lnTo>
                      <a:pt x="165482" y="762000"/>
                    </a:lnTo>
                    <a:lnTo>
                      <a:pt x="222632" y="698500"/>
                    </a:lnTo>
                    <a:lnTo>
                      <a:pt x="324232" y="628652"/>
                    </a:lnTo>
                    <a:lnTo>
                      <a:pt x="400432" y="660400"/>
                    </a:lnTo>
                    <a:lnTo>
                      <a:pt x="457582" y="641348"/>
                    </a:lnTo>
                    <a:lnTo>
                      <a:pt x="470282" y="596900"/>
                    </a:lnTo>
                    <a:lnTo>
                      <a:pt x="495682" y="552452"/>
                    </a:lnTo>
                    <a:lnTo>
                      <a:pt x="571882" y="533400"/>
                    </a:lnTo>
                    <a:lnTo>
                      <a:pt x="660782" y="514348"/>
                    </a:lnTo>
                    <a:lnTo>
                      <a:pt x="705232" y="520700"/>
                    </a:lnTo>
                    <a:lnTo>
                      <a:pt x="825882" y="482600"/>
                    </a:lnTo>
                    <a:lnTo>
                      <a:pt x="870332" y="596900"/>
                    </a:lnTo>
                    <a:lnTo>
                      <a:pt x="959232" y="628652"/>
                    </a:lnTo>
                    <a:lnTo>
                      <a:pt x="1048132" y="628652"/>
                    </a:lnTo>
                    <a:lnTo>
                      <a:pt x="1092582" y="596900"/>
                    </a:lnTo>
                    <a:lnTo>
                      <a:pt x="1168782" y="482600"/>
                    </a:lnTo>
                    <a:lnTo>
                      <a:pt x="1264032" y="482600"/>
                    </a:lnTo>
                    <a:lnTo>
                      <a:pt x="1371982" y="469900"/>
                    </a:lnTo>
                    <a:lnTo>
                      <a:pt x="1422782" y="450852"/>
                    </a:lnTo>
                    <a:lnTo>
                      <a:pt x="1454532" y="381000"/>
                    </a:lnTo>
                    <a:lnTo>
                      <a:pt x="1486282" y="279400"/>
                    </a:lnTo>
                    <a:lnTo>
                      <a:pt x="1638682" y="266700"/>
                    </a:lnTo>
                    <a:lnTo>
                      <a:pt x="1708532" y="247652"/>
                    </a:lnTo>
                    <a:lnTo>
                      <a:pt x="1841882" y="228600"/>
                    </a:lnTo>
                    <a:lnTo>
                      <a:pt x="1930782" y="254000"/>
                    </a:lnTo>
                    <a:lnTo>
                      <a:pt x="1975232" y="266700"/>
                    </a:lnTo>
                    <a:lnTo>
                      <a:pt x="2026032" y="254000"/>
                    </a:lnTo>
                    <a:lnTo>
                      <a:pt x="2070482" y="273052"/>
                    </a:lnTo>
                    <a:lnTo>
                      <a:pt x="2089532" y="228600"/>
                    </a:lnTo>
                    <a:lnTo>
                      <a:pt x="2248282" y="304800"/>
                    </a:lnTo>
                    <a:lnTo>
                      <a:pt x="2305432" y="317500"/>
                    </a:lnTo>
                    <a:lnTo>
                      <a:pt x="2349882" y="273052"/>
                    </a:lnTo>
                    <a:lnTo>
                      <a:pt x="2343532" y="228600"/>
                    </a:lnTo>
                    <a:lnTo>
                      <a:pt x="2375282" y="146052"/>
                    </a:lnTo>
                    <a:lnTo>
                      <a:pt x="2502282" y="120652"/>
                    </a:lnTo>
                    <a:lnTo>
                      <a:pt x="2546732" y="76200"/>
                    </a:lnTo>
                    <a:lnTo>
                      <a:pt x="2635632" y="63500"/>
                    </a:lnTo>
                    <a:lnTo>
                      <a:pt x="2705482" y="63500"/>
                    </a:lnTo>
                    <a:lnTo>
                      <a:pt x="2756282" y="107948"/>
                    </a:lnTo>
                    <a:lnTo>
                      <a:pt x="2781682" y="63500"/>
                    </a:lnTo>
                    <a:lnTo>
                      <a:pt x="2781682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D04C67D-3BF1-7168-5B3D-00A8B5DB1404}"/>
                  </a:ext>
                </a:extLst>
              </p:cNvPr>
              <p:cNvSpPr/>
              <p:nvPr/>
            </p:nvSpPr>
            <p:spPr>
              <a:xfrm>
                <a:off x="2233719" y="2026556"/>
                <a:ext cx="620292" cy="335179"/>
              </a:xfrm>
              <a:custGeom>
                <a:avLst/>
                <a:gdLst>
                  <a:gd name="connsiteX0" fmla="*/ 1714500 w 2676928"/>
                  <a:gd name="connsiteY0" fmla="*/ 0 h 1446502"/>
                  <a:gd name="connsiteX1" fmla="*/ 1828800 w 2676928"/>
                  <a:gd name="connsiteY1" fmla="*/ 82550 h 1446502"/>
                  <a:gd name="connsiteX2" fmla="*/ 1809750 w 2676928"/>
                  <a:gd name="connsiteY2" fmla="*/ 158750 h 1446502"/>
                  <a:gd name="connsiteX3" fmla="*/ 1790700 w 2676928"/>
                  <a:gd name="connsiteY3" fmla="*/ 203200 h 1446502"/>
                  <a:gd name="connsiteX4" fmla="*/ 1803400 w 2676928"/>
                  <a:gd name="connsiteY4" fmla="*/ 260350 h 1446502"/>
                  <a:gd name="connsiteX5" fmla="*/ 1835150 w 2676928"/>
                  <a:gd name="connsiteY5" fmla="*/ 279400 h 1446502"/>
                  <a:gd name="connsiteX6" fmla="*/ 1898650 w 2676928"/>
                  <a:gd name="connsiteY6" fmla="*/ 279400 h 1446502"/>
                  <a:gd name="connsiteX7" fmla="*/ 1924050 w 2676928"/>
                  <a:gd name="connsiteY7" fmla="*/ 209550 h 1446502"/>
                  <a:gd name="connsiteX8" fmla="*/ 1962150 w 2676928"/>
                  <a:gd name="connsiteY8" fmla="*/ 209550 h 1446502"/>
                  <a:gd name="connsiteX9" fmla="*/ 2025650 w 2676928"/>
                  <a:gd name="connsiteY9" fmla="*/ 241300 h 1446502"/>
                  <a:gd name="connsiteX10" fmla="*/ 2089150 w 2676928"/>
                  <a:gd name="connsiteY10" fmla="*/ 203200 h 1446502"/>
                  <a:gd name="connsiteX11" fmla="*/ 2127250 w 2676928"/>
                  <a:gd name="connsiteY11" fmla="*/ 228600 h 1446502"/>
                  <a:gd name="connsiteX12" fmla="*/ 2120900 w 2676928"/>
                  <a:gd name="connsiteY12" fmla="*/ 330198 h 1446502"/>
                  <a:gd name="connsiteX13" fmla="*/ 2082800 w 2676928"/>
                  <a:gd name="connsiteY13" fmla="*/ 361950 h 1446502"/>
                  <a:gd name="connsiteX14" fmla="*/ 2114550 w 2676928"/>
                  <a:gd name="connsiteY14" fmla="*/ 419102 h 1446502"/>
                  <a:gd name="connsiteX15" fmla="*/ 2152650 w 2676928"/>
                  <a:gd name="connsiteY15" fmla="*/ 431798 h 1446502"/>
                  <a:gd name="connsiteX16" fmla="*/ 2184400 w 2676928"/>
                  <a:gd name="connsiteY16" fmla="*/ 457198 h 1446502"/>
                  <a:gd name="connsiteX17" fmla="*/ 2266950 w 2676928"/>
                  <a:gd name="connsiteY17" fmla="*/ 469902 h 1446502"/>
                  <a:gd name="connsiteX18" fmla="*/ 2374900 w 2676928"/>
                  <a:gd name="connsiteY18" fmla="*/ 571502 h 1446502"/>
                  <a:gd name="connsiteX19" fmla="*/ 2438400 w 2676928"/>
                  <a:gd name="connsiteY19" fmla="*/ 565150 h 1446502"/>
                  <a:gd name="connsiteX20" fmla="*/ 2501900 w 2676928"/>
                  <a:gd name="connsiteY20" fmla="*/ 533398 h 1446502"/>
                  <a:gd name="connsiteX21" fmla="*/ 2533650 w 2676928"/>
                  <a:gd name="connsiteY21" fmla="*/ 641350 h 1446502"/>
                  <a:gd name="connsiteX22" fmla="*/ 2565400 w 2676928"/>
                  <a:gd name="connsiteY22" fmla="*/ 685798 h 1446502"/>
                  <a:gd name="connsiteX23" fmla="*/ 2676928 w 2676928"/>
                  <a:gd name="connsiteY23" fmla="*/ 731106 h 1446502"/>
                  <a:gd name="connsiteX24" fmla="*/ 2647950 w 2676928"/>
                  <a:gd name="connsiteY24" fmla="*/ 806450 h 1446502"/>
                  <a:gd name="connsiteX25" fmla="*/ 2654300 w 2676928"/>
                  <a:gd name="connsiteY25" fmla="*/ 850902 h 1446502"/>
                  <a:gd name="connsiteX26" fmla="*/ 2609850 w 2676928"/>
                  <a:gd name="connsiteY26" fmla="*/ 895350 h 1446502"/>
                  <a:gd name="connsiteX27" fmla="*/ 2552700 w 2676928"/>
                  <a:gd name="connsiteY27" fmla="*/ 882650 h 1446502"/>
                  <a:gd name="connsiteX28" fmla="*/ 2393950 w 2676928"/>
                  <a:gd name="connsiteY28" fmla="*/ 806450 h 1446502"/>
                  <a:gd name="connsiteX29" fmla="*/ 2374900 w 2676928"/>
                  <a:gd name="connsiteY29" fmla="*/ 850902 h 1446502"/>
                  <a:gd name="connsiteX30" fmla="*/ 2330450 w 2676928"/>
                  <a:gd name="connsiteY30" fmla="*/ 831850 h 1446502"/>
                  <a:gd name="connsiteX31" fmla="*/ 2279650 w 2676928"/>
                  <a:gd name="connsiteY31" fmla="*/ 844550 h 1446502"/>
                  <a:gd name="connsiteX32" fmla="*/ 2235200 w 2676928"/>
                  <a:gd name="connsiteY32" fmla="*/ 831850 h 1446502"/>
                  <a:gd name="connsiteX33" fmla="*/ 2146300 w 2676928"/>
                  <a:gd name="connsiteY33" fmla="*/ 806450 h 1446502"/>
                  <a:gd name="connsiteX34" fmla="*/ 2012950 w 2676928"/>
                  <a:gd name="connsiteY34" fmla="*/ 825502 h 1446502"/>
                  <a:gd name="connsiteX35" fmla="*/ 1943100 w 2676928"/>
                  <a:gd name="connsiteY35" fmla="*/ 844550 h 1446502"/>
                  <a:gd name="connsiteX36" fmla="*/ 1790700 w 2676928"/>
                  <a:gd name="connsiteY36" fmla="*/ 857250 h 1446502"/>
                  <a:gd name="connsiteX37" fmla="*/ 1758950 w 2676928"/>
                  <a:gd name="connsiteY37" fmla="*/ 958850 h 1446502"/>
                  <a:gd name="connsiteX38" fmla="*/ 1727200 w 2676928"/>
                  <a:gd name="connsiteY38" fmla="*/ 1028702 h 1446502"/>
                  <a:gd name="connsiteX39" fmla="*/ 1676400 w 2676928"/>
                  <a:gd name="connsiteY39" fmla="*/ 1047750 h 1446502"/>
                  <a:gd name="connsiteX40" fmla="*/ 1568450 w 2676928"/>
                  <a:gd name="connsiteY40" fmla="*/ 1060450 h 1446502"/>
                  <a:gd name="connsiteX41" fmla="*/ 1473200 w 2676928"/>
                  <a:gd name="connsiteY41" fmla="*/ 1060450 h 1446502"/>
                  <a:gd name="connsiteX42" fmla="*/ 1397000 w 2676928"/>
                  <a:gd name="connsiteY42" fmla="*/ 1174750 h 1446502"/>
                  <a:gd name="connsiteX43" fmla="*/ 1352550 w 2676928"/>
                  <a:gd name="connsiteY43" fmla="*/ 1206502 h 1446502"/>
                  <a:gd name="connsiteX44" fmla="*/ 1263650 w 2676928"/>
                  <a:gd name="connsiteY44" fmla="*/ 1206502 h 1446502"/>
                  <a:gd name="connsiteX45" fmla="*/ 1174750 w 2676928"/>
                  <a:gd name="connsiteY45" fmla="*/ 1174750 h 1446502"/>
                  <a:gd name="connsiteX46" fmla="*/ 1130300 w 2676928"/>
                  <a:gd name="connsiteY46" fmla="*/ 1060450 h 1446502"/>
                  <a:gd name="connsiteX47" fmla="*/ 1009650 w 2676928"/>
                  <a:gd name="connsiteY47" fmla="*/ 1098550 h 1446502"/>
                  <a:gd name="connsiteX48" fmla="*/ 965200 w 2676928"/>
                  <a:gd name="connsiteY48" fmla="*/ 1092198 h 1446502"/>
                  <a:gd name="connsiteX49" fmla="*/ 876300 w 2676928"/>
                  <a:gd name="connsiteY49" fmla="*/ 1111250 h 1446502"/>
                  <a:gd name="connsiteX50" fmla="*/ 800100 w 2676928"/>
                  <a:gd name="connsiteY50" fmla="*/ 1130302 h 1446502"/>
                  <a:gd name="connsiteX51" fmla="*/ 774700 w 2676928"/>
                  <a:gd name="connsiteY51" fmla="*/ 1174750 h 1446502"/>
                  <a:gd name="connsiteX52" fmla="*/ 762000 w 2676928"/>
                  <a:gd name="connsiteY52" fmla="*/ 1219198 h 1446502"/>
                  <a:gd name="connsiteX53" fmla="*/ 704850 w 2676928"/>
                  <a:gd name="connsiteY53" fmla="*/ 1238250 h 1446502"/>
                  <a:gd name="connsiteX54" fmla="*/ 628650 w 2676928"/>
                  <a:gd name="connsiteY54" fmla="*/ 1206502 h 1446502"/>
                  <a:gd name="connsiteX55" fmla="*/ 527050 w 2676928"/>
                  <a:gd name="connsiteY55" fmla="*/ 1276350 h 1446502"/>
                  <a:gd name="connsiteX56" fmla="*/ 469900 w 2676928"/>
                  <a:gd name="connsiteY56" fmla="*/ 1339850 h 1446502"/>
                  <a:gd name="connsiteX57" fmla="*/ 469900 w 2676928"/>
                  <a:gd name="connsiteY57" fmla="*/ 1416050 h 1446502"/>
                  <a:gd name="connsiteX58" fmla="*/ 387350 w 2676928"/>
                  <a:gd name="connsiteY58" fmla="*/ 1435102 h 1446502"/>
                  <a:gd name="connsiteX59" fmla="*/ 381986 w 2676928"/>
                  <a:gd name="connsiteY59" fmla="*/ 1446502 h 1446502"/>
                  <a:gd name="connsiteX60" fmla="*/ 311150 w 2676928"/>
                  <a:gd name="connsiteY60" fmla="*/ 1377950 h 1446502"/>
                  <a:gd name="connsiteX61" fmla="*/ 234950 w 2676928"/>
                  <a:gd name="connsiteY61" fmla="*/ 1403350 h 1446502"/>
                  <a:gd name="connsiteX62" fmla="*/ 222250 w 2676928"/>
                  <a:gd name="connsiteY62" fmla="*/ 1377950 h 1446502"/>
                  <a:gd name="connsiteX63" fmla="*/ 171450 w 2676928"/>
                  <a:gd name="connsiteY63" fmla="*/ 1371598 h 1446502"/>
                  <a:gd name="connsiteX64" fmla="*/ 127000 w 2676928"/>
                  <a:gd name="connsiteY64" fmla="*/ 1339850 h 1446502"/>
                  <a:gd name="connsiteX65" fmla="*/ 190500 w 2676928"/>
                  <a:gd name="connsiteY65" fmla="*/ 1282702 h 1446502"/>
                  <a:gd name="connsiteX66" fmla="*/ 209550 w 2676928"/>
                  <a:gd name="connsiteY66" fmla="*/ 1073150 h 1446502"/>
                  <a:gd name="connsiteX67" fmla="*/ 190500 w 2676928"/>
                  <a:gd name="connsiteY67" fmla="*/ 1035050 h 1446502"/>
                  <a:gd name="connsiteX68" fmla="*/ 222250 w 2676928"/>
                  <a:gd name="connsiteY68" fmla="*/ 965198 h 1446502"/>
                  <a:gd name="connsiteX69" fmla="*/ 254000 w 2676928"/>
                  <a:gd name="connsiteY69" fmla="*/ 781050 h 1446502"/>
                  <a:gd name="connsiteX70" fmla="*/ 215900 w 2676928"/>
                  <a:gd name="connsiteY70" fmla="*/ 736598 h 1446502"/>
                  <a:gd name="connsiteX71" fmla="*/ 107950 w 2676928"/>
                  <a:gd name="connsiteY71" fmla="*/ 628650 h 1446502"/>
                  <a:gd name="connsiteX72" fmla="*/ 0 w 2676928"/>
                  <a:gd name="connsiteY72" fmla="*/ 533398 h 1446502"/>
                  <a:gd name="connsiteX73" fmla="*/ 82550 w 2676928"/>
                  <a:gd name="connsiteY73" fmla="*/ 539750 h 1446502"/>
                  <a:gd name="connsiteX74" fmla="*/ 139700 w 2676928"/>
                  <a:gd name="connsiteY74" fmla="*/ 571502 h 1446502"/>
                  <a:gd name="connsiteX75" fmla="*/ 222250 w 2676928"/>
                  <a:gd name="connsiteY75" fmla="*/ 609598 h 1446502"/>
                  <a:gd name="connsiteX76" fmla="*/ 298450 w 2676928"/>
                  <a:gd name="connsiteY76" fmla="*/ 603250 h 1446502"/>
                  <a:gd name="connsiteX77" fmla="*/ 406400 w 2676928"/>
                  <a:gd name="connsiteY77" fmla="*/ 615950 h 1446502"/>
                  <a:gd name="connsiteX78" fmla="*/ 431800 w 2676928"/>
                  <a:gd name="connsiteY78" fmla="*/ 615950 h 1446502"/>
                  <a:gd name="connsiteX79" fmla="*/ 571500 w 2676928"/>
                  <a:gd name="connsiteY79" fmla="*/ 457198 h 1446502"/>
                  <a:gd name="connsiteX80" fmla="*/ 666750 w 2676928"/>
                  <a:gd name="connsiteY80" fmla="*/ 393702 h 1446502"/>
                  <a:gd name="connsiteX81" fmla="*/ 774700 w 2676928"/>
                  <a:gd name="connsiteY81" fmla="*/ 304798 h 1446502"/>
                  <a:gd name="connsiteX82" fmla="*/ 863600 w 2676928"/>
                  <a:gd name="connsiteY82" fmla="*/ 285750 h 1446502"/>
                  <a:gd name="connsiteX83" fmla="*/ 990600 w 2676928"/>
                  <a:gd name="connsiteY83" fmla="*/ 184150 h 1446502"/>
                  <a:gd name="connsiteX84" fmla="*/ 1009650 w 2676928"/>
                  <a:gd name="connsiteY84" fmla="*/ 146050 h 1446502"/>
                  <a:gd name="connsiteX85" fmla="*/ 984250 w 2676928"/>
                  <a:gd name="connsiteY85" fmla="*/ 88900 h 1446502"/>
                  <a:gd name="connsiteX86" fmla="*/ 1079500 w 2676928"/>
                  <a:gd name="connsiteY86" fmla="*/ 88900 h 1446502"/>
                  <a:gd name="connsiteX87" fmla="*/ 1149350 w 2676928"/>
                  <a:gd name="connsiteY87" fmla="*/ 76200 h 1446502"/>
                  <a:gd name="connsiteX88" fmla="*/ 1276350 w 2676928"/>
                  <a:gd name="connsiteY88" fmla="*/ 146050 h 1446502"/>
                  <a:gd name="connsiteX89" fmla="*/ 1327150 w 2676928"/>
                  <a:gd name="connsiteY89" fmla="*/ 165100 h 1446502"/>
                  <a:gd name="connsiteX90" fmla="*/ 1492250 w 2676928"/>
                  <a:gd name="connsiteY90" fmla="*/ 184150 h 1446502"/>
                  <a:gd name="connsiteX91" fmla="*/ 1638300 w 2676928"/>
                  <a:gd name="connsiteY91" fmla="*/ 165100 h 1446502"/>
                  <a:gd name="connsiteX92" fmla="*/ 1606550 w 2676928"/>
                  <a:gd name="connsiteY92" fmla="*/ 120650 h 1446502"/>
                  <a:gd name="connsiteX93" fmla="*/ 1663700 w 2676928"/>
                  <a:gd name="connsiteY93" fmla="*/ 101600 h 1446502"/>
                  <a:gd name="connsiteX94" fmla="*/ 1695450 w 2676928"/>
                  <a:gd name="connsiteY94" fmla="*/ 82550 h 1446502"/>
                  <a:gd name="connsiteX95" fmla="*/ 1695450 w 2676928"/>
                  <a:gd name="connsiteY95" fmla="*/ 31750 h 144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2676928" h="1446502">
                    <a:moveTo>
                      <a:pt x="1714500" y="0"/>
                    </a:moveTo>
                    <a:lnTo>
                      <a:pt x="1828800" y="82550"/>
                    </a:lnTo>
                    <a:lnTo>
                      <a:pt x="1809750" y="158750"/>
                    </a:lnTo>
                    <a:lnTo>
                      <a:pt x="1790700" y="203200"/>
                    </a:lnTo>
                    <a:lnTo>
                      <a:pt x="1803400" y="260350"/>
                    </a:lnTo>
                    <a:lnTo>
                      <a:pt x="1835150" y="279400"/>
                    </a:lnTo>
                    <a:lnTo>
                      <a:pt x="1898650" y="279400"/>
                    </a:lnTo>
                    <a:lnTo>
                      <a:pt x="1924050" y="209550"/>
                    </a:lnTo>
                    <a:lnTo>
                      <a:pt x="1962150" y="209550"/>
                    </a:lnTo>
                    <a:lnTo>
                      <a:pt x="2025650" y="241300"/>
                    </a:lnTo>
                    <a:lnTo>
                      <a:pt x="2089150" y="203200"/>
                    </a:lnTo>
                    <a:lnTo>
                      <a:pt x="2127250" y="228600"/>
                    </a:lnTo>
                    <a:lnTo>
                      <a:pt x="2120900" y="330198"/>
                    </a:lnTo>
                    <a:lnTo>
                      <a:pt x="2082800" y="361950"/>
                    </a:lnTo>
                    <a:lnTo>
                      <a:pt x="2114550" y="419102"/>
                    </a:lnTo>
                    <a:lnTo>
                      <a:pt x="2152650" y="431798"/>
                    </a:lnTo>
                    <a:lnTo>
                      <a:pt x="2184400" y="457198"/>
                    </a:lnTo>
                    <a:lnTo>
                      <a:pt x="2266950" y="469902"/>
                    </a:lnTo>
                    <a:lnTo>
                      <a:pt x="2374900" y="571502"/>
                    </a:lnTo>
                    <a:lnTo>
                      <a:pt x="2438400" y="565150"/>
                    </a:lnTo>
                    <a:lnTo>
                      <a:pt x="2501900" y="533398"/>
                    </a:lnTo>
                    <a:lnTo>
                      <a:pt x="2533650" y="641350"/>
                    </a:lnTo>
                    <a:lnTo>
                      <a:pt x="2565400" y="685798"/>
                    </a:lnTo>
                    <a:lnTo>
                      <a:pt x="2676928" y="731106"/>
                    </a:lnTo>
                    <a:lnTo>
                      <a:pt x="2647950" y="806450"/>
                    </a:lnTo>
                    <a:lnTo>
                      <a:pt x="2654300" y="850902"/>
                    </a:lnTo>
                    <a:lnTo>
                      <a:pt x="2609850" y="895350"/>
                    </a:lnTo>
                    <a:lnTo>
                      <a:pt x="2552700" y="882650"/>
                    </a:lnTo>
                    <a:lnTo>
                      <a:pt x="2393950" y="806450"/>
                    </a:lnTo>
                    <a:lnTo>
                      <a:pt x="2374900" y="850902"/>
                    </a:lnTo>
                    <a:lnTo>
                      <a:pt x="2330450" y="831850"/>
                    </a:lnTo>
                    <a:lnTo>
                      <a:pt x="2279650" y="844550"/>
                    </a:lnTo>
                    <a:lnTo>
                      <a:pt x="2235200" y="831850"/>
                    </a:lnTo>
                    <a:lnTo>
                      <a:pt x="2146300" y="806450"/>
                    </a:lnTo>
                    <a:lnTo>
                      <a:pt x="2012950" y="825502"/>
                    </a:lnTo>
                    <a:lnTo>
                      <a:pt x="1943100" y="844550"/>
                    </a:lnTo>
                    <a:lnTo>
                      <a:pt x="1790700" y="857250"/>
                    </a:lnTo>
                    <a:lnTo>
                      <a:pt x="1758950" y="958850"/>
                    </a:lnTo>
                    <a:lnTo>
                      <a:pt x="1727200" y="1028702"/>
                    </a:lnTo>
                    <a:lnTo>
                      <a:pt x="1676400" y="1047750"/>
                    </a:lnTo>
                    <a:lnTo>
                      <a:pt x="1568450" y="1060450"/>
                    </a:lnTo>
                    <a:lnTo>
                      <a:pt x="1473200" y="1060450"/>
                    </a:lnTo>
                    <a:lnTo>
                      <a:pt x="1397000" y="1174750"/>
                    </a:lnTo>
                    <a:lnTo>
                      <a:pt x="1352550" y="1206502"/>
                    </a:lnTo>
                    <a:lnTo>
                      <a:pt x="1263650" y="1206502"/>
                    </a:lnTo>
                    <a:lnTo>
                      <a:pt x="1174750" y="1174750"/>
                    </a:lnTo>
                    <a:lnTo>
                      <a:pt x="1130300" y="1060450"/>
                    </a:lnTo>
                    <a:lnTo>
                      <a:pt x="1009650" y="1098550"/>
                    </a:lnTo>
                    <a:lnTo>
                      <a:pt x="965200" y="1092198"/>
                    </a:lnTo>
                    <a:lnTo>
                      <a:pt x="876300" y="1111250"/>
                    </a:lnTo>
                    <a:lnTo>
                      <a:pt x="800100" y="1130302"/>
                    </a:lnTo>
                    <a:lnTo>
                      <a:pt x="774700" y="1174750"/>
                    </a:lnTo>
                    <a:lnTo>
                      <a:pt x="762000" y="1219198"/>
                    </a:lnTo>
                    <a:lnTo>
                      <a:pt x="704850" y="1238250"/>
                    </a:lnTo>
                    <a:lnTo>
                      <a:pt x="628650" y="1206502"/>
                    </a:lnTo>
                    <a:lnTo>
                      <a:pt x="527050" y="1276350"/>
                    </a:lnTo>
                    <a:lnTo>
                      <a:pt x="469900" y="1339850"/>
                    </a:lnTo>
                    <a:lnTo>
                      <a:pt x="469900" y="1416050"/>
                    </a:lnTo>
                    <a:lnTo>
                      <a:pt x="387350" y="1435102"/>
                    </a:lnTo>
                    <a:lnTo>
                      <a:pt x="381986" y="1446502"/>
                    </a:lnTo>
                    <a:lnTo>
                      <a:pt x="311150" y="1377950"/>
                    </a:lnTo>
                    <a:lnTo>
                      <a:pt x="234950" y="1403350"/>
                    </a:lnTo>
                    <a:lnTo>
                      <a:pt x="222250" y="1377950"/>
                    </a:lnTo>
                    <a:lnTo>
                      <a:pt x="171450" y="1371598"/>
                    </a:lnTo>
                    <a:lnTo>
                      <a:pt x="127000" y="1339850"/>
                    </a:lnTo>
                    <a:lnTo>
                      <a:pt x="190500" y="1282702"/>
                    </a:lnTo>
                    <a:lnTo>
                      <a:pt x="209550" y="1073150"/>
                    </a:lnTo>
                    <a:lnTo>
                      <a:pt x="190500" y="1035050"/>
                    </a:lnTo>
                    <a:lnTo>
                      <a:pt x="222250" y="965198"/>
                    </a:lnTo>
                    <a:lnTo>
                      <a:pt x="254000" y="781050"/>
                    </a:lnTo>
                    <a:lnTo>
                      <a:pt x="215900" y="736598"/>
                    </a:lnTo>
                    <a:lnTo>
                      <a:pt x="107950" y="628650"/>
                    </a:lnTo>
                    <a:lnTo>
                      <a:pt x="0" y="533398"/>
                    </a:lnTo>
                    <a:lnTo>
                      <a:pt x="82550" y="539750"/>
                    </a:lnTo>
                    <a:lnTo>
                      <a:pt x="139700" y="571502"/>
                    </a:lnTo>
                    <a:lnTo>
                      <a:pt x="222250" y="609598"/>
                    </a:lnTo>
                    <a:lnTo>
                      <a:pt x="298450" y="603250"/>
                    </a:lnTo>
                    <a:lnTo>
                      <a:pt x="406400" y="615950"/>
                    </a:lnTo>
                    <a:lnTo>
                      <a:pt x="431800" y="615950"/>
                    </a:lnTo>
                    <a:lnTo>
                      <a:pt x="571500" y="457198"/>
                    </a:lnTo>
                    <a:lnTo>
                      <a:pt x="666750" y="393702"/>
                    </a:lnTo>
                    <a:lnTo>
                      <a:pt x="774700" y="304798"/>
                    </a:lnTo>
                    <a:lnTo>
                      <a:pt x="863600" y="285750"/>
                    </a:lnTo>
                    <a:lnTo>
                      <a:pt x="990600" y="184150"/>
                    </a:lnTo>
                    <a:lnTo>
                      <a:pt x="1009650" y="146050"/>
                    </a:lnTo>
                    <a:lnTo>
                      <a:pt x="984250" y="88900"/>
                    </a:lnTo>
                    <a:lnTo>
                      <a:pt x="1079500" y="88900"/>
                    </a:lnTo>
                    <a:lnTo>
                      <a:pt x="1149350" y="76200"/>
                    </a:lnTo>
                    <a:lnTo>
                      <a:pt x="1276350" y="146050"/>
                    </a:lnTo>
                    <a:lnTo>
                      <a:pt x="1327150" y="165100"/>
                    </a:lnTo>
                    <a:lnTo>
                      <a:pt x="1492250" y="184150"/>
                    </a:lnTo>
                    <a:lnTo>
                      <a:pt x="1638300" y="165100"/>
                    </a:lnTo>
                    <a:lnTo>
                      <a:pt x="1606550" y="120650"/>
                    </a:lnTo>
                    <a:lnTo>
                      <a:pt x="1663700" y="101600"/>
                    </a:lnTo>
                    <a:lnTo>
                      <a:pt x="1695450" y="82550"/>
                    </a:lnTo>
                    <a:lnTo>
                      <a:pt x="1695450" y="317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2029834-A462-F77F-3963-80978E50CCB3}"/>
                  </a:ext>
                </a:extLst>
              </p:cNvPr>
              <p:cNvSpPr/>
              <p:nvPr/>
            </p:nvSpPr>
            <p:spPr>
              <a:xfrm>
                <a:off x="1165476" y="2254624"/>
                <a:ext cx="1257170" cy="1038814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425440" h="4483100">
                    <a:moveTo>
                      <a:pt x="5425440" y="1093892"/>
                    </a:moveTo>
                    <a:lnTo>
                      <a:pt x="5425436" y="1093896"/>
                    </a:lnTo>
                    <a:lnTo>
                      <a:pt x="5359400" y="1104900"/>
                    </a:lnTo>
                    <a:close/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lnTo>
                      <a:pt x="4914518" y="935628"/>
                    </a:ln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CAA20EC-E5F5-2564-AD11-0F8087D699DE}"/>
                </a:ext>
              </a:extLst>
            </p:cNvPr>
            <p:cNvGrpSpPr/>
            <p:nvPr/>
          </p:nvGrpSpPr>
          <p:grpSpPr>
            <a:xfrm>
              <a:off x="1930654" y="2179054"/>
              <a:ext cx="346965" cy="156435"/>
              <a:chOff x="5559286" y="1975686"/>
              <a:chExt cx="346965" cy="156435"/>
            </a:xfrm>
          </p:grpSpPr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B873BFA1-61CC-C92E-7996-00A2A29D422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E4C7107C-E5A0-261D-1A18-524236DC4C5E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52EB652-E09D-36EF-C8B7-791882C85A51}"/>
                  </a:ext>
                </a:extLst>
              </p:cNvPr>
              <p:cNvSpPr/>
              <p:nvPr/>
            </p:nvSpPr>
            <p:spPr>
              <a:xfrm>
                <a:off x="5580885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305AB409-1F65-719D-330D-DFCE917E5FD3}"/>
                  </a:ext>
                </a:extLst>
              </p:cNvPr>
              <p:cNvSpPr/>
              <p:nvPr/>
            </p:nvSpPr>
            <p:spPr>
              <a:xfrm>
                <a:off x="5771415" y="1998292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E5E34F3A-CCB1-8059-663C-4EBA17D55874}"/>
                </a:ext>
              </a:extLst>
            </p:cNvPr>
            <p:cNvGrpSpPr/>
            <p:nvPr/>
          </p:nvGrpSpPr>
          <p:grpSpPr>
            <a:xfrm>
              <a:off x="2394162" y="1486801"/>
              <a:ext cx="346965" cy="156435"/>
              <a:chOff x="5559286" y="1975686"/>
              <a:chExt cx="346965" cy="156435"/>
            </a:xfrm>
          </p:grpSpPr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1B2AF4B1-E7D6-472F-E6EB-790B966F6DB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9499EC73-0034-AAA5-3F0F-701872A2C47D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791126DC-5A78-ED6F-E432-ECB2EC4BA2EC}"/>
                  </a:ext>
                </a:extLst>
              </p:cNvPr>
              <p:cNvSpPr/>
              <p:nvPr/>
            </p:nvSpPr>
            <p:spPr>
              <a:xfrm>
                <a:off x="558247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81F99D9B-B523-6624-3585-5B4DD7E17DEF}"/>
                  </a:ext>
                </a:extLst>
              </p:cNvPr>
              <p:cNvSpPr/>
              <p:nvPr/>
            </p:nvSpPr>
            <p:spPr>
              <a:xfrm>
                <a:off x="5773003" y="2045916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AF7CAF6-D257-B1B2-8CA8-2CF639DA4866}"/>
                </a:ext>
              </a:extLst>
            </p:cNvPr>
            <p:cNvGrpSpPr/>
            <p:nvPr/>
          </p:nvGrpSpPr>
          <p:grpSpPr>
            <a:xfrm>
              <a:off x="2545092" y="1860457"/>
              <a:ext cx="346965" cy="156435"/>
              <a:chOff x="5559286" y="1975686"/>
              <a:chExt cx="346965" cy="156435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4A2E0455-C2AE-04C9-C56B-E928A12F23F6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A4420AF-3241-1164-1245-E76A637C2974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CE3FBBBA-8EC9-3F1D-F727-3F64F1618175}"/>
                  </a:ext>
                </a:extLst>
              </p:cNvPr>
              <p:cNvSpPr/>
              <p:nvPr/>
            </p:nvSpPr>
            <p:spPr>
              <a:xfrm>
                <a:off x="5576123" y="201019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494BED91-DD64-B7DF-723C-FB22D2DE584D}"/>
                  </a:ext>
                </a:extLst>
              </p:cNvPr>
              <p:cNvSpPr/>
              <p:nvPr/>
            </p:nvSpPr>
            <p:spPr>
              <a:xfrm>
                <a:off x="5766653" y="2010198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B8959181-37FB-75C4-D288-50ED90DB0633}"/>
                </a:ext>
              </a:extLst>
            </p:cNvPr>
            <p:cNvGrpSpPr/>
            <p:nvPr/>
          </p:nvGrpSpPr>
          <p:grpSpPr>
            <a:xfrm>
              <a:off x="1432333" y="2017474"/>
              <a:ext cx="346965" cy="156435"/>
              <a:chOff x="5559286" y="1975686"/>
              <a:chExt cx="346965" cy="156435"/>
            </a:xfrm>
          </p:grpSpPr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2BAB3CD-A89B-79D7-AEF8-A2C547E20187}"/>
                  </a:ext>
                </a:extLst>
              </p:cNvPr>
              <p:cNvSpPr/>
              <p:nvPr/>
            </p:nvSpPr>
            <p:spPr>
              <a:xfrm>
                <a:off x="555928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BA112ED4-10C8-A2BB-AE05-97916C5B77F2}"/>
                  </a:ext>
                </a:extLst>
              </p:cNvPr>
              <p:cNvSpPr/>
              <p:nvPr/>
            </p:nvSpPr>
            <p:spPr>
              <a:xfrm>
                <a:off x="5749816" y="1975686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B9CBEF91-7057-8ED3-7604-814C3B947BEC}"/>
                  </a:ext>
                </a:extLst>
              </p:cNvPr>
              <p:cNvSpPr/>
              <p:nvPr/>
            </p:nvSpPr>
            <p:spPr>
              <a:xfrm>
                <a:off x="560787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786CCC03-D89A-514A-54BD-D1CDBD5075D6}"/>
                  </a:ext>
                </a:extLst>
              </p:cNvPr>
              <p:cNvSpPr/>
              <p:nvPr/>
            </p:nvSpPr>
            <p:spPr>
              <a:xfrm>
                <a:off x="5798403" y="202369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69CC970-4BE1-B070-7F20-C9E163718918}"/>
              </a:ext>
            </a:extLst>
          </p:cNvPr>
          <p:cNvGrpSpPr/>
          <p:nvPr/>
        </p:nvGrpSpPr>
        <p:grpSpPr>
          <a:xfrm>
            <a:off x="6623069" y="4679044"/>
            <a:ext cx="2566651" cy="874523"/>
            <a:chOff x="6623069" y="4679044"/>
            <a:chExt cx="2566651" cy="874523"/>
          </a:xfrm>
        </p:grpSpPr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D6AFE7A8-2CA7-DD65-AC1E-CD4F23E359E6}"/>
                </a:ext>
              </a:extLst>
            </p:cNvPr>
            <p:cNvSpPr/>
            <p:nvPr/>
          </p:nvSpPr>
          <p:spPr>
            <a:xfrm rot="8100000" flipH="1">
              <a:off x="8425065" y="5141211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772C7A8-9D43-2DDD-5436-1B269DBF3E2D}"/>
                </a:ext>
              </a:extLst>
            </p:cNvPr>
            <p:cNvGrpSpPr/>
            <p:nvPr/>
          </p:nvGrpSpPr>
          <p:grpSpPr>
            <a:xfrm>
              <a:off x="8080702" y="5327081"/>
              <a:ext cx="122904" cy="226486"/>
              <a:chOff x="5146675" y="2893474"/>
              <a:chExt cx="276225" cy="577278"/>
            </a:xfrm>
          </p:grpSpPr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38239E5C-4AFB-95DC-94C3-1E0C9B2F54A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9B8C4939-77C1-4606-9116-5C1B7282C60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1770FBF-5D80-88CD-9001-7C78B2256C9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EBF0938-AE17-90A8-FC57-06DC5E8FB335}"/>
                </a:ext>
              </a:extLst>
            </p:cNvPr>
            <p:cNvGrpSpPr/>
            <p:nvPr/>
          </p:nvGrpSpPr>
          <p:grpSpPr>
            <a:xfrm>
              <a:off x="8221082" y="5327081"/>
              <a:ext cx="122904" cy="226486"/>
              <a:chOff x="5146675" y="2893474"/>
              <a:chExt cx="276225" cy="577278"/>
            </a:xfrm>
          </p:grpSpPr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5439D128-33E1-A64F-13F4-9BFEFFD19593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DD98762D-DD83-C247-CD8E-E44B2C2C26B6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073B6FA-7208-054C-C857-9B0254671E5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7D585D7-2C93-48F6-4660-E806FC565A45}"/>
                </a:ext>
              </a:extLst>
            </p:cNvPr>
            <p:cNvSpPr/>
            <p:nvPr/>
          </p:nvSpPr>
          <p:spPr>
            <a:xfrm rot="10800000">
              <a:off x="8058217" y="5288607"/>
              <a:ext cx="308713" cy="109386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9F9787C9-254B-F867-9D37-15C572F5F35E}"/>
                </a:ext>
              </a:extLst>
            </p:cNvPr>
            <p:cNvSpPr/>
            <p:nvPr/>
          </p:nvSpPr>
          <p:spPr>
            <a:xfrm rot="13500000">
              <a:off x="7965236" y="5141210"/>
              <a:ext cx="38849" cy="163134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D5C4CBA-1953-D35F-77C6-D93D94EF084E}"/>
                </a:ext>
              </a:extLst>
            </p:cNvPr>
            <p:cNvSpPr/>
            <p:nvPr/>
          </p:nvSpPr>
          <p:spPr>
            <a:xfrm>
              <a:off x="7967418" y="5056591"/>
              <a:ext cx="490274" cy="246120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9F7ECAE-6D13-BD3D-9425-0BD0BB6FD7FB}"/>
                </a:ext>
              </a:extLst>
            </p:cNvPr>
            <p:cNvGrpSpPr/>
            <p:nvPr/>
          </p:nvGrpSpPr>
          <p:grpSpPr>
            <a:xfrm>
              <a:off x="7295390" y="5056591"/>
              <a:ext cx="560821" cy="496975"/>
              <a:chOff x="5445709" y="4203669"/>
              <a:chExt cx="732515" cy="649123"/>
            </a:xfrm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27DB2E6B-E8BF-C484-B5AA-E39DA34470D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37988E55-9904-5210-2C1A-397BC3BCE38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37" name="台形 636">
                  <a:extLst>
                    <a:ext uri="{FF2B5EF4-FFF2-40B4-BE49-F238E27FC236}">
                      <a16:creationId xmlns:a16="http://schemas.microsoft.com/office/drawing/2014/main" id="{CA1ABC3D-558D-833F-BDF0-250A01BD4E3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台形 637">
                  <a:extLst>
                    <a:ext uri="{FF2B5EF4-FFF2-40B4-BE49-F238E27FC236}">
                      <a16:creationId xmlns:a16="http://schemas.microsoft.com/office/drawing/2014/main" id="{D870FE5C-2BEB-BB32-6364-9DDF17E4D43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BC625955-C978-6836-6F78-328B290443C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40EFE788-05BF-9BE4-B846-0F4B84A18C19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632" name="台形 631">
                  <a:extLst>
                    <a:ext uri="{FF2B5EF4-FFF2-40B4-BE49-F238E27FC236}">
                      <a16:creationId xmlns:a16="http://schemas.microsoft.com/office/drawing/2014/main" id="{758E1225-C05C-FD94-2E3E-455C7836F55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台形 634">
                  <a:extLst>
                    <a:ext uri="{FF2B5EF4-FFF2-40B4-BE49-F238E27FC236}">
                      <a16:creationId xmlns:a16="http://schemas.microsoft.com/office/drawing/2014/main" id="{DA3E7E23-8414-3AD7-1D5B-101DB7FE57F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ED9F1EC6-687C-57D7-C6F3-B5759C90C2B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3A71BD56-46DF-6CBD-8A00-F5EB886587F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台形 609">
                <a:extLst>
                  <a:ext uri="{FF2B5EF4-FFF2-40B4-BE49-F238E27FC236}">
                    <a16:creationId xmlns:a16="http://schemas.microsoft.com/office/drawing/2014/main" id="{552434EA-77A2-3E2F-ED04-C701B5633CD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2E55CE4A-6FC6-9A90-7E99-2F66FCB40BF9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5A777D65-31E4-9093-6020-ED0F65C5B548}"/>
                </a:ext>
              </a:extLst>
            </p:cNvPr>
            <p:cNvGrpSpPr/>
            <p:nvPr/>
          </p:nvGrpSpPr>
          <p:grpSpPr>
            <a:xfrm>
              <a:off x="6623069" y="5056591"/>
              <a:ext cx="627869" cy="496975"/>
              <a:chOff x="5358134" y="4203669"/>
              <a:chExt cx="820090" cy="649123"/>
            </a:xfrm>
          </p:grpSpPr>
          <p:sp>
            <p:nvSpPr>
              <p:cNvPr id="140" name="台形 139">
                <a:extLst>
                  <a:ext uri="{FF2B5EF4-FFF2-40B4-BE49-F238E27FC236}">
                    <a16:creationId xmlns:a16="http://schemas.microsoft.com/office/drawing/2014/main" id="{C13B286C-22EF-71A4-13A1-ADE67A0B29D2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926AC4FD-A162-6A98-135A-9EE743AD06DE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4DB75454-437E-3177-3BA6-504E946C930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96995F86-8D7C-3640-80E9-621DAA2D03F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592F33EA-4D94-3760-64DA-AD998C59128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3767EA95-03BB-5BE5-1A9F-5EF38FDAEC7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029C5D29-3B51-9276-0F61-5B37F17FB41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EEE4538F-F7BE-F26E-F409-63133DCD704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5433A26A-5AFC-26FD-6B47-1D015BF38E9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EFF3409-03F9-F508-6AB0-B21A86068D01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台形 143">
                <a:extLst>
                  <a:ext uri="{FF2B5EF4-FFF2-40B4-BE49-F238E27FC236}">
                    <a16:creationId xmlns:a16="http://schemas.microsoft.com/office/drawing/2014/main" id="{E39FCBA3-09B0-1DA2-A92F-E03F0818676F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F003896-84D3-6AAB-0897-C8D1C3EF2CE5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9D94BF6F-04CB-FD81-3A11-316AE83CB60F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2B6C1C31-D011-A762-A882-567095729162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E184182-7469-1B5E-B89B-6D6E041834B5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EF9AE9F6-3F83-1733-C83A-D46714F7B1DF}"/>
                </a:ext>
              </a:extLst>
            </p:cNvPr>
            <p:cNvGrpSpPr/>
            <p:nvPr/>
          </p:nvGrpSpPr>
          <p:grpSpPr>
            <a:xfrm>
              <a:off x="7221996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2" name="四角形: 上の 2 つの角を丸める 131">
                <a:extLst>
                  <a:ext uri="{FF2B5EF4-FFF2-40B4-BE49-F238E27FC236}">
                    <a16:creationId xmlns:a16="http://schemas.microsoft.com/office/drawing/2014/main" id="{ECAB74DF-8FE7-BAC4-2495-5AD4AD50F1D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9F4FE43-B683-F670-A764-EE255984F445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0896AAA7-BAF2-AEBA-E21E-58B7A20BAC6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1E6171CC-81E4-1873-B96C-D661B5425F9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70D9038A-96D5-B929-760A-392B5FA3EDC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1108C715-DA47-42E9-E4FA-C0A8F9A38D5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1351463B-1A17-6448-7184-BE68298EE6C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D8F26A95-746C-3FB5-EAF8-C1B42FB10340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797D9A7-8C54-A0F4-8848-8B1197923BF2}"/>
                </a:ext>
              </a:extLst>
            </p:cNvPr>
            <p:cNvGrpSpPr/>
            <p:nvPr/>
          </p:nvGrpSpPr>
          <p:grpSpPr>
            <a:xfrm>
              <a:off x="7829699" y="5211134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70" name="四角形: 上の 2 つの角を丸める 569">
                <a:extLst>
                  <a:ext uri="{FF2B5EF4-FFF2-40B4-BE49-F238E27FC236}">
                    <a16:creationId xmlns:a16="http://schemas.microsoft.com/office/drawing/2014/main" id="{FA74EA2A-5C1B-1041-CD43-2F77478AD718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BEECAC63-4EDD-DB91-773B-75FB6A38655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四角形: 上の 2 つの角を丸める 571">
                <a:extLst>
                  <a:ext uri="{FF2B5EF4-FFF2-40B4-BE49-F238E27FC236}">
                    <a16:creationId xmlns:a16="http://schemas.microsoft.com/office/drawing/2014/main" id="{47D4793A-6C7C-1367-8615-F31DC57874F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648DD26E-2FE0-E791-C335-4AC30983015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1F1F0617-A993-58C2-0573-980F35B2667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四角形: 上の 2 つの角を丸める 574">
                <a:extLst>
                  <a:ext uri="{FF2B5EF4-FFF2-40B4-BE49-F238E27FC236}">
                    <a16:creationId xmlns:a16="http://schemas.microsoft.com/office/drawing/2014/main" id="{FBCDA2B9-E732-4A7B-E212-4EF10D0EF75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9A3D25FA-3635-E047-8A4B-41DA697F098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7FE1D2CE-88C7-32F9-27E5-6AB75F101B3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D0B7601-9A93-109D-6BAC-FD4A3154AA49}"/>
                </a:ext>
              </a:extLst>
            </p:cNvPr>
            <p:cNvGrpSpPr/>
            <p:nvPr/>
          </p:nvGrpSpPr>
          <p:grpSpPr>
            <a:xfrm>
              <a:off x="8510795" y="5056592"/>
              <a:ext cx="560821" cy="496975"/>
              <a:chOff x="5445709" y="4203669"/>
              <a:chExt cx="732515" cy="649123"/>
            </a:xfrm>
          </p:grpSpPr>
          <p:sp>
            <p:nvSpPr>
              <p:cNvPr id="546" name="台形 545">
                <a:extLst>
                  <a:ext uri="{FF2B5EF4-FFF2-40B4-BE49-F238E27FC236}">
                    <a16:creationId xmlns:a16="http://schemas.microsoft.com/office/drawing/2014/main" id="{A9D8A92C-15B5-0DD7-63EE-542597D8867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214300AD-8EC0-E3D7-B5A3-FB6C2E4C7C7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7" name="台形 566">
                  <a:extLst>
                    <a:ext uri="{FF2B5EF4-FFF2-40B4-BE49-F238E27FC236}">
                      <a16:creationId xmlns:a16="http://schemas.microsoft.com/office/drawing/2014/main" id="{4D75FDA4-8984-11E3-1DEE-E55B301849D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台形 567">
                  <a:extLst>
                    <a:ext uri="{FF2B5EF4-FFF2-40B4-BE49-F238E27FC236}">
                      <a16:creationId xmlns:a16="http://schemas.microsoft.com/office/drawing/2014/main" id="{17F98A82-D8A0-DFC8-319A-89E9B13A6A5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78FCEF2A-C947-C6E7-08C7-237F280DE58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03EA44F0-9E5C-57A5-B99D-EA4636E8514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564" name="台形 563">
                  <a:extLst>
                    <a:ext uri="{FF2B5EF4-FFF2-40B4-BE49-F238E27FC236}">
                      <a16:creationId xmlns:a16="http://schemas.microsoft.com/office/drawing/2014/main" id="{864D431C-05A2-4078-C284-C34D69CA94B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台形 564">
                  <a:extLst>
                    <a:ext uri="{FF2B5EF4-FFF2-40B4-BE49-F238E27FC236}">
                      <a16:creationId xmlns:a16="http://schemas.microsoft.com/office/drawing/2014/main" id="{E422426A-A054-3CE5-9C4F-5846D4F876E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86B4E3AF-4658-6250-49CA-71D577AA540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73EE9E88-7CF0-07B7-7D7A-C451C737E05A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台形 561">
                <a:extLst>
                  <a:ext uri="{FF2B5EF4-FFF2-40B4-BE49-F238E27FC236}">
                    <a16:creationId xmlns:a16="http://schemas.microsoft.com/office/drawing/2014/main" id="{DF17DAE5-EF4C-E334-D693-FD25C0F594D3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1981487A-CD09-54DB-BB2C-16AA92044B0E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A422198-FB63-3270-B1AF-65ABA961C907}"/>
                </a:ext>
              </a:extLst>
            </p:cNvPr>
            <p:cNvGrpSpPr/>
            <p:nvPr/>
          </p:nvGrpSpPr>
          <p:grpSpPr>
            <a:xfrm>
              <a:off x="8437401" y="5211135"/>
              <a:ext cx="158025" cy="163859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956B2D29-C5C3-BEFB-D006-A002F5ACC9D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FFCA3E3-1C08-314B-E425-9B8EA191E31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E24F9B48-592B-9C65-E41A-44D9DD6A52B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1C3F1FF5-D8E4-6EAE-0188-811817F4284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5C2E49AB-B9DC-A37B-028D-D10130E37A0B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D8F3DD81-E721-D3BB-595C-CF0726370AE9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4D7ABF0B-F712-9CB9-2342-DFA7AC5C555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四角形: 上の 2 つの角を丸める 544">
                <a:extLst>
                  <a:ext uri="{FF2B5EF4-FFF2-40B4-BE49-F238E27FC236}">
                    <a16:creationId xmlns:a16="http://schemas.microsoft.com/office/drawing/2014/main" id="{CF247AFB-0747-B7BA-F9A8-163453C766CE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BF8D5FC-AA27-6D35-75B3-79750B4AC000}"/>
                </a:ext>
              </a:extLst>
            </p:cNvPr>
            <p:cNvGrpSpPr/>
            <p:nvPr/>
          </p:nvGrpSpPr>
          <p:grpSpPr>
            <a:xfrm>
              <a:off x="9039562" y="5227667"/>
              <a:ext cx="150158" cy="142135"/>
              <a:chOff x="8095331" y="5472437"/>
              <a:chExt cx="196128" cy="185649"/>
            </a:xfrm>
          </p:grpSpPr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6BCE8EC5-A7BF-725F-D70A-CC3DF9F60D13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79E5E3C-1460-D0D5-F19B-47AE74D851A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1F84278A-5F29-4179-BC15-8F99083D8057}"/>
                </a:ext>
              </a:extLst>
            </p:cNvPr>
            <p:cNvGrpSpPr/>
            <p:nvPr/>
          </p:nvGrpSpPr>
          <p:grpSpPr>
            <a:xfrm>
              <a:off x="6797699" y="4679044"/>
              <a:ext cx="403801" cy="403801"/>
              <a:chOff x="5209989" y="3310357"/>
              <a:chExt cx="527424" cy="527424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5C44B9C7-E099-75CE-6BDF-F1852B6938AC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5" name="テキスト ボックス 84">
                <a:extLst>
                  <a:ext uri="{FF2B5EF4-FFF2-40B4-BE49-F238E27FC236}">
                    <a16:creationId xmlns:a16="http://schemas.microsoft.com/office/drawing/2014/main" id="{4D096F88-A845-E07F-2609-2955AC398CB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　知</a:t>
                </a: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AB5EA2E4-F818-6EE9-3A11-6C9BF853FEA9}"/>
                </a:ext>
              </a:extLst>
            </p:cNvPr>
            <p:cNvGrpSpPr/>
            <p:nvPr/>
          </p:nvGrpSpPr>
          <p:grpSpPr>
            <a:xfrm>
              <a:off x="7402972" y="4679044"/>
              <a:ext cx="403801" cy="403801"/>
              <a:chOff x="5209989" y="3310357"/>
              <a:chExt cx="527424" cy="527424"/>
            </a:xfrm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8BB90CD-549A-0F2E-363E-4F8EDB6F037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0392173B-29AD-C2E6-58DE-D3E7ED478394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　媛</a:t>
                </a: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A78121B-BDDD-1AC5-F4DC-48B83662BFFD}"/>
                </a:ext>
              </a:extLst>
            </p:cNvPr>
            <p:cNvGrpSpPr/>
            <p:nvPr/>
          </p:nvGrpSpPr>
          <p:grpSpPr>
            <a:xfrm>
              <a:off x="8009702" y="4679044"/>
              <a:ext cx="403801" cy="403801"/>
              <a:chOff x="5209989" y="3310357"/>
              <a:chExt cx="527424" cy="527424"/>
            </a:xfrm>
          </p:grpSpPr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3FD940AB-6F6F-A30B-B02C-569AC915999D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E00872C9-2425-113F-8372-9510EDC3E62F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　川</a:t>
                </a: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E835DBFC-517A-5C8A-43B6-B2ADBD1C0816}"/>
                </a:ext>
              </a:extLst>
            </p:cNvPr>
            <p:cNvGrpSpPr/>
            <p:nvPr/>
          </p:nvGrpSpPr>
          <p:grpSpPr>
            <a:xfrm>
              <a:off x="8607682" y="4679044"/>
              <a:ext cx="403801" cy="403801"/>
              <a:chOff x="5209989" y="3310357"/>
              <a:chExt cx="527424" cy="527424"/>
            </a:xfrm>
          </p:grpSpPr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DA47036F-D27F-FC04-C34F-D381E82EE2DE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021D4CBF-306C-6197-0829-C2EF32E3B8AD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徳　島</a:t>
                </a:r>
              </a:p>
            </p:txBody>
          </p:sp>
        </p:grpSp>
      </p:grpSp>
      <p:grpSp>
        <p:nvGrpSpPr>
          <p:cNvPr id="988" name="グループ化 987">
            <a:extLst>
              <a:ext uri="{FF2B5EF4-FFF2-40B4-BE49-F238E27FC236}">
                <a16:creationId xmlns:a16="http://schemas.microsoft.com/office/drawing/2014/main" id="{4B8A4224-F429-404D-C594-C876982F1C8F}"/>
              </a:ext>
            </a:extLst>
          </p:cNvPr>
          <p:cNvGrpSpPr/>
          <p:nvPr/>
        </p:nvGrpSpPr>
        <p:grpSpPr>
          <a:xfrm>
            <a:off x="3633258" y="982086"/>
            <a:ext cx="2566870" cy="2349126"/>
            <a:chOff x="3633258" y="982086"/>
            <a:chExt cx="2566870" cy="2349126"/>
          </a:xfrm>
        </p:grpSpPr>
        <p:sp>
          <p:nvSpPr>
            <p:cNvPr id="782" name="フリーフォーム: 図形 781">
              <a:extLst>
                <a:ext uri="{FF2B5EF4-FFF2-40B4-BE49-F238E27FC236}">
                  <a16:creationId xmlns:a16="http://schemas.microsoft.com/office/drawing/2014/main" id="{60C3AB7B-2FF1-1F54-7866-119F8B62B1CC}"/>
                </a:ext>
              </a:extLst>
            </p:cNvPr>
            <p:cNvSpPr/>
            <p:nvPr/>
          </p:nvSpPr>
          <p:spPr>
            <a:xfrm>
              <a:off x="4276467" y="2073220"/>
              <a:ext cx="1540056" cy="1257992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8214201C-A1E3-0AFF-90B3-11A9FB12709F}"/>
                </a:ext>
              </a:extLst>
            </p:cNvPr>
            <p:cNvSpPr/>
            <p:nvPr/>
          </p:nvSpPr>
          <p:spPr>
            <a:xfrm>
              <a:off x="5229721" y="1470607"/>
              <a:ext cx="970407" cy="755925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5F494AFC-593E-0E68-93D3-644247B33C59}"/>
                </a:ext>
              </a:extLst>
            </p:cNvPr>
            <p:cNvSpPr/>
            <p:nvPr/>
          </p:nvSpPr>
          <p:spPr>
            <a:xfrm>
              <a:off x="5381019" y="982086"/>
              <a:ext cx="792713" cy="428348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91F777A7-3A83-7B90-7F1A-5FACF145D86E}"/>
                </a:ext>
              </a:extLst>
            </p:cNvPr>
            <p:cNvGrpSpPr/>
            <p:nvPr/>
          </p:nvGrpSpPr>
          <p:grpSpPr>
            <a:xfrm>
              <a:off x="4926035" y="2216828"/>
              <a:ext cx="346965" cy="156435"/>
              <a:chOff x="4921504" y="2179054"/>
              <a:chExt cx="346965" cy="156435"/>
            </a:xfrm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32C6D48-6B42-1A21-7364-AB7780AD832E}"/>
                  </a:ext>
                </a:extLst>
              </p:cNvPr>
              <p:cNvSpPr/>
              <p:nvPr/>
            </p:nvSpPr>
            <p:spPr>
              <a:xfrm>
                <a:off x="4921504" y="21790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52632954-5308-7031-9808-1BCDD15DA5A2}"/>
                  </a:ext>
                </a:extLst>
              </p:cNvPr>
              <p:cNvSpPr/>
              <p:nvPr/>
            </p:nvSpPr>
            <p:spPr>
              <a:xfrm>
                <a:off x="5112034" y="21790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AA9FB994-522D-3123-F5F2-F72E8AD07303}"/>
                  </a:ext>
                </a:extLst>
              </p:cNvPr>
              <p:cNvSpPr/>
              <p:nvPr/>
            </p:nvSpPr>
            <p:spPr>
              <a:xfrm>
                <a:off x="4943103" y="22016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96FFF4B7-4BBA-8AEA-C348-78F6241493DD}"/>
                  </a:ext>
                </a:extLst>
              </p:cNvPr>
              <p:cNvSpPr/>
              <p:nvPr/>
            </p:nvSpPr>
            <p:spPr>
              <a:xfrm>
                <a:off x="5133633" y="22016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EA4690C0-0372-C5C0-D451-7C793EC9CD45}"/>
                </a:ext>
              </a:extLst>
            </p:cNvPr>
            <p:cNvGrpSpPr/>
            <p:nvPr/>
          </p:nvGrpSpPr>
          <p:grpSpPr>
            <a:xfrm>
              <a:off x="5630986" y="999446"/>
              <a:ext cx="346965" cy="156435"/>
              <a:chOff x="5385012" y="1486801"/>
              <a:chExt cx="346965" cy="156435"/>
            </a:xfrm>
          </p:grpSpPr>
          <p:sp>
            <p:nvSpPr>
              <p:cNvPr id="793" name="楕円 792">
                <a:extLst>
                  <a:ext uri="{FF2B5EF4-FFF2-40B4-BE49-F238E27FC236}">
                    <a16:creationId xmlns:a16="http://schemas.microsoft.com/office/drawing/2014/main" id="{2109025E-A980-4F93-EFD9-01CCCA44F802}"/>
                  </a:ext>
                </a:extLst>
              </p:cNvPr>
              <p:cNvSpPr/>
              <p:nvPr/>
            </p:nvSpPr>
            <p:spPr>
              <a:xfrm>
                <a:off x="5385012" y="1486801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DDFC1B3A-88BF-EB67-1329-C3C995ACA678}"/>
                  </a:ext>
                </a:extLst>
              </p:cNvPr>
              <p:cNvSpPr/>
              <p:nvPr/>
            </p:nvSpPr>
            <p:spPr>
              <a:xfrm>
                <a:off x="5575542" y="1486801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53FFC7D4-19F8-3559-D156-68BCBAE5DB1E}"/>
                  </a:ext>
                </a:extLst>
              </p:cNvPr>
              <p:cNvSpPr/>
              <p:nvPr/>
            </p:nvSpPr>
            <p:spPr>
              <a:xfrm>
                <a:off x="5408199" y="155703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D2819664-087A-F946-97B8-667CD7E3CE97}"/>
                  </a:ext>
                </a:extLst>
              </p:cNvPr>
              <p:cNvSpPr/>
              <p:nvPr/>
            </p:nvSpPr>
            <p:spPr>
              <a:xfrm>
                <a:off x="5598729" y="155703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F7890AA3-38B0-A694-A93F-B077F6CE09EE}"/>
                </a:ext>
              </a:extLst>
            </p:cNvPr>
            <p:cNvGrpSpPr/>
            <p:nvPr/>
          </p:nvGrpSpPr>
          <p:grpSpPr>
            <a:xfrm>
              <a:off x="5540473" y="1690506"/>
              <a:ext cx="346965" cy="156435"/>
              <a:chOff x="5535942" y="1860457"/>
              <a:chExt cx="346965" cy="156435"/>
            </a:xfrm>
          </p:grpSpPr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CE217C67-B7E6-5236-C0E3-15A1688A1C02}"/>
                  </a:ext>
                </a:extLst>
              </p:cNvPr>
              <p:cNvSpPr/>
              <p:nvPr/>
            </p:nvSpPr>
            <p:spPr>
              <a:xfrm>
                <a:off x="5535942" y="186045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7AFA99C7-7E0B-29C1-0287-596DB7F57DE2}"/>
                  </a:ext>
                </a:extLst>
              </p:cNvPr>
              <p:cNvSpPr/>
              <p:nvPr/>
            </p:nvSpPr>
            <p:spPr>
              <a:xfrm>
                <a:off x="5726472" y="186045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D38C5923-9994-1E2C-B52B-1A80D6814DAC}"/>
                  </a:ext>
                </a:extLst>
              </p:cNvPr>
              <p:cNvSpPr/>
              <p:nvPr/>
            </p:nvSpPr>
            <p:spPr>
              <a:xfrm>
                <a:off x="5552779" y="189496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3649EA7A-EEFD-E675-85D5-00E6374209F1}"/>
                  </a:ext>
                </a:extLst>
              </p:cNvPr>
              <p:cNvSpPr/>
              <p:nvPr/>
            </p:nvSpPr>
            <p:spPr>
              <a:xfrm>
                <a:off x="5743309" y="189496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8E5A4837-5521-D866-D173-780141236D4E}"/>
                </a:ext>
              </a:extLst>
            </p:cNvPr>
            <p:cNvSpPr/>
            <p:nvPr/>
          </p:nvSpPr>
          <p:spPr>
            <a:xfrm>
              <a:off x="3633258" y="1420888"/>
              <a:ext cx="1479883" cy="1327569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7"/>
                <a:gd name="connsiteY0" fmla="*/ 1104900 h 4483100"/>
                <a:gd name="connsiteX1" fmla="*/ 5425436 w 5425437"/>
                <a:gd name="connsiteY1" fmla="*/ 1093896 h 4483100"/>
                <a:gd name="connsiteX2" fmla="*/ 5359400 w 5425437"/>
                <a:gd name="connsiteY2" fmla="*/ 1104900 h 4483100"/>
                <a:gd name="connsiteX3" fmla="*/ 2724150 w 5425437"/>
                <a:gd name="connsiteY3" fmla="*/ 0 h 4483100"/>
                <a:gd name="connsiteX4" fmla="*/ 2813050 w 5425437"/>
                <a:gd name="connsiteY4" fmla="*/ 69852 h 4483100"/>
                <a:gd name="connsiteX5" fmla="*/ 2901950 w 5425437"/>
                <a:gd name="connsiteY5" fmla="*/ 228600 h 4483100"/>
                <a:gd name="connsiteX6" fmla="*/ 2984500 w 5425437"/>
                <a:gd name="connsiteY6" fmla="*/ 311148 h 4483100"/>
                <a:gd name="connsiteX7" fmla="*/ 3067050 w 5425437"/>
                <a:gd name="connsiteY7" fmla="*/ 539748 h 4483100"/>
                <a:gd name="connsiteX8" fmla="*/ 3067050 w 5425437"/>
                <a:gd name="connsiteY8" fmla="*/ 590548 h 4483100"/>
                <a:gd name="connsiteX9" fmla="*/ 3175000 w 5425437"/>
                <a:gd name="connsiteY9" fmla="*/ 717548 h 4483100"/>
                <a:gd name="connsiteX10" fmla="*/ 3238500 w 5425437"/>
                <a:gd name="connsiteY10" fmla="*/ 717548 h 4483100"/>
                <a:gd name="connsiteX11" fmla="*/ 3270250 w 5425437"/>
                <a:gd name="connsiteY11" fmla="*/ 742948 h 4483100"/>
                <a:gd name="connsiteX12" fmla="*/ 3321050 w 5425437"/>
                <a:gd name="connsiteY12" fmla="*/ 755652 h 4483100"/>
                <a:gd name="connsiteX13" fmla="*/ 3587750 w 5425437"/>
                <a:gd name="connsiteY13" fmla="*/ 673100 h 4483100"/>
                <a:gd name="connsiteX14" fmla="*/ 3708400 w 5425437"/>
                <a:gd name="connsiteY14" fmla="*/ 590548 h 4483100"/>
                <a:gd name="connsiteX15" fmla="*/ 3771900 w 5425437"/>
                <a:gd name="connsiteY15" fmla="*/ 584200 h 4483100"/>
                <a:gd name="connsiteX16" fmla="*/ 3886200 w 5425437"/>
                <a:gd name="connsiteY16" fmla="*/ 571500 h 4483100"/>
                <a:gd name="connsiteX17" fmla="*/ 4191000 w 5425437"/>
                <a:gd name="connsiteY17" fmla="*/ 539748 h 4483100"/>
                <a:gd name="connsiteX18" fmla="*/ 4432300 w 5425437"/>
                <a:gd name="connsiteY18" fmla="*/ 609600 h 4483100"/>
                <a:gd name="connsiteX19" fmla="*/ 4540250 w 5425437"/>
                <a:gd name="connsiteY19" fmla="*/ 508000 h 4483100"/>
                <a:gd name="connsiteX20" fmla="*/ 4616450 w 5425437"/>
                <a:gd name="connsiteY20" fmla="*/ 412748 h 4483100"/>
                <a:gd name="connsiteX21" fmla="*/ 4737100 w 5425437"/>
                <a:gd name="connsiteY21" fmla="*/ 361948 h 4483100"/>
                <a:gd name="connsiteX22" fmla="*/ 4743358 w 5425437"/>
                <a:gd name="connsiteY22" fmla="*/ 360072 h 4483100"/>
                <a:gd name="connsiteX23" fmla="*/ 4781550 w 5425437"/>
                <a:gd name="connsiteY23" fmla="*/ 387348 h 4483100"/>
                <a:gd name="connsiteX24" fmla="*/ 4832350 w 5425437"/>
                <a:gd name="connsiteY24" fmla="*/ 393700 h 4483100"/>
                <a:gd name="connsiteX25" fmla="*/ 4845050 w 5425437"/>
                <a:gd name="connsiteY25" fmla="*/ 419100 h 4483100"/>
                <a:gd name="connsiteX26" fmla="*/ 4921250 w 5425437"/>
                <a:gd name="connsiteY26" fmla="*/ 393700 h 4483100"/>
                <a:gd name="connsiteX27" fmla="*/ 4992086 w 5425437"/>
                <a:gd name="connsiteY27" fmla="*/ 462252 h 4483100"/>
                <a:gd name="connsiteX28" fmla="*/ 4946650 w 5425437"/>
                <a:gd name="connsiteY28" fmla="*/ 558800 h 4483100"/>
                <a:gd name="connsiteX29" fmla="*/ 4972050 w 5425437"/>
                <a:gd name="connsiteY29" fmla="*/ 647700 h 4483100"/>
                <a:gd name="connsiteX30" fmla="*/ 4997450 w 5425437"/>
                <a:gd name="connsiteY30" fmla="*/ 711200 h 4483100"/>
                <a:gd name="connsiteX31" fmla="*/ 4972050 w 5425437"/>
                <a:gd name="connsiteY31" fmla="*/ 793748 h 4483100"/>
                <a:gd name="connsiteX32" fmla="*/ 4997450 w 5425437"/>
                <a:gd name="connsiteY32" fmla="*/ 838200 h 4483100"/>
                <a:gd name="connsiteX33" fmla="*/ 4933950 w 5425437"/>
                <a:gd name="connsiteY33" fmla="*/ 889000 h 4483100"/>
                <a:gd name="connsiteX34" fmla="*/ 4914900 w 5425437"/>
                <a:gd name="connsiteY34" fmla="*/ 933452 h 4483100"/>
                <a:gd name="connsiteX35" fmla="*/ 4914518 w 5425437"/>
                <a:gd name="connsiteY35" fmla="*/ 935628 h 4483100"/>
                <a:gd name="connsiteX36" fmla="*/ 4908550 w 5425437"/>
                <a:gd name="connsiteY36" fmla="*/ 927100 h 4483100"/>
                <a:gd name="connsiteX37" fmla="*/ 4832350 w 5425437"/>
                <a:gd name="connsiteY37" fmla="*/ 958852 h 4483100"/>
                <a:gd name="connsiteX38" fmla="*/ 4743450 w 5425437"/>
                <a:gd name="connsiteY38" fmla="*/ 939800 h 4483100"/>
                <a:gd name="connsiteX39" fmla="*/ 4667250 w 5425437"/>
                <a:gd name="connsiteY39" fmla="*/ 984252 h 4483100"/>
                <a:gd name="connsiteX40" fmla="*/ 4552950 w 5425437"/>
                <a:gd name="connsiteY40" fmla="*/ 933452 h 4483100"/>
                <a:gd name="connsiteX41" fmla="*/ 4419600 w 5425437"/>
                <a:gd name="connsiteY41" fmla="*/ 1117600 h 4483100"/>
                <a:gd name="connsiteX42" fmla="*/ 4222750 w 5425437"/>
                <a:gd name="connsiteY42" fmla="*/ 1104900 h 4483100"/>
                <a:gd name="connsiteX43" fmla="*/ 4133850 w 5425437"/>
                <a:gd name="connsiteY43" fmla="*/ 1073148 h 4483100"/>
                <a:gd name="connsiteX44" fmla="*/ 4095750 w 5425437"/>
                <a:gd name="connsiteY44" fmla="*/ 1117600 h 4483100"/>
                <a:gd name="connsiteX45" fmla="*/ 4000500 w 5425437"/>
                <a:gd name="connsiteY45" fmla="*/ 1092200 h 4483100"/>
                <a:gd name="connsiteX46" fmla="*/ 3898900 w 5425437"/>
                <a:gd name="connsiteY46" fmla="*/ 1168400 h 4483100"/>
                <a:gd name="connsiteX47" fmla="*/ 3752850 w 5425437"/>
                <a:gd name="connsiteY47" fmla="*/ 1130300 h 4483100"/>
                <a:gd name="connsiteX48" fmla="*/ 3663950 w 5425437"/>
                <a:gd name="connsiteY48" fmla="*/ 1263652 h 4483100"/>
                <a:gd name="connsiteX49" fmla="*/ 3568700 w 5425437"/>
                <a:gd name="connsiteY49" fmla="*/ 1301748 h 4483100"/>
                <a:gd name="connsiteX50" fmla="*/ 3492500 w 5425437"/>
                <a:gd name="connsiteY50" fmla="*/ 1263652 h 4483100"/>
                <a:gd name="connsiteX51" fmla="*/ 3390900 w 5425437"/>
                <a:gd name="connsiteY51" fmla="*/ 1416052 h 4483100"/>
                <a:gd name="connsiteX52" fmla="*/ 3378200 w 5425437"/>
                <a:gd name="connsiteY52" fmla="*/ 1466852 h 4483100"/>
                <a:gd name="connsiteX53" fmla="*/ 3333750 w 5425437"/>
                <a:gd name="connsiteY53" fmla="*/ 1524000 h 4483100"/>
                <a:gd name="connsiteX54" fmla="*/ 3333750 w 5425437"/>
                <a:gd name="connsiteY54" fmla="*/ 1593852 h 4483100"/>
                <a:gd name="connsiteX55" fmla="*/ 3270250 w 5425437"/>
                <a:gd name="connsiteY55" fmla="*/ 1619252 h 4483100"/>
                <a:gd name="connsiteX56" fmla="*/ 3263900 w 5425437"/>
                <a:gd name="connsiteY56" fmla="*/ 1701800 h 4483100"/>
                <a:gd name="connsiteX57" fmla="*/ 3219450 w 5425437"/>
                <a:gd name="connsiteY57" fmla="*/ 1765300 h 4483100"/>
                <a:gd name="connsiteX58" fmla="*/ 3187700 w 5425437"/>
                <a:gd name="connsiteY58" fmla="*/ 1765300 h 4483100"/>
                <a:gd name="connsiteX59" fmla="*/ 3086100 w 5425437"/>
                <a:gd name="connsiteY59" fmla="*/ 1873252 h 4483100"/>
                <a:gd name="connsiteX60" fmla="*/ 3117850 w 5425437"/>
                <a:gd name="connsiteY60" fmla="*/ 1930400 h 4483100"/>
                <a:gd name="connsiteX61" fmla="*/ 3073400 w 5425437"/>
                <a:gd name="connsiteY61" fmla="*/ 1993900 h 4483100"/>
                <a:gd name="connsiteX62" fmla="*/ 3048000 w 5425437"/>
                <a:gd name="connsiteY62" fmla="*/ 2063748 h 4483100"/>
                <a:gd name="connsiteX63" fmla="*/ 3079750 w 5425437"/>
                <a:gd name="connsiteY63" fmla="*/ 2120900 h 4483100"/>
                <a:gd name="connsiteX64" fmla="*/ 3079750 w 5425437"/>
                <a:gd name="connsiteY64" fmla="*/ 2178052 h 4483100"/>
                <a:gd name="connsiteX65" fmla="*/ 2876550 w 5425437"/>
                <a:gd name="connsiteY65" fmla="*/ 2419348 h 4483100"/>
                <a:gd name="connsiteX66" fmla="*/ 2736850 w 5425437"/>
                <a:gd name="connsiteY66" fmla="*/ 2470148 h 4483100"/>
                <a:gd name="connsiteX67" fmla="*/ 2597150 w 5425437"/>
                <a:gd name="connsiteY67" fmla="*/ 2438400 h 4483100"/>
                <a:gd name="connsiteX68" fmla="*/ 2508250 w 5425437"/>
                <a:gd name="connsiteY68" fmla="*/ 2432052 h 4483100"/>
                <a:gd name="connsiteX69" fmla="*/ 2432050 w 5425437"/>
                <a:gd name="connsiteY69" fmla="*/ 2413000 h 4483100"/>
                <a:gd name="connsiteX70" fmla="*/ 2305050 w 5425437"/>
                <a:gd name="connsiteY70" fmla="*/ 2482852 h 4483100"/>
                <a:gd name="connsiteX71" fmla="*/ 2349500 w 5425437"/>
                <a:gd name="connsiteY71" fmla="*/ 2546348 h 4483100"/>
                <a:gd name="connsiteX72" fmla="*/ 2387600 w 5425437"/>
                <a:gd name="connsiteY72" fmla="*/ 2717800 h 4483100"/>
                <a:gd name="connsiteX73" fmla="*/ 2432050 w 5425437"/>
                <a:gd name="connsiteY73" fmla="*/ 2736852 h 4483100"/>
                <a:gd name="connsiteX74" fmla="*/ 2444750 w 5425437"/>
                <a:gd name="connsiteY74" fmla="*/ 2832100 h 4483100"/>
                <a:gd name="connsiteX75" fmla="*/ 2527300 w 5425437"/>
                <a:gd name="connsiteY75" fmla="*/ 2857500 h 4483100"/>
                <a:gd name="connsiteX76" fmla="*/ 2590800 w 5425437"/>
                <a:gd name="connsiteY76" fmla="*/ 2921000 h 4483100"/>
                <a:gd name="connsiteX77" fmla="*/ 2584450 w 5425437"/>
                <a:gd name="connsiteY77" fmla="*/ 3003548 h 4483100"/>
                <a:gd name="connsiteX78" fmla="*/ 2400300 w 5425437"/>
                <a:gd name="connsiteY78" fmla="*/ 3111500 h 4483100"/>
                <a:gd name="connsiteX79" fmla="*/ 2286000 w 5425437"/>
                <a:gd name="connsiteY79" fmla="*/ 3143252 h 4483100"/>
                <a:gd name="connsiteX80" fmla="*/ 2222500 w 5425437"/>
                <a:gd name="connsiteY80" fmla="*/ 3200400 h 4483100"/>
                <a:gd name="connsiteX81" fmla="*/ 2209800 w 5425437"/>
                <a:gd name="connsiteY81" fmla="*/ 3289300 h 4483100"/>
                <a:gd name="connsiteX82" fmla="*/ 2190750 w 5425437"/>
                <a:gd name="connsiteY82" fmla="*/ 3435348 h 4483100"/>
                <a:gd name="connsiteX83" fmla="*/ 2076450 w 5425437"/>
                <a:gd name="connsiteY83" fmla="*/ 3422652 h 4483100"/>
                <a:gd name="connsiteX84" fmla="*/ 2076450 w 5425437"/>
                <a:gd name="connsiteY84" fmla="*/ 3479800 h 4483100"/>
                <a:gd name="connsiteX85" fmla="*/ 1930400 w 5425437"/>
                <a:gd name="connsiteY85" fmla="*/ 3644900 h 4483100"/>
                <a:gd name="connsiteX86" fmla="*/ 1784350 w 5425437"/>
                <a:gd name="connsiteY86" fmla="*/ 3517900 h 4483100"/>
                <a:gd name="connsiteX87" fmla="*/ 1752600 w 5425437"/>
                <a:gd name="connsiteY87" fmla="*/ 3498852 h 4483100"/>
                <a:gd name="connsiteX88" fmla="*/ 1695450 w 5425437"/>
                <a:gd name="connsiteY88" fmla="*/ 3530600 h 4483100"/>
                <a:gd name="connsiteX89" fmla="*/ 1746250 w 5425437"/>
                <a:gd name="connsiteY89" fmla="*/ 3632200 h 4483100"/>
                <a:gd name="connsiteX90" fmla="*/ 1739900 w 5425437"/>
                <a:gd name="connsiteY90" fmla="*/ 3651252 h 4483100"/>
                <a:gd name="connsiteX91" fmla="*/ 1835150 w 5425437"/>
                <a:gd name="connsiteY91" fmla="*/ 3778252 h 4483100"/>
                <a:gd name="connsiteX92" fmla="*/ 1879600 w 5425437"/>
                <a:gd name="connsiteY92" fmla="*/ 3841748 h 4483100"/>
                <a:gd name="connsiteX93" fmla="*/ 1854200 w 5425437"/>
                <a:gd name="connsiteY93" fmla="*/ 3956052 h 4483100"/>
                <a:gd name="connsiteX94" fmla="*/ 1885950 w 5425437"/>
                <a:gd name="connsiteY94" fmla="*/ 4019548 h 4483100"/>
                <a:gd name="connsiteX95" fmla="*/ 1917700 w 5425437"/>
                <a:gd name="connsiteY95" fmla="*/ 4362452 h 4483100"/>
                <a:gd name="connsiteX96" fmla="*/ 1841500 w 5425437"/>
                <a:gd name="connsiteY96" fmla="*/ 4375148 h 4483100"/>
                <a:gd name="connsiteX97" fmla="*/ 1847066 w 5425437"/>
                <a:gd name="connsiteY97" fmla="*/ 4430816 h 4483100"/>
                <a:gd name="connsiteX98" fmla="*/ 1841500 w 5425437"/>
                <a:gd name="connsiteY98" fmla="*/ 4432300 h 4483100"/>
                <a:gd name="connsiteX99" fmla="*/ 1644650 w 5425437"/>
                <a:gd name="connsiteY99" fmla="*/ 4483100 h 4483100"/>
                <a:gd name="connsiteX100" fmla="*/ 1600200 w 5425437"/>
                <a:gd name="connsiteY100" fmla="*/ 4394200 h 4483100"/>
                <a:gd name="connsiteX101" fmla="*/ 1562100 w 5425437"/>
                <a:gd name="connsiteY101" fmla="*/ 4394200 h 4483100"/>
                <a:gd name="connsiteX102" fmla="*/ 1492250 w 5425437"/>
                <a:gd name="connsiteY102" fmla="*/ 4375148 h 4483100"/>
                <a:gd name="connsiteX103" fmla="*/ 1473200 w 5425437"/>
                <a:gd name="connsiteY103" fmla="*/ 4318000 h 4483100"/>
                <a:gd name="connsiteX104" fmla="*/ 1377950 w 5425437"/>
                <a:gd name="connsiteY104" fmla="*/ 4292600 h 4483100"/>
                <a:gd name="connsiteX105" fmla="*/ 1377950 w 5425437"/>
                <a:gd name="connsiteY105" fmla="*/ 4184652 h 4483100"/>
                <a:gd name="connsiteX106" fmla="*/ 1333500 w 5425437"/>
                <a:gd name="connsiteY106" fmla="*/ 4146548 h 4483100"/>
                <a:gd name="connsiteX107" fmla="*/ 1295400 w 5425437"/>
                <a:gd name="connsiteY107" fmla="*/ 4089400 h 4483100"/>
                <a:gd name="connsiteX108" fmla="*/ 1282700 w 5425437"/>
                <a:gd name="connsiteY108" fmla="*/ 3886200 h 4483100"/>
                <a:gd name="connsiteX109" fmla="*/ 1244600 w 5425437"/>
                <a:gd name="connsiteY109" fmla="*/ 3841748 h 4483100"/>
                <a:gd name="connsiteX110" fmla="*/ 1257300 w 5425437"/>
                <a:gd name="connsiteY110" fmla="*/ 3822700 h 4483100"/>
                <a:gd name="connsiteX111" fmla="*/ 1257300 w 5425437"/>
                <a:gd name="connsiteY111" fmla="*/ 3740148 h 4483100"/>
                <a:gd name="connsiteX112" fmla="*/ 1327150 w 5425437"/>
                <a:gd name="connsiteY112" fmla="*/ 3714748 h 4483100"/>
                <a:gd name="connsiteX113" fmla="*/ 1289050 w 5425437"/>
                <a:gd name="connsiteY113" fmla="*/ 3657600 h 4483100"/>
                <a:gd name="connsiteX114" fmla="*/ 1225550 w 5425437"/>
                <a:gd name="connsiteY114" fmla="*/ 3638548 h 4483100"/>
                <a:gd name="connsiteX115" fmla="*/ 1181100 w 5425437"/>
                <a:gd name="connsiteY115" fmla="*/ 3625852 h 4483100"/>
                <a:gd name="connsiteX116" fmla="*/ 1181100 w 5425437"/>
                <a:gd name="connsiteY116" fmla="*/ 3575052 h 4483100"/>
                <a:gd name="connsiteX117" fmla="*/ 1219200 w 5425437"/>
                <a:gd name="connsiteY117" fmla="*/ 3530600 h 4483100"/>
                <a:gd name="connsiteX118" fmla="*/ 1282700 w 5425437"/>
                <a:gd name="connsiteY118" fmla="*/ 3536948 h 4483100"/>
                <a:gd name="connsiteX119" fmla="*/ 1333500 w 5425437"/>
                <a:gd name="connsiteY119" fmla="*/ 3524252 h 4483100"/>
                <a:gd name="connsiteX120" fmla="*/ 1352550 w 5425437"/>
                <a:gd name="connsiteY120" fmla="*/ 3473452 h 4483100"/>
                <a:gd name="connsiteX121" fmla="*/ 1390650 w 5425437"/>
                <a:gd name="connsiteY121" fmla="*/ 3378200 h 4483100"/>
                <a:gd name="connsiteX122" fmla="*/ 1479550 w 5425437"/>
                <a:gd name="connsiteY122" fmla="*/ 3359148 h 4483100"/>
                <a:gd name="connsiteX123" fmla="*/ 1473200 w 5425437"/>
                <a:gd name="connsiteY123" fmla="*/ 3321052 h 4483100"/>
                <a:gd name="connsiteX124" fmla="*/ 1428750 w 5425437"/>
                <a:gd name="connsiteY124" fmla="*/ 3289300 h 4483100"/>
                <a:gd name="connsiteX125" fmla="*/ 1454150 w 5425437"/>
                <a:gd name="connsiteY125" fmla="*/ 3238500 h 4483100"/>
                <a:gd name="connsiteX126" fmla="*/ 1371600 w 5425437"/>
                <a:gd name="connsiteY126" fmla="*/ 3200400 h 4483100"/>
                <a:gd name="connsiteX127" fmla="*/ 1289050 w 5425437"/>
                <a:gd name="connsiteY127" fmla="*/ 3175000 h 4483100"/>
                <a:gd name="connsiteX128" fmla="*/ 1314450 w 5425437"/>
                <a:gd name="connsiteY128" fmla="*/ 3105148 h 4483100"/>
                <a:gd name="connsiteX129" fmla="*/ 1377950 w 5425437"/>
                <a:gd name="connsiteY129" fmla="*/ 3086100 h 4483100"/>
                <a:gd name="connsiteX130" fmla="*/ 1409700 w 5425437"/>
                <a:gd name="connsiteY130" fmla="*/ 3035300 h 4483100"/>
                <a:gd name="connsiteX131" fmla="*/ 1320800 w 5425437"/>
                <a:gd name="connsiteY131" fmla="*/ 2990852 h 4483100"/>
                <a:gd name="connsiteX132" fmla="*/ 1276350 w 5425437"/>
                <a:gd name="connsiteY132" fmla="*/ 2997200 h 4483100"/>
                <a:gd name="connsiteX133" fmla="*/ 1130300 w 5425437"/>
                <a:gd name="connsiteY133" fmla="*/ 2997200 h 4483100"/>
                <a:gd name="connsiteX134" fmla="*/ 1104900 w 5425437"/>
                <a:gd name="connsiteY134" fmla="*/ 3035300 h 4483100"/>
                <a:gd name="connsiteX135" fmla="*/ 1054100 w 5425437"/>
                <a:gd name="connsiteY135" fmla="*/ 3028948 h 4483100"/>
                <a:gd name="connsiteX136" fmla="*/ 996950 w 5425437"/>
                <a:gd name="connsiteY136" fmla="*/ 2978148 h 4483100"/>
                <a:gd name="connsiteX137" fmla="*/ 996950 w 5425437"/>
                <a:gd name="connsiteY137" fmla="*/ 2927348 h 4483100"/>
                <a:gd name="connsiteX138" fmla="*/ 1098550 w 5425437"/>
                <a:gd name="connsiteY138" fmla="*/ 2901948 h 4483100"/>
                <a:gd name="connsiteX139" fmla="*/ 1098550 w 5425437"/>
                <a:gd name="connsiteY139" fmla="*/ 2819400 h 4483100"/>
                <a:gd name="connsiteX140" fmla="*/ 1041400 w 5425437"/>
                <a:gd name="connsiteY140" fmla="*/ 2806700 h 4483100"/>
                <a:gd name="connsiteX141" fmla="*/ 1009650 w 5425437"/>
                <a:gd name="connsiteY141" fmla="*/ 2794000 h 4483100"/>
                <a:gd name="connsiteX142" fmla="*/ 1028700 w 5425437"/>
                <a:gd name="connsiteY142" fmla="*/ 2743200 h 4483100"/>
                <a:gd name="connsiteX143" fmla="*/ 1028700 w 5425437"/>
                <a:gd name="connsiteY143" fmla="*/ 2635252 h 4483100"/>
                <a:gd name="connsiteX144" fmla="*/ 1047750 w 5425437"/>
                <a:gd name="connsiteY144" fmla="*/ 2603500 h 4483100"/>
                <a:gd name="connsiteX145" fmla="*/ 1073150 w 5425437"/>
                <a:gd name="connsiteY145" fmla="*/ 2501900 h 4483100"/>
                <a:gd name="connsiteX146" fmla="*/ 1003300 w 5425437"/>
                <a:gd name="connsiteY146" fmla="*/ 2489200 h 4483100"/>
                <a:gd name="connsiteX147" fmla="*/ 895350 w 5425437"/>
                <a:gd name="connsiteY147" fmla="*/ 2425700 h 4483100"/>
                <a:gd name="connsiteX148" fmla="*/ 755650 w 5425437"/>
                <a:gd name="connsiteY148" fmla="*/ 2457452 h 4483100"/>
                <a:gd name="connsiteX149" fmla="*/ 609600 w 5425437"/>
                <a:gd name="connsiteY149" fmla="*/ 2495548 h 4483100"/>
                <a:gd name="connsiteX150" fmla="*/ 508000 w 5425437"/>
                <a:gd name="connsiteY150" fmla="*/ 2597148 h 4483100"/>
                <a:gd name="connsiteX151" fmla="*/ 412750 w 5425437"/>
                <a:gd name="connsiteY151" fmla="*/ 2660652 h 4483100"/>
                <a:gd name="connsiteX152" fmla="*/ 311150 w 5425437"/>
                <a:gd name="connsiteY152" fmla="*/ 2724148 h 4483100"/>
                <a:gd name="connsiteX153" fmla="*/ 273050 w 5425437"/>
                <a:gd name="connsiteY153" fmla="*/ 2806700 h 4483100"/>
                <a:gd name="connsiteX154" fmla="*/ 152400 w 5425437"/>
                <a:gd name="connsiteY154" fmla="*/ 2800348 h 4483100"/>
                <a:gd name="connsiteX155" fmla="*/ 133350 w 5425437"/>
                <a:gd name="connsiteY155" fmla="*/ 2755900 h 4483100"/>
                <a:gd name="connsiteX156" fmla="*/ 0 w 5425437"/>
                <a:gd name="connsiteY156" fmla="*/ 2781300 h 4483100"/>
                <a:gd name="connsiteX157" fmla="*/ 222250 w 5425437"/>
                <a:gd name="connsiteY157" fmla="*/ 2635252 h 4483100"/>
                <a:gd name="connsiteX158" fmla="*/ 330200 w 5425437"/>
                <a:gd name="connsiteY158" fmla="*/ 2616200 h 4483100"/>
                <a:gd name="connsiteX159" fmla="*/ 349250 w 5425437"/>
                <a:gd name="connsiteY159" fmla="*/ 2540000 h 4483100"/>
                <a:gd name="connsiteX160" fmla="*/ 419100 w 5425437"/>
                <a:gd name="connsiteY160" fmla="*/ 2540000 h 4483100"/>
                <a:gd name="connsiteX161" fmla="*/ 495300 w 5425437"/>
                <a:gd name="connsiteY161" fmla="*/ 2495548 h 4483100"/>
                <a:gd name="connsiteX162" fmla="*/ 806450 w 5425437"/>
                <a:gd name="connsiteY162" fmla="*/ 2336800 h 4483100"/>
                <a:gd name="connsiteX163" fmla="*/ 1104900 w 5425437"/>
                <a:gd name="connsiteY163" fmla="*/ 2152652 h 4483100"/>
                <a:gd name="connsiteX164" fmla="*/ 1301750 w 5425437"/>
                <a:gd name="connsiteY164" fmla="*/ 1885948 h 4483100"/>
                <a:gd name="connsiteX165" fmla="*/ 1644650 w 5425437"/>
                <a:gd name="connsiteY165" fmla="*/ 1739900 h 4483100"/>
                <a:gd name="connsiteX166" fmla="*/ 1847850 w 5425437"/>
                <a:gd name="connsiteY166" fmla="*/ 1606548 h 4483100"/>
                <a:gd name="connsiteX167" fmla="*/ 1924050 w 5425437"/>
                <a:gd name="connsiteY167" fmla="*/ 1447800 h 4483100"/>
                <a:gd name="connsiteX168" fmla="*/ 1968500 w 5425437"/>
                <a:gd name="connsiteY168" fmla="*/ 1377948 h 4483100"/>
                <a:gd name="connsiteX169" fmla="*/ 1930400 w 5425437"/>
                <a:gd name="connsiteY169" fmla="*/ 1168400 h 4483100"/>
                <a:gd name="connsiteX170" fmla="*/ 1974850 w 5425437"/>
                <a:gd name="connsiteY170" fmla="*/ 1054100 h 4483100"/>
                <a:gd name="connsiteX171" fmla="*/ 1955800 w 5425437"/>
                <a:gd name="connsiteY171" fmla="*/ 984252 h 4483100"/>
                <a:gd name="connsiteX172" fmla="*/ 2006600 w 5425437"/>
                <a:gd name="connsiteY172" fmla="*/ 838200 h 4483100"/>
                <a:gd name="connsiteX173" fmla="*/ 2076450 w 5425437"/>
                <a:gd name="connsiteY173" fmla="*/ 850900 h 4483100"/>
                <a:gd name="connsiteX174" fmla="*/ 2127250 w 5425437"/>
                <a:gd name="connsiteY174" fmla="*/ 831852 h 4483100"/>
                <a:gd name="connsiteX175" fmla="*/ 2165350 w 5425437"/>
                <a:gd name="connsiteY175" fmla="*/ 723900 h 4483100"/>
                <a:gd name="connsiteX176" fmla="*/ 2190750 w 5425437"/>
                <a:gd name="connsiteY176" fmla="*/ 488948 h 4483100"/>
                <a:gd name="connsiteX177" fmla="*/ 2336800 w 5425437"/>
                <a:gd name="connsiteY177" fmla="*/ 387348 h 4483100"/>
                <a:gd name="connsiteX178" fmla="*/ 2387600 w 5425437"/>
                <a:gd name="connsiteY178" fmla="*/ 317500 h 4483100"/>
                <a:gd name="connsiteX179" fmla="*/ 2571750 w 5425437"/>
                <a:gd name="connsiteY179" fmla="*/ 273052 h 4483100"/>
                <a:gd name="connsiteX180" fmla="*/ 2609850 w 5425437"/>
                <a:gd name="connsiteY180" fmla="*/ 273052 h 4483100"/>
                <a:gd name="connsiteX181" fmla="*/ 2635250 w 5425437"/>
                <a:gd name="connsiteY181" fmla="*/ 260348 h 4483100"/>
                <a:gd name="connsiteX182" fmla="*/ 2654300 w 5425437"/>
                <a:gd name="connsiteY182" fmla="*/ 139700 h 4483100"/>
                <a:gd name="connsiteX183" fmla="*/ 2641600 w 5425437"/>
                <a:gd name="connsiteY183" fmla="*/ 57148 h 4483100"/>
                <a:gd name="connsiteX184" fmla="*/ 2724150 w 5425437"/>
                <a:gd name="connsiteY184" fmla="*/ 0 h 4483100"/>
                <a:gd name="connsiteX0" fmla="*/ 2724150 w 4997449"/>
                <a:gd name="connsiteY0" fmla="*/ 0 h 4483100"/>
                <a:gd name="connsiteX1" fmla="*/ 2813050 w 4997449"/>
                <a:gd name="connsiteY1" fmla="*/ 69852 h 4483100"/>
                <a:gd name="connsiteX2" fmla="*/ 2901950 w 4997449"/>
                <a:gd name="connsiteY2" fmla="*/ 228600 h 4483100"/>
                <a:gd name="connsiteX3" fmla="*/ 2984500 w 4997449"/>
                <a:gd name="connsiteY3" fmla="*/ 311148 h 4483100"/>
                <a:gd name="connsiteX4" fmla="*/ 3067050 w 4997449"/>
                <a:gd name="connsiteY4" fmla="*/ 539748 h 4483100"/>
                <a:gd name="connsiteX5" fmla="*/ 3067050 w 4997449"/>
                <a:gd name="connsiteY5" fmla="*/ 590548 h 4483100"/>
                <a:gd name="connsiteX6" fmla="*/ 3175000 w 4997449"/>
                <a:gd name="connsiteY6" fmla="*/ 717548 h 4483100"/>
                <a:gd name="connsiteX7" fmla="*/ 3238500 w 4997449"/>
                <a:gd name="connsiteY7" fmla="*/ 717548 h 4483100"/>
                <a:gd name="connsiteX8" fmla="*/ 3270250 w 4997449"/>
                <a:gd name="connsiteY8" fmla="*/ 742948 h 4483100"/>
                <a:gd name="connsiteX9" fmla="*/ 3321050 w 4997449"/>
                <a:gd name="connsiteY9" fmla="*/ 755652 h 4483100"/>
                <a:gd name="connsiteX10" fmla="*/ 3587750 w 4997449"/>
                <a:gd name="connsiteY10" fmla="*/ 673100 h 4483100"/>
                <a:gd name="connsiteX11" fmla="*/ 3708400 w 4997449"/>
                <a:gd name="connsiteY11" fmla="*/ 590548 h 4483100"/>
                <a:gd name="connsiteX12" fmla="*/ 3771900 w 4997449"/>
                <a:gd name="connsiteY12" fmla="*/ 584200 h 4483100"/>
                <a:gd name="connsiteX13" fmla="*/ 3886200 w 4997449"/>
                <a:gd name="connsiteY13" fmla="*/ 571500 h 4483100"/>
                <a:gd name="connsiteX14" fmla="*/ 4191000 w 4997449"/>
                <a:gd name="connsiteY14" fmla="*/ 539748 h 4483100"/>
                <a:gd name="connsiteX15" fmla="*/ 4432300 w 4997449"/>
                <a:gd name="connsiteY15" fmla="*/ 609600 h 4483100"/>
                <a:gd name="connsiteX16" fmla="*/ 4540250 w 4997449"/>
                <a:gd name="connsiteY16" fmla="*/ 508000 h 4483100"/>
                <a:gd name="connsiteX17" fmla="*/ 4616450 w 4997449"/>
                <a:gd name="connsiteY17" fmla="*/ 412748 h 4483100"/>
                <a:gd name="connsiteX18" fmla="*/ 4737100 w 4997449"/>
                <a:gd name="connsiteY18" fmla="*/ 361948 h 4483100"/>
                <a:gd name="connsiteX19" fmla="*/ 4743358 w 4997449"/>
                <a:gd name="connsiteY19" fmla="*/ 360072 h 4483100"/>
                <a:gd name="connsiteX20" fmla="*/ 4781550 w 4997449"/>
                <a:gd name="connsiteY20" fmla="*/ 387348 h 4483100"/>
                <a:gd name="connsiteX21" fmla="*/ 4832350 w 4997449"/>
                <a:gd name="connsiteY21" fmla="*/ 393700 h 4483100"/>
                <a:gd name="connsiteX22" fmla="*/ 4845050 w 4997449"/>
                <a:gd name="connsiteY22" fmla="*/ 419100 h 4483100"/>
                <a:gd name="connsiteX23" fmla="*/ 4921250 w 4997449"/>
                <a:gd name="connsiteY23" fmla="*/ 393700 h 4483100"/>
                <a:gd name="connsiteX24" fmla="*/ 4992086 w 4997449"/>
                <a:gd name="connsiteY24" fmla="*/ 462252 h 4483100"/>
                <a:gd name="connsiteX25" fmla="*/ 4946650 w 4997449"/>
                <a:gd name="connsiteY25" fmla="*/ 558800 h 4483100"/>
                <a:gd name="connsiteX26" fmla="*/ 4972050 w 4997449"/>
                <a:gd name="connsiteY26" fmla="*/ 647700 h 4483100"/>
                <a:gd name="connsiteX27" fmla="*/ 4997450 w 4997449"/>
                <a:gd name="connsiteY27" fmla="*/ 711200 h 4483100"/>
                <a:gd name="connsiteX28" fmla="*/ 4972050 w 4997449"/>
                <a:gd name="connsiteY28" fmla="*/ 793748 h 4483100"/>
                <a:gd name="connsiteX29" fmla="*/ 4997450 w 4997449"/>
                <a:gd name="connsiteY29" fmla="*/ 838200 h 4483100"/>
                <a:gd name="connsiteX30" fmla="*/ 4933950 w 4997449"/>
                <a:gd name="connsiteY30" fmla="*/ 889000 h 4483100"/>
                <a:gd name="connsiteX31" fmla="*/ 4914900 w 4997449"/>
                <a:gd name="connsiteY31" fmla="*/ 933452 h 4483100"/>
                <a:gd name="connsiteX32" fmla="*/ 4914518 w 4997449"/>
                <a:gd name="connsiteY32" fmla="*/ 935628 h 4483100"/>
                <a:gd name="connsiteX33" fmla="*/ 4908550 w 4997449"/>
                <a:gd name="connsiteY33" fmla="*/ 927100 h 4483100"/>
                <a:gd name="connsiteX34" fmla="*/ 4832350 w 4997449"/>
                <a:gd name="connsiteY34" fmla="*/ 958852 h 4483100"/>
                <a:gd name="connsiteX35" fmla="*/ 4743450 w 4997449"/>
                <a:gd name="connsiteY35" fmla="*/ 939800 h 4483100"/>
                <a:gd name="connsiteX36" fmla="*/ 4667250 w 4997449"/>
                <a:gd name="connsiteY36" fmla="*/ 984252 h 4483100"/>
                <a:gd name="connsiteX37" fmla="*/ 4552950 w 4997449"/>
                <a:gd name="connsiteY37" fmla="*/ 933452 h 4483100"/>
                <a:gd name="connsiteX38" fmla="*/ 4419600 w 4997449"/>
                <a:gd name="connsiteY38" fmla="*/ 1117600 h 4483100"/>
                <a:gd name="connsiteX39" fmla="*/ 4222750 w 4997449"/>
                <a:gd name="connsiteY39" fmla="*/ 1104900 h 4483100"/>
                <a:gd name="connsiteX40" fmla="*/ 4133850 w 4997449"/>
                <a:gd name="connsiteY40" fmla="*/ 1073148 h 4483100"/>
                <a:gd name="connsiteX41" fmla="*/ 4095750 w 4997449"/>
                <a:gd name="connsiteY41" fmla="*/ 1117600 h 4483100"/>
                <a:gd name="connsiteX42" fmla="*/ 4000500 w 4997449"/>
                <a:gd name="connsiteY42" fmla="*/ 1092200 h 4483100"/>
                <a:gd name="connsiteX43" fmla="*/ 3898900 w 4997449"/>
                <a:gd name="connsiteY43" fmla="*/ 1168400 h 4483100"/>
                <a:gd name="connsiteX44" fmla="*/ 3752850 w 4997449"/>
                <a:gd name="connsiteY44" fmla="*/ 1130300 h 4483100"/>
                <a:gd name="connsiteX45" fmla="*/ 3663950 w 4997449"/>
                <a:gd name="connsiteY45" fmla="*/ 1263652 h 4483100"/>
                <a:gd name="connsiteX46" fmla="*/ 3568700 w 4997449"/>
                <a:gd name="connsiteY46" fmla="*/ 1301748 h 4483100"/>
                <a:gd name="connsiteX47" fmla="*/ 3492500 w 4997449"/>
                <a:gd name="connsiteY47" fmla="*/ 1263652 h 4483100"/>
                <a:gd name="connsiteX48" fmla="*/ 3390900 w 4997449"/>
                <a:gd name="connsiteY48" fmla="*/ 1416052 h 4483100"/>
                <a:gd name="connsiteX49" fmla="*/ 3378200 w 4997449"/>
                <a:gd name="connsiteY49" fmla="*/ 1466852 h 4483100"/>
                <a:gd name="connsiteX50" fmla="*/ 3333750 w 4997449"/>
                <a:gd name="connsiteY50" fmla="*/ 1524000 h 4483100"/>
                <a:gd name="connsiteX51" fmla="*/ 3333750 w 4997449"/>
                <a:gd name="connsiteY51" fmla="*/ 1593852 h 4483100"/>
                <a:gd name="connsiteX52" fmla="*/ 3270250 w 4997449"/>
                <a:gd name="connsiteY52" fmla="*/ 1619252 h 4483100"/>
                <a:gd name="connsiteX53" fmla="*/ 3263900 w 4997449"/>
                <a:gd name="connsiteY53" fmla="*/ 1701800 h 4483100"/>
                <a:gd name="connsiteX54" fmla="*/ 3219450 w 4997449"/>
                <a:gd name="connsiteY54" fmla="*/ 1765300 h 4483100"/>
                <a:gd name="connsiteX55" fmla="*/ 3187700 w 4997449"/>
                <a:gd name="connsiteY55" fmla="*/ 1765300 h 4483100"/>
                <a:gd name="connsiteX56" fmla="*/ 3086100 w 4997449"/>
                <a:gd name="connsiteY56" fmla="*/ 1873252 h 4483100"/>
                <a:gd name="connsiteX57" fmla="*/ 3117850 w 4997449"/>
                <a:gd name="connsiteY57" fmla="*/ 1930400 h 4483100"/>
                <a:gd name="connsiteX58" fmla="*/ 3073400 w 4997449"/>
                <a:gd name="connsiteY58" fmla="*/ 1993900 h 4483100"/>
                <a:gd name="connsiteX59" fmla="*/ 3048000 w 4997449"/>
                <a:gd name="connsiteY59" fmla="*/ 2063748 h 4483100"/>
                <a:gd name="connsiteX60" fmla="*/ 3079750 w 4997449"/>
                <a:gd name="connsiteY60" fmla="*/ 2120900 h 4483100"/>
                <a:gd name="connsiteX61" fmla="*/ 3079750 w 4997449"/>
                <a:gd name="connsiteY61" fmla="*/ 2178052 h 4483100"/>
                <a:gd name="connsiteX62" fmla="*/ 2876550 w 4997449"/>
                <a:gd name="connsiteY62" fmla="*/ 2419348 h 4483100"/>
                <a:gd name="connsiteX63" fmla="*/ 2736850 w 4997449"/>
                <a:gd name="connsiteY63" fmla="*/ 2470148 h 4483100"/>
                <a:gd name="connsiteX64" fmla="*/ 2597150 w 4997449"/>
                <a:gd name="connsiteY64" fmla="*/ 2438400 h 4483100"/>
                <a:gd name="connsiteX65" fmla="*/ 2508250 w 4997449"/>
                <a:gd name="connsiteY65" fmla="*/ 2432052 h 4483100"/>
                <a:gd name="connsiteX66" fmla="*/ 2432050 w 4997449"/>
                <a:gd name="connsiteY66" fmla="*/ 2413000 h 4483100"/>
                <a:gd name="connsiteX67" fmla="*/ 2305050 w 4997449"/>
                <a:gd name="connsiteY67" fmla="*/ 2482852 h 4483100"/>
                <a:gd name="connsiteX68" fmla="*/ 2349500 w 4997449"/>
                <a:gd name="connsiteY68" fmla="*/ 2546348 h 4483100"/>
                <a:gd name="connsiteX69" fmla="*/ 2387600 w 4997449"/>
                <a:gd name="connsiteY69" fmla="*/ 2717800 h 4483100"/>
                <a:gd name="connsiteX70" fmla="*/ 2432050 w 4997449"/>
                <a:gd name="connsiteY70" fmla="*/ 2736852 h 4483100"/>
                <a:gd name="connsiteX71" fmla="*/ 2444750 w 4997449"/>
                <a:gd name="connsiteY71" fmla="*/ 2832100 h 4483100"/>
                <a:gd name="connsiteX72" fmla="*/ 2527300 w 4997449"/>
                <a:gd name="connsiteY72" fmla="*/ 2857500 h 4483100"/>
                <a:gd name="connsiteX73" fmla="*/ 2590800 w 4997449"/>
                <a:gd name="connsiteY73" fmla="*/ 2921000 h 4483100"/>
                <a:gd name="connsiteX74" fmla="*/ 2584450 w 4997449"/>
                <a:gd name="connsiteY74" fmla="*/ 3003548 h 4483100"/>
                <a:gd name="connsiteX75" fmla="*/ 2400300 w 4997449"/>
                <a:gd name="connsiteY75" fmla="*/ 3111500 h 4483100"/>
                <a:gd name="connsiteX76" fmla="*/ 2286000 w 4997449"/>
                <a:gd name="connsiteY76" fmla="*/ 3143252 h 4483100"/>
                <a:gd name="connsiteX77" fmla="*/ 2222500 w 4997449"/>
                <a:gd name="connsiteY77" fmla="*/ 3200400 h 4483100"/>
                <a:gd name="connsiteX78" fmla="*/ 2209800 w 4997449"/>
                <a:gd name="connsiteY78" fmla="*/ 3289300 h 4483100"/>
                <a:gd name="connsiteX79" fmla="*/ 2190750 w 4997449"/>
                <a:gd name="connsiteY79" fmla="*/ 3435348 h 4483100"/>
                <a:gd name="connsiteX80" fmla="*/ 2076450 w 4997449"/>
                <a:gd name="connsiteY80" fmla="*/ 3422652 h 4483100"/>
                <a:gd name="connsiteX81" fmla="*/ 2076450 w 4997449"/>
                <a:gd name="connsiteY81" fmla="*/ 3479800 h 4483100"/>
                <a:gd name="connsiteX82" fmla="*/ 1930400 w 4997449"/>
                <a:gd name="connsiteY82" fmla="*/ 3644900 h 4483100"/>
                <a:gd name="connsiteX83" fmla="*/ 1784350 w 4997449"/>
                <a:gd name="connsiteY83" fmla="*/ 3517900 h 4483100"/>
                <a:gd name="connsiteX84" fmla="*/ 1752600 w 4997449"/>
                <a:gd name="connsiteY84" fmla="*/ 3498852 h 4483100"/>
                <a:gd name="connsiteX85" fmla="*/ 1695450 w 4997449"/>
                <a:gd name="connsiteY85" fmla="*/ 3530600 h 4483100"/>
                <a:gd name="connsiteX86" fmla="*/ 1746250 w 4997449"/>
                <a:gd name="connsiteY86" fmla="*/ 3632200 h 4483100"/>
                <a:gd name="connsiteX87" fmla="*/ 1739900 w 4997449"/>
                <a:gd name="connsiteY87" fmla="*/ 3651252 h 4483100"/>
                <a:gd name="connsiteX88" fmla="*/ 1835150 w 4997449"/>
                <a:gd name="connsiteY88" fmla="*/ 3778252 h 4483100"/>
                <a:gd name="connsiteX89" fmla="*/ 1879600 w 4997449"/>
                <a:gd name="connsiteY89" fmla="*/ 3841748 h 4483100"/>
                <a:gd name="connsiteX90" fmla="*/ 1854200 w 4997449"/>
                <a:gd name="connsiteY90" fmla="*/ 3956052 h 4483100"/>
                <a:gd name="connsiteX91" fmla="*/ 1885950 w 4997449"/>
                <a:gd name="connsiteY91" fmla="*/ 4019548 h 4483100"/>
                <a:gd name="connsiteX92" fmla="*/ 1917700 w 4997449"/>
                <a:gd name="connsiteY92" fmla="*/ 4362452 h 4483100"/>
                <a:gd name="connsiteX93" fmla="*/ 1841500 w 4997449"/>
                <a:gd name="connsiteY93" fmla="*/ 4375148 h 4483100"/>
                <a:gd name="connsiteX94" fmla="*/ 1847066 w 4997449"/>
                <a:gd name="connsiteY94" fmla="*/ 4430816 h 4483100"/>
                <a:gd name="connsiteX95" fmla="*/ 1841500 w 4997449"/>
                <a:gd name="connsiteY95" fmla="*/ 4432300 h 4483100"/>
                <a:gd name="connsiteX96" fmla="*/ 1644650 w 4997449"/>
                <a:gd name="connsiteY96" fmla="*/ 4483100 h 4483100"/>
                <a:gd name="connsiteX97" fmla="*/ 1600200 w 4997449"/>
                <a:gd name="connsiteY97" fmla="*/ 4394200 h 4483100"/>
                <a:gd name="connsiteX98" fmla="*/ 1562100 w 4997449"/>
                <a:gd name="connsiteY98" fmla="*/ 4394200 h 4483100"/>
                <a:gd name="connsiteX99" fmla="*/ 1492250 w 4997449"/>
                <a:gd name="connsiteY99" fmla="*/ 4375148 h 4483100"/>
                <a:gd name="connsiteX100" fmla="*/ 1473200 w 4997449"/>
                <a:gd name="connsiteY100" fmla="*/ 4318000 h 4483100"/>
                <a:gd name="connsiteX101" fmla="*/ 1377950 w 4997449"/>
                <a:gd name="connsiteY101" fmla="*/ 4292600 h 4483100"/>
                <a:gd name="connsiteX102" fmla="*/ 1377950 w 4997449"/>
                <a:gd name="connsiteY102" fmla="*/ 4184652 h 4483100"/>
                <a:gd name="connsiteX103" fmla="*/ 1333500 w 4997449"/>
                <a:gd name="connsiteY103" fmla="*/ 4146548 h 4483100"/>
                <a:gd name="connsiteX104" fmla="*/ 1295400 w 4997449"/>
                <a:gd name="connsiteY104" fmla="*/ 4089400 h 4483100"/>
                <a:gd name="connsiteX105" fmla="*/ 1282700 w 4997449"/>
                <a:gd name="connsiteY105" fmla="*/ 3886200 h 4483100"/>
                <a:gd name="connsiteX106" fmla="*/ 1244600 w 4997449"/>
                <a:gd name="connsiteY106" fmla="*/ 3841748 h 4483100"/>
                <a:gd name="connsiteX107" fmla="*/ 1257300 w 4997449"/>
                <a:gd name="connsiteY107" fmla="*/ 3822700 h 4483100"/>
                <a:gd name="connsiteX108" fmla="*/ 1257300 w 4997449"/>
                <a:gd name="connsiteY108" fmla="*/ 3740148 h 4483100"/>
                <a:gd name="connsiteX109" fmla="*/ 1327150 w 4997449"/>
                <a:gd name="connsiteY109" fmla="*/ 3714748 h 4483100"/>
                <a:gd name="connsiteX110" fmla="*/ 1289050 w 4997449"/>
                <a:gd name="connsiteY110" fmla="*/ 3657600 h 4483100"/>
                <a:gd name="connsiteX111" fmla="*/ 1225550 w 4997449"/>
                <a:gd name="connsiteY111" fmla="*/ 3638548 h 4483100"/>
                <a:gd name="connsiteX112" fmla="*/ 1181100 w 4997449"/>
                <a:gd name="connsiteY112" fmla="*/ 3625852 h 4483100"/>
                <a:gd name="connsiteX113" fmla="*/ 1181100 w 4997449"/>
                <a:gd name="connsiteY113" fmla="*/ 3575052 h 4483100"/>
                <a:gd name="connsiteX114" fmla="*/ 1219200 w 4997449"/>
                <a:gd name="connsiteY114" fmla="*/ 3530600 h 4483100"/>
                <a:gd name="connsiteX115" fmla="*/ 1282700 w 4997449"/>
                <a:gd name="connsiteY115" fmla="*/ 3536948 h 4483100"/>
                <a:gd name="connsiteX116" fmla="*/ 1333500 w 4997449"/>
                <a:gd name="connsiteY116" fmla="*/ 3524252 h 4483100"/>
                <a:gd name="connsiteX117" fmla="*/ 1352550 w 4997449"/>
                <a:gd name="connsiteY117" fmla="*/ 3473452 h 4483100"/>
                <a:gd name="connsiteX118" fmla="*/ 1390650 w 4997449"/>
                <a:gd name="connsiteY118" fmla="*/ 3378200 h 4483100"/>
                <a:gd name="connsiteX119" fmla="*/ 1479550 w 4997449"/>
                <a:gd name="connsiteY119" fmla="*/ 3359148 h 4483100"/>
                <a:gd name="connsiteX120" fmla="*/ 1473200 w 4997449"/>
                <a:gd name="connsiteY120" fmla="*/ 3321052 h 4483100"/>
                <a:gd name="connsiteX121" fmla="*/ 1428750 w 4997449"/>
                <a:gd name="connsiteY121" fmla="*/ 3289300 h 4483100"/>
                <a:gd name="connsiteX122" fmla="*/ 1454150 w 4997449"/>
                <a:gd name="connsiteY122" fmla="*/ 3238500 h 4483100"/>
                <a:gd name="connsiteX123" fmla="*/ 1371600 w 4997449"/>
                <a:gd name="connsiteY123" fmla="*/ 3200400 h 4483100"/>
                <a:gd name="connsiteX124" fmla="*/ 1289050 w 4997449"/>
                <a:gd name="connsiteY124" fmla="*/ 3175000 h 4483100"/>
                <a:gd name="connsiteX125" fmla="*/ 1314450 w 4997449"/>
                <a:gd name="connsiteY125" fmla="*/ 3105148 h 4483100"/>
                <a:gd name="connsiteX126" fmla="*/ 1377950 w 4997449"/>
                <a:gd name="connsiteY126" fmla="*/ 3086100 h 4483100"/>
                <a:gd name="connsiteX127" fmla="*/ 1409700 w 4997449"/>
                <a:gd name="connsiteY127" fmla="*/ 3035300 h 4483100"/>
                <a:gd name="connsiteX128" fmla="*/ 1320800 w 4997449"/>
                <a:gd name="connsiteY128" fmla="*/ 2990852 h 4483100"/>
                <a:gd name="connsiteX129" fmla="*/ 1276350 w 4997449"/>
                <a:gd name="connsiteY129" fmla="*/ 2997200 h 4483100"/>
                <a:gd name="connsiteX130" fmla="*/ 1130300 w 4997449"/>
                <a:gd name="connsiteY130" fmla="*/ 2997200 h 4483100"/>
                <a:gd name="connsiteX131" fmla="*/ 1104900 w 4997449"/>
                <a:gd name="connsiteY131" fmla="*/ 3035300 h 4483100"/>
                <a:gd name="connsiteX132" fmla="*/ 1054100 w 4997449"/>
                <a:gd name="connsiteY132" fmla="*/ 3028948 h 4483100"/>
                <a:gd name="connsiteX133" fmla="*/ 996950 w 4997449"/>
                <a:gd name="connsiteY133" fmla="*/ 2978148 h 4483100"/>
                <a:gd name="connsiteX134" fmla="*/ 996950 w 4997449"/>
                <a:gd name="connsiteY134" fmla="*/ 2927348 h 4483100"/>
                <a:gd name="connsiteX135" fmla="*/ 1098550 w 4997449"/>
                <a:gd name="connsiteY135" fmla="*/ 2901948 h 4483100"/>
                <a:gd name="connsiteX136" fmla="*/ 1098550 w 4997449"/>
                <a:gd name="connsiteY136" fmla="*/ 2819400 h 4483100"/>
                <a:gd name="connsiteX137" fmla="*/ 1041400 w 4997449"/>
                <a:gd name="connsiteY137" fmla="*/ 2806700 h 4483100"/>
                <a:gd name="connsiteX138" fmla="*/ 1009650 w 4997449"/>
                <a:gd name="connsiteY138" fmla="*/ 2794000 h 4483100"/>
                <a:gd name="connsiteX139" fmla="*/ 1028700 w 4997449"/>
                <a:gd name="connsiteY139" fmla="*/ 2743200 h 4483100"/>
                <a:gd name="connsiteX140" fmla="*/ 1028700 w 4997449"/>
                <a:gd name="connsiteY140" fmla="*/ 2635252 h 4483100"/>
                <a:gd name="connsiteX141" fmla="*/ 1047750 w 4997449"/>
                <a:gd name="connsiteY141" fmla="*/ 2603500 h 4483100"/>
                <a:gd name="connsiteX142" fmla="*/ 1073150 w 4997449"/>
                <a:gd name="connsiteY142" fmla="*/ 2501900 h 4483100"/>
                <a:gd name="connsiteX143" fmla="*/ 1003300 w 4997449"/>
                <a:gd name="connsiteY143" fmla="*/ 2489200 h 4483100"/>
                <a:gd name="connsiteX144" fmla="*/ 895350 w 4997449"/>
                <a:gd name="connsiteY144" fmla="*/ 2425700 h 4483100"/>
                <a:gd name="connsiteX145" fmla="*/ 755650 w 4997449"/>
                <a:gd name="connsiteY145" fmla="*/ 2457452 h 4483100"/>
                <a:gd name="connsiteX146" fmla="*/ 609600 w 4997449"/>
                <a:gd name="connsiteY146" fmla="*/ 2495548 h 4483100"/>
                <a:gd name="connsiteX147" fmla="*/ 508000 w 4997449"/>
                <a:gd name="connsiteY147" fmla="*/ 2597148 h 4483100"/>
                <a:gd name="connsiteX148" fmla="*/ 412750 w 4997449"/>
                <a:gd name="connsiteY148" fmla="*/ 2660652 h 4483100"/>
                <a:gd name="connsiteX149" fmla="*/ 311150 w 4997449"/>
                <a:gd name="connsiteY149" fmla="*/ 2724148 h 4483100"/>
                <a:gd name="connsiteX150" fmla="*/ 273050 w 4997449"/>
                <a:gd name="connsiteY150" fmla="*/ 2806700 h 4483100"/>
                <a:gd name="connsiteX151" fmla="*/ 152400 w 4997449"/>
                <a:gd name="connsiteY151" fmla="*/ 2800348 h 4483100"/>
                <a:gd name="connsiteX152" fmla="*/ 133350 w 4997449"/>
                <a:gd name="connsiteY152" fmla="*/ 2755900 h 4483100"/>
                <a:gd name="connsiteX153" fmla="*/ 0 w 4997449"/>
                <a:gd name="connsiteY153" fmla="*/ 2781300 h 4483100"/>
                <a:gd name="connsiteX154" fmla="*/ 222250 w 4997449"/>
                <a:gd name="connsiteY154" fmla="*/ 2635252 h 4483100"/>
                <a:gd name="connsiteX155" fmla="*/ 330200 w 4997449"/>
                <a:gd name="connsiteY155" fmla="*/ 2616200 h 4483100"/>
                <a:gd name="connsiteX156" fmla="*/ 349250 w 4997449"/>
                <a:gd name="connsiteY156" fmla="*/ 2540000 h 4483100"/>
                <a:gd name="connsiteX157" fmla="*/ 419100 w 4997449"/>
                <a:gd name="connsiteY157" fmla="*/ 2540000 h 4483100"/>
                <a:gd name="connsiteX158" fmla="*/ 495300 w 4997449"/>
                <a:gd name="connsiteY158" fmla="*/ 2495548 h 4483100"/>
                <a:gd name="connsiteX159" fmla="*/ 806450 w 4997449"/>
                <a:gd name="connsiteY159" fmla="*/ 2336800 h 4483100"/>
                <a:gd name="connsiteX160" fmla="*/ 1104900 w 4997449"/>
                <a:gd name="connsiteY160" fmla="*/ 2152652 h 4483100"/>
                <a:gd name="connsiteX161" fmla="*/ 1301750 w 4997449"/>
                <a:gd name="connsiteY161" fmla="*/ 1885948 h 4483100"/>
                <a:gd name="connsiteX162" fmla="*/ 1644650 w 4997449"/>
                <a:gd name="connsiteY162" fmla="*/ 1739900 h 4483100"/>
                <a:gd name="connsiteX163" fmla="*/ 1847850 w 4997449"/>
                <a:gd name="connsiteY163" fmla="*/ 1606548 h 4483100"/>
                <a:gd name="connsiteX164" fmla="*/ 1924050 w 4997449"/>
                <a:gd name="connsiteY164" fmla="*/ 1447800 h 4483100"/>
                <a:gd name="connsiteX165" fmla="*/ 1968500 w 4997449"/>
                <a:gd name="connsiteY165" fmla="*/ 1377948 h 4483100"/>
                <a:gd name="connsiteX166" fmla="*/ 1930400 w 4997449"/>
                <a:gd name="connsiteY166" fmla="*/ 1168400 h 4483100"/>
                <a:gd name="connsiteX167" fmla="*/ 1974850 w 4997449"/>
                <a:gd name="connsiteY167" fmla="*/ 1054100 h 4483100"/>
                <a:gd name="connsiteX168" fmla="*/ 1955800 w 4997449"/>
                <a:gd name="connsiteY168" fmla="*/ 984252 h 4483100"/>
                <a:gd name="connsiteX169" fmla="*/ 2006600 w 4997449"/>
                <a:gd name="connsiteY169" fmla="*/ 838200 h 4483100"/>
                <a:gd name="connsiteX170" fmla="*/ 2076450 w 4997449"/>
                <a:gd name="connsiteY170" fmla="*/ 850900 h 4483100"/>
                <a:gd name="connsiteX171" fmla="*/ 2127250 w 4997449"/>
                <a:gd name="connsiteY171" fmla="*/ 831852 h 4483100"/>
                <a:gd name="connsiteX172" fmla="*/ 2165350 w 4997449"/>
                <a:gd name="connsiteY172" fmla="*/ 723900 h 4483100"/>
                <a:gd name="connsiteX173" fmla="*/ 2190750 w 4997449"/>
                <a:gd name="connsiteY173" fmla="*/ 488948 h 4483100"/>
                <a:gd name="connsiteX174" fmla="*/ 2336800 w 4997449"/>
                <a:gd name="connsiteY174" fmla="*/ 387348 h 4483100"/>
                <a:gd name="connsiteX175" fmla="*/ 2387600 w 4997449"/>
                <a:gd name="connsiteY175" fmla="*/ 317500 h 4483100"/>
                <a:gd name="connsiteX176" fmla="*/ 2571750 w 4997449"/>
                <a:gd name="connsiteY176" fmla="*/ 273052 h 4483100"/>
                <a:gd name="connsiteX177" fmla="*/ 2609850 w 4997449"/>
                <a:gd name="connsiteY177" fmla="*/ 273052 h 4483100"/>
                <a:gd name="connsiteX178" fmla="*/ 2635250 w 4997449"/>
                <a:gd name="connsiteY178" fmla="*/ 260348 h 4483100"/>
                <a:gd name="connsiteX179" fmla="*/ 2654300 w 4997449"/>
                <a:gd name="connsiteY179" fmla="*/ 139700 h 4483100"/>
                <a:gd name="connsiteX180" fmla="*/ 2641600 w 4997449"/>
                <a:gd name="connsiteY180" fmla="*/ 57148 h 4483100"/>
                <a:gd name="connsiteX181" fmla="*/ 2724150 w 4997449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49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3" name="楕円 802">
              <a:extLst>
                <a:ext uri="{FF2B5EF4-FFF2-40B4-BE49-F238E27FC236}">
                  <a16:creationId xmlns:a16="http://schemas.microsoft.com/office/drawing/2014/main" id="{61EEA2BA-2E26-313A-8B77-4EC0351C3233}"/>
                </a:ext>
              </a:extLst>
            </p:cNvPr>
            <p:cNvSpPr/>
            <p:nvPr/>
          </p:nvSpPr>
          <p:spPr>
            <a:xfrm>
              <a:off x="4286577" y="1677457"/>
              <a:ext cx="156435" cy="15643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4" name="楕円 803">
              <a:extLst>
                <a:ext uri="{FF2B5EF4-FFF2-40B4-BE49-F238E27FC236}">
                  <a16:creationId xmlns:a16="http://schemas.microsoft.com/office/drawing/2014/main" id="{FCE83F91-A2C7-83C5-6B24-D996325079A8}"/>
                </a:ext>
              </a:extLst>
            </p:cNvPr>
            <p:cNvSpPr/>
            <p:nvPr/>
          </p:nvSpPr>
          <p:spPr>
            <a:xfrm>
              <a:off x="4477107" y="1677457"/>
              <a:ext cx="156435" cy="15643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bevel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5" name="楕円 804">
              <a:extLst>
                <a:ext uri="{FF2B5EF4-FFF2-40B4-BE49-F238E27FC236}">
                  <a16:creationId xmlns:a16="http://schemas.microsoft.com/office/drawing/2014/main" id="{1CCF5799-9A6F-D84F-695F-AEF68D335B59}"/>
                </a:ext>
              </a:extLst>
            </p:cNvPr>
            <p:cNvSpPr/>
            <p:nvPr/>
          </p:nvSpPr>
          <p:spPr>
            <a:xfrm>
              <a:off x="4335164" y="1725462"/>
              <a:ext cx="60167" cy="6016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楕円 805">
              <a:extLst>
                <a:ext uri="{FF2B5EF4-FFF2-40B4-BE49-F238E27FC236}">
                  <a16:creationId xmlns:a16="http://schemas.microsoft.com/office/drawing/2014/main" id="{72303D54-E9D7-1C19-09C2-1344E859458A}"/>
                </a:ext>
              </a:extLst>
            </p:cNvPr>
            <p:cNvSpPr/>
            <p:nvPr/>
          </p:nvSpPr>
          <p:spPr>
            <a:xfrm>
              <a:off x="4525694" y="1725462"/>
              <a:ext cx="60167" cy="6016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7" name="グループ化 986">
            <a:extLst>
              <a:ext uri="{FF2B5EF4-FFF2-40B4-BE49-F238E27FC236}">
                <a16:creationId xmlns:a16="http://schemas.microsoft.com/office/drawing/2014/main" id="{EE19D43E-FB36-4786-76C2-447F767DDCD7}"/>
              </a:ext>
            </a:extLst>
          </p:cNvPr>
          <p:cNvGrpSpPr/>
          <p:nvPr/>
        </p:nvGrpSpPr>
        <p:grpSpPr>
          <a:xfrm>
            <a:off x="6624108" y="1016296"/>
            <a:ext cx="2566870" cy="2410166"/>
            <a:chOff x="6624108" y="1016296"/>
            <a:chExt cx="2566870" cy="2410166"/>
          </a:xfrm>
        </p:grpSpPr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345B2307-64C4-48CB-151F-A93586E8747D}"/>
                </a:ext>
              </a:extLst>
            </p:cNvPr>
            <p:cNvGrpSpPr/>
            <p:nvPr/>
          </p:nvGrpSpPr>
          <p:grpSpPr>
            <a:xfrm rot="16446161">
              <a:off x="7361113" y="1186122"/>
              <a:ext cx="511662" cy="448624"/>
              <a:chOff x="7830602" y="3040956"/>
              <a:chExt cx="447858" cy="392679"/>
            </a:xfrm>
          </p:grpSpPr>
          <p:sp>
            <p:nvSpPr>
              <p:cNvPr id="836" name="台形 835">
                <a:extLst>
                  <a:ext uri="{FF2B5EF4-FFF2-40B4-BE49-F238E27FC236}">
                    <a16:creationId xmlns:a16="http://schemas.microsoft.com/office/drawing/2014/main" id="{CD000BEC-F581-66CC-9D91-020278D5C387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台形 836">
                <a:extLst>
                  <a:ext uri="{FF2B5EF4-FFF2-40B4-BE49-F238E27FC236}">
                    <a16:creationId xmlns:a16="http://schemas.microsoft.com/office/drawing/2014/main" id="{AD5F13A2-B021-10D2-3609-AB33C87330A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四角形: 上の 2 つの角を丸める 837">
                <a:extLst>
                  <a:ext uri="{FF2B5EF4-FFF2-40B4-BE49-F238E27FC236}">
                    <a16:creationId xmlns:a16="http://schemas.microsoft.com/office/drawing/2014/main" id="{0CEC09AF-2CEB-4950-41FF-4DE469E4A0B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958C998A-299A-EED3-36FD-3D31710CED0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FAB19B48-CE8A-B504-081D-942904662DA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41" name="四角形: 上の 2 つの角を丸める 840">
                <a:extLst>
                  <a:ext uri="{FF2B5EF4-FFF2-40B4-BE49-F238E27FC236}">
                    <a16:creationId xmlns:a16="http://schemas.microsoft.com/office/drawing/2014/main" id="{61C9B31F-BAEE-AC84-F08F-1B3421F9DD0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四角形: 上の 2 つの角を丸める 841">
                <a:extLst>
                  <a:ext uri="{FF2B5EF4-FFF2-40B4-BE49-F238E27FC236}">
                    <a16:creationId xmlns:a16="http://schemas.microsoft.com/office/drawing/2014/main" id="{3AC5DBFB-B656-4E1E-367A-DB286DA83B0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四角形: 上の 2 つの角を丸める 842">
                <a:extLst>
                  <a:ext uri="{FF2B5EF4-FFF2-40B4-BE49-F238E27FC236}">
                    <a16:creationId xmlns:a16="http://schemas.microsoft.com/office/drawing/2014/main" id="{91CB75B7-7925-11ED-90D8-3C03B9367D86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四角形: 上の 2 つの角を丸める 843">
                <a:extLst>
                  <a:ext uri="{FF2B5EF4-FFF2-40B4-BE49-F238E27FC236}">
                    <a16:creationId xmlns:a16="http://schemas.microsoft.com/office/drawing/2014/main" id="{E6C37F5E-A5F6-8D07-AB46-D9759121F2B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四角形: 上の 2 つの角を丸める 844">
                <a:extLst>
                  <a:ext uri="{FF2B5EF4-FFF2-40B4-BE49-F238E27FC236}">
                    <a16:creationId xmlns:a16="http://schemas.microsoft.com/office/drawing/2014/main" id="{8D9D2319-919A-064A-643C-010155C122C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6" name="グループ化 845">
              <a:extLst>
                <a:ext uri="{FF2B5EF4-FFF2-40B4-BE49-F238E27FC236}">
                  <a16:creationId xmlns:a16="http://schemas.microsoft.com/office/drawing/2014/main" id="{2ECA4985-9B23-7BCD-4954-8B2AC2C8DD7F}"/>
                </a:ext>
              </a:extLst>
            </p:cNvPr>
            <p:cNvGrpSpPr/>
            <p:nvPr/>
          </p:nvGrpSpPr>
          <p:grpSpPr>
            <a:xfrm rot="11700000">
              <a:off x="7938344" y="1370215"/>
              <a:ext cx="511662" cy="448624"/>
              <a:chOff x="7830602" y="3040956"/>
              <a:chExt cx="447858" cy="392679"/>
            </a:xfrm>
          </p:grpSpPr>
          <p:sp>
            <p:nvSpPr>
              <p:cNvPr id="847" name="台形 846">
                <a:extLst>
                  <a:ext uri="{FF2B5EF4-FFF2-40B4-BE49-F238E27FC236}">
                    <a16:creationId xmlns:a16="http://schemas.microsoft.com/office/drawing/2014/main" id="{9AA210C8-B8F4-F3F2-A472-4A51676CF853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53DFB2D6-8051-9699-D52E-55E31FF1AFB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四角形: 上の 2 つの角を丸める 848">
                <a:extLst>
                  <a:ext uri="{FF2B5EF4-FFF2-40B4-BE49-F238E27FC236}">
                    <a16:creationId xmlns:a16="http://schemas.microsoft.com/office/drawing/2014/main" id="{A81EEFF9-D87A-B2C5-2A4E-C338AE20864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59BDAD45-FC68-E2D9-3124-CB30E33E202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四角形: 上の 2 つの角を丸める 850">
                <a:extLst>
                  <a:ext uri="{FF2B5EF4-FFF2-40B4-BE49-F238E27FC236}">
                    <a16:creationId xmlns:a16="http://schemas.microsoft.com/office/drawing/2014/main" id="{A8A2BE08-2877-9193-1773-347EB83A91A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FE8B2D75-B7C5-FD9A-A0F5-FE90CE84EB53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四角形: 上の 2 つの角を丸める 852">
                <a:extLst>
                  <a:ext uri="{FF2B5EF4-FFF2-40B4-BE49-F238E27FC236}">
                    <a16:creationId xmlns:a16="http://schemas.microsoft.com/office/drawing/2014/main" id="{EF2F7E03-773F-2D62-0FCA-A98BD03CAADC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DB6224F5-2149-FB82-4674-31A53AFFB537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180527D1-D2CF-C528-D706-402F7A5013E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四角形: 上の 2 つの角を丸める 855">
                <a:extLst>
                  <a:ext uri="{FF2B5EF4-FFF2-40B4-BE49-F238E27FC236}">
                    <a16:creationId xmlns:a16="http://schemas.microsoft.com/office/drawing/2014/main" id="{C128597D-B3DD-343E-4A43-38F136793B3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7F0BD506-8A0D-0055-FC20-A22A37C3EFE3}"/>
                </a:ext>
              </a:extLst>
            </p:cNvPr>
            <p:cNvGrpSpPr/>
            <p:nvPr/>
          </p:nvGrpSpPr>
          <p:grpSpPr>
            <a:xfrm rot="13229000">
              <a:off x="7398594" y="1852815"/>
              <a:ext cx="511662" cy="448624"/>
              <a:chOff x="7830602" y="3040956"/>
              <a:chExt cx="447858" cy="392679"/>
            </a:xfrm>
          </p:grpSpPr>
          <p:sp>
            <p:nvSpPr>
              <p:cNvPr id="858" name="台形 857">
                <a:extLst>
                  <a:ext uri="{FF2B5EF4-FFF2-40B4-BE49-F238E27FC236}">
                    <a16:creationId xmlns:a16="http://schemas.microsoft.com/office/drawing/2014/main" id="{82F979E7-9F92-4D5A-AAB8-7F5C053FDEB8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台形 858">
                <a:extLst>
                  <a:ext uri="{FF2B5EF4-FFF2-40B4-BE49-F238E27FC236}">
                    <a16:creationId xmlns:a16="http://schemas.microsoft.com/office/drawing/2014/main" id="{E5CF76E3-D9E2-281D-CBDF-0C37126BFAE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四角形: 上の 2 つの角を丸める 859">
                <a:extLst>
                  <a:ext uri="{FF2B5EF4-FFF2-40B4-BE49-F238E27FC236}">
                    <a16:creationId xmlns:a16="http://schemas.microsoft.com/office/drawing/2014/main" id="{292EA819-20ED-45F4-6230-563F716FC486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ADFCD09-462C-C016-6670-8BFEABC555D8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四角形: 上の 2 つの角を丸める 861">
                <a:extLst>
                  <a:ext uri="{FF2B5EF4-FFF2-40B4-BE49-F238E27FC236}">
                    <a16:creationId xmlns:a16="http://schemas.microsoft.com/office/drawing/2014/main" id="{0DBBC055-440B-78B7-6C5E-8A4405D8B4F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63" name="四角形: 上の 2 つの角を丸める 862">
                <a:extLst>
                  <a:ext uri="{FF2B5EF4-FFF2-40B4-BE49-F238E27FC236}">
                    <a16:creationId xmlns:a16="http://schemas.microsoft.com/office/drawing/2014/main" id="{E140F497-AD40-5125-4CF2-B7FE69B6914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四角形: 上の 2 つの角を丸める 863">
                <a:extLst>
                  <a:ext uri="{FF2B5EF4-FFF2-40B4-BE49-F238E27FC236}">
                    <a16:creationId xmlns:a16="http://schemas.microsoft.com/office/drawing/2014/main" id="{261B7B2E-D381-14A6-6C80-45D3B0FAE4D8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7115BC12-DCA4-01B6-07E6-A6B8B30A788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4D1CAFB9-8ABC-B87E-F25E-4EFDE1BF8DD0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四角形: 上の 2 つの角を丸める 866">
                <a:extLst>
                  <a:ext uri="{FF2B5EF4-FFF2-40B4-BE49-F238E27FC236}">
                    <a16:creationId xmlns:a16="http://schemas.microsoft.com/office/drawing/2014/main" id="{137FF514-1064-568C-6178-E2BE0823438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2458A316-C63C-FAAD-0C7D-5C19489F47FB}"/>
                </a:ext>
              </a:extLst>
            </p:cNvPr>
            <p:cNvSpPr/>
            <p:nvPr/>
          </p:nvSpPr>
          <p:spPr>
            <a:xfrm>
              <a:off x="7267317" y="2168470"/>
              <a:ext cx="1540056" cy="1257992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2" name="フリーフォーム: 図形 811">
              <a:extLst>
                <a:ext uri="{FF2B5EF4-FFF2-40B4-BE49-F238E27FC236}">
                  <a16:creationId xmlns:a16="http://schemas.microsoft.com/office/drawing/2014/main" id="{E3ECF7D6-AD05-CA05-3308-1DF2C1FF5128}"/>
                </a:ext>
              </a:extLst>
            </p:cNvPr>
            <p:cNvSpPr/>
            <p:nvPr/>
          </p:nvSpPr>
          <p:spPr>
            <a:xfrm>
              <a:off x="8220571" y="1565857"/>
              <a:ext cx="970407" cy="755925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0D3C3D6F-848A-C158-15B2-D33947D71760}"/>
                </a:ext>
              </a:extLst>
            </p:cNvPr>
            <p:cNvSpPr/>
            <p:nvPr/>
          </p:nvSpPr>
          <p:spPr>
            <a:xfrm>
              <a:off x="6870960" y="1016296"/>
              <a:ext cx="792713" cy="428348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14" name="グループ化 813">
              <a:extLst>
                <a:ext uri="{FF2B5EF4-FFF2-40B4-BE49-F238E27FC236}">
                  <a16:creationId xmlns:a16="http://schemas.microsoft.com/office/drawing/2014/main" id="{A89B7F3D-0FBC-A099-9665-B8849F096F3F}"/>
                </a:ext>
              </a:extLst>
            </p:cNvPr>
            <p:cNvGrpSpPr/>
            <p:nvPr/>
          </p:nvGrpSpPr>
          <p:grpSpPr>
            <a:xfrm>
              <a:off x="7916885" y="2312078"/>
              <a:ext cx="346965" cy="156435"/>
              <a:chOff x="4921504" y="2179054"/>
              <a:chExt cx="346965" cy="156435"/>
            </a:xfrm>
          </p:grpSpPr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45CE4E14-E63D-6F1C-AE7B-A4E05EB5D8C6}"/>
                  </a:ext>
                </a:extLst>
              </p:cNvPr>
              <p:cNvSpPr/>
              <p:nvPr/>
            </p:nvSpPr>
            <p:spPr>
              <a:xfrm>
                <a:off x="4921504" y="21790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16211282-30F4-86FC-B173-9646EF9C554B}"/>
                  </a:ext>
                </a:extLst>
              </p:cNvPr>
              <p:cNvSpPr/>
              <p:nvPr/>
            </p:nvSpPr>
            <p:spPr>
              <a:xfrm>
                <a:off x="5112034" y="217905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8F3A29B7-6ABD-A0F8-831C-937800CAEF9A}"/>
                  </a:ext>
                </a:extLst>
              </p:cNvPr>
              <p:cNvSpPr/>
              <p:nvPr/>
            </p:nvSpPr>
            <p:spPr>
              <a:xfrm>
                <a:off x="4943103" y="22016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254AD257-FF0F-8651-664D-0681827A0C0B}"/>
                  </a:ext>
                </a:extLst>
              </p:cNvPr>
              <p:cNvSpPr/>
              <p:nvPr/>
            </p:nvSpPr>
            <p:spPr>
              <a:xfrm>
                <a:off x="5133633" y="2201660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31F9C5B3-B624-AA6B-2BDC-F847B85B2734}"/>
                </a:ext>
              </a:extLst>
            </p:cNvPr>
            <p:cNvGrpSpPr/>
            <p:nvPr/>
          </p:nvGrpSpPr>
          <p:grpSpPr>
            <a:xfrm>
              <a:off x="7120927" y="1033656"/>
              <a:ext cx="346965" cy="156435"/>
              <a:chOff x="5385012" y="1486801"/>
              <a:chExt cx="346965" cy="156435"/>
            </a:xfrm>
          </p:grpSpPr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7EA8CFFE-0237-8A1D-9044-B1FAD4677E64}"/>
                  </a:ext>
                </a:extLst>
              </p:cNvPr>
              <p:cNvSpPr/>
              <p:nvPr/>
            </p:nvSpPr>
            <p:spPr>
              <a:xfrm>
                <a:off x="5385012" y="1486801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BA30079E-ABE6-CD36-9A9B-B0256253BA52}"/>
                  </a:ext>
                </a:extLst>
              </p:cNvPr>
              <p:cNvSpPr/>
              <p:nvPr/>
            </p:nvSpPr>
            <p:spPr>
              <a:xfrm>
                <a:off x="5575542" y="1486801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A8005A6F-1DBB-6420-D9EC-C211B0613781}"/>
                  </a:ext>
                </a:extLst>
              </p:cNvPr>
              <p:cNvSpPr/>
              <p:nvPr/>
            </p:nvSpPr>
            <p:spPr>
              <a:xfrm>
                <a:off x="5427249" y="155703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E25C88E4-72DB-920C-D904-86BE75072206}"/>
                  </a:ext>
                </a:extLst>
              </p:cNvPr>
              <p:cNvSpPr/>
              <p:nvPr/>
            </p:nvSpPr>
            <p:spPr>
              <a:xfrm>
                <a:off x="5617779" y="1557031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4" name="グループ化 823">
              <a:extLst>
                <a:ext uri="{FF2B5EF4-FFF2-40B4-BE49-F238E27FC236}">
                  <a16:creationId xmlns:a16="http://schemas.microsoft.com/office/drawing/2014/main" id="{EF11D4DF-1BED-2CBB-BD2A-630B56CEC3ED}"/>
                </a:ext>
              </a:extLst>
            </p:cNvPr>
            <p:cNvGrpSpPr/>
            <p:nvPr/>
          </p:nvGrpSpPr>
          <p:grpSpPr>
            <a:xfrm>
              <a:off x="8531323" y="1785756"/>
              <a:ext cx="346965" cy="156435"/>
              <a:chOff x="5535942" y="1860457"/>
              <a:chExt cx="346965" cy="156435"/>
            </a:xfrm>
          </p:grpSpPr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183A75AC-A31A-93F4-858A-7CE1757291A0}"/>
                  </a:ext>
                </a:extLst>
              </p:cNvPr>
              <p:cNvSpPr/>
              <p:nvPr/>
            </p:nvSpPr>
            <p:spPr>
              <a:xfrm>
                <a:off x="5535942" y="186045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FE9CE788-9252-A6C4-B149-C119D9D38E60}"/>
                  </a:ext>
                </a:extLst>
              </p:cNvPr>
              <p:cNvSpPr/>
              <p:nvPr/>
            </p:nvSpPr>
            <p:spPr>
              <a:xfrm>
                <a:off x="5726472" y="1860457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F6D96CED-4705-1F0A-CAFA-BBAFEC192C12}"/>
                  </a:ext>
                </a:extLst>
              </p:cNvPr>
              <p:cNvSpPr/>
              <p:nvPr/>
            </p:nvSpPr>
            <p:spPr>
              <a:xfrm>
                <a:off x="5552779" y="189496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23008D0B-6BFC-0716-FFFE-3F713C498E26}"/>
                  </a:ext>
                </a:extLst>
              </p:cNvPr>
              <p:cNvSpPr/>
              <p:nvPr/>
            </p:nvSpPr>
            <p:spPr>
              <a:xfrm>
                <a:off x="5743309" y="189496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1D6D3429-CE7A-43C3-D685-CE3242D817C2}"/>
                </a:ext>
              </a:extLst>
            </p:cNvPr>
            <p:cNvGrpSpPr/>
            <p:nvPr/>
          </p:nvGrpSpPr>
          <p:grpSpPr>
            <a:xfrm>
              <a:off x="6624108" y="1516138"/>
              <a:ext cx="1479883" cy="1327569"/>
              <a:chOff x="3769864" y="1760905"/>
              <a:chExt cx="1479883" cy="1327569"/>
            </a:xfrm>
          </p:grpSpPr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808FF8E2-E2A2-DCD7-43D5-AF9C2850E257}"/>
                  </a:ext>
                </a:extLst>
              </p:cNvPr>
              <p:cNvSpPr/>
              <p:nvPr/>
            </p:nvSpPr>
            <p:spPr>
              <a:xfrm>
                <a:off x="3769864" y="1760905"/>
                <a:ext cx="1479883" cy="1327569"/>
              </a:xfrm>
              <a:custGeom>
                <a:avLst/>
                <a:gdLst>
                  <a:gd name="connsiteX0" fmla="*/ 5425440 w 5425440"/>
                  <a:gd name="connsiteY0" fmla="*/ 1093892 h 4483100"/>
                  <a:gd name="connsiteX1" fmla="*/ 5425436 w 5425440"/>
                  <a:gd name="connsiteY1" fmla="*/ 1093896 h 4483100"/>
                  <a:gd name="connsiteX2" fmla="*/ 5359400 w 5425440"/>
                  <a:gd name="connsiteY2" fmla="*/ 1104900 h 4483100"/>
                  <a:gd name="connsiteX3" fmla="*/ 2724150 w 5425440"/>
                  <a:gd name="connsiteY3" fmla="*/ 0 h 4483100"/>
                  <a:gd name="connsiteX4" fmla="*/ 2813050 w 5425440"/>
                  <a:gd name="connsiteY4" fmla="*/ 69852 h 4483100"/>
                  <a:gd name="connsiteX5" fmla="*/ 2901950 w 5425440"/>
                  <a:gd name="connsiteY5" fmla="*/ 228600 h 4483100"/>
                  <a:gd name="connsiteX6" fmla="*/ 2984500 w 5425440"/>
                  <a:gd name="connsiteY6" fmla="*/ 311148 h 4483100"/>
                  <a:gd name="connsiteX7" fmla="*/ 3067050 w 5425440"/>
                  <a:gd name="connsiteY7" fmla="*/ 539748 h 4483100"/>
                  <a:gd name="connsiteX8" fmla="*/ 3067050 w 5425440"/>
                  <a:gd name="connsiteY8" fmla="*/ 590548 h 4483100"/>
                  <a:gd name="connsiteX9" fmla="*/ 3175000 w 5425440"/>
                  <a:gd name="connsiteY9" fmla="*/ 717548 h 4483100"/>
                  <a:gd name="connsiteX10" fmla="*/ 3238500 w 5425440"/>
                  <a:gd name="connsiteY10" fmla="*/ 717548 h 4483100"/>
                  <a:gd name="connsiteX11" fmla="*/ 3270250 w 5425440"/>
                  <a:gd name="connsiteY11" fmla="*/ 742948 h 4483100"/>
                  <a:gd name="connsiteX12" fmla="*/ 3321050 w 5425440"/>
                  <a:gd name="connsiteY12" fmla="*/ 755652 h 4483100"/>
                  <a:gd name="connsiteX13" fmla="*/ 3587750 w 5425440"/>
                  <a:gd name="connsiteY13" fmla="*/ 673100 h 4483100"/>
                  <a:gd name="connsiteX14" fmla="*/ 3708400 w 5425440"/>
                  <a:gd name="connsiteY14" fmla="*/ 590548 h 4483100"/>
                  <a:gd name="connsiteX15" fmla="*/ 3771900 w 5425440"/>
                  <a:gd name="connsiteY15" fmla="*/ 584200 h 4483100"/>
                  <a:gd name="connsiteX16" fmla="*/ 3886200 w 5425440"/>
                  <a:gd name="connsiteY16" fmla="*/ 571500 h 4483100"/>
                  <a:gd name="connsiteX17" fmla="*/ 4191000 w 5425440"/>
                  <a:gd name="connsiteY17" fmla="*/ 539748 h 4483100"/>
                  <a:gd name="connsiteX18" fmla="*/ 4432300 w 5425440"/>
                  <a:gd name="connsiteY18" fmla="*/ 609600 h 4483100"/>
                  <a:gd name="connsiteX19" fmla="*/ 4540250 w 5425440"/>
                  <a:gd name="connsiteY19" fmla="*/ 508000 h 4483100"/>
                  <a:gd name="connsiteX20" fmla="*/ 4616450 w 5425440"/>
                  <a:gd name="connsiteY20" fmla="*/ 412748 h 4483100"/>
                  <a:gd name="connsiteX21" fmla="*/ 4737100 w 5425440"/>
                  <a:gd name="connsiteY21" fmla="*/ 361948 h 4483100"/>
                  <a:gd name="connsiteX22" fmla="*/ 4743358 w 5425440"/>
                  <a:gd name="connsiteY22" fmla="*/ 360072 h 4483100"/>
                  <a:gd name="connsiteX23" fmla="*/ 4781550 w 5425440"/>
                  <a:gd name="connsiteY23" fmla="*/ 387348 h 4483100"/>
                  <a:gd name="connsiteX24" fmla="*/ 4832350 w 5425440"/>
                  <a:gd name="connsiteY24" fmla="*/ 393700 h 4483100"/>
                  <a:gd name="connsiteX25" fmla="*/ 4845050 w 5425440"/>
                  <a:gd name="connsiteY25" fmla="*/ 419100 h 4483100"/>
                  <a:gd name="connsiteX26" fmla="*/ 4921250 w 5425440"/>
                  <a:gd name="connsiteY26" fmla="*/ 393700 h 4483100"/>
                  <a:gd name="connsiteX27" fmla="*/ 4992086 w 5425440"/>
                  <a:gd name="connsiteY27" fmla="*/ 462252 h 4483100"/>
                  <a:gd name="connsiteX28" fmla="*/ 4946650 w 5425440"/>
                  <a:gd name="connsiteY28" fmla="*/ 558800 h 4483100"/>
                  <a:gd name="connsiteX29" fmla="*/ 4972050 w 5425440"/>
                  <a:gd name="connsiteY29" fmla="*/ 647700 h 4483100"/>
                  <a:gd name="connsiteX30" fmla="*/ 4997450 w 5425440"/>
                  <a:gd name="connsiteY30" fmla="*/ 711200 h 4483100"/>
                  <a:gd name="connsiteX31" fmla="*/ 4972050 w 5425440"/>
                  <a:gd name="connsiteY31" fmla="*/ 793748 h 4483100"/>
                  <a:gd name="connsiteX32" fmla="*/ 4997450 w 5425440"/>
                  <a:gd name="connsiteY32" fmla="*/ 838200 h 4483100"/>
                  <a:gd name="connsiteX33" fmla="*/ 4933950 w 5425440"/>
                  <a:gd name="connsiteY33" fmla="*/ 889000 h 4483100"/>
                  <a:gd name="connsiteX34" fmla="*/ 4914900 w 5425440"/>
                  <a:gd name="connsiteY34" fmla="*/ 933452 h 4483100"/>
                  <a:gd name="connsiteX35" fmla="*/ 4914518 w 5425440"/>
                  <a:gd name="connsiteY35" fmla="*/ 935628 h 4483100"/>
                  <a:gd name="connsiteX36" fmla="*/ 4908550 w 5425440"/>
                  <a:gd name="connsiteY36" fmla="*/ 927100 h 4483100"/>
                  <a:gd name="connsiteX37" fmla="*/ 4832350 w 5425440"/>
                  <a:gd name="connsiteY37" fmla="*/ 958852 h 4483100"/>
                  <a:gd name="connsiteX38" fmla="*/ 4743450 w 5425440"/>
                  <a:gd name="connsiteY38" fmla="*/ 939800 h 4483100"/>
                  <a:gd name="connsiteX39" fmla="*/ 4667250 w 5425440"/>
                  <a:gd name="connsiteY39" fmla="*/ 984252 h 4483100"/>
                  <a:gd name="connsiteX40" fmla="*/ 4552950 w 5425440"/>
                  <a:gd name="connsiteY40" fmla="*/ 933452 h 4483100"/>
                  <a:gd name="connsiteX41" fmla="*/ 4419600 w 5425440"/>
                  <a:gd name="connsiteY41" fmla="*/ 1117600 h 4483100"/>
                  <a:gd name="connsiteX42" fmla="*/ 4222750 w 5425440"/>
                  <a:gd name="connsiteY42" fmla="*/ 1104900 h 4483100"/>
                  <a:gd name="connsiteX43" fmla="*/ 4133850 w 5425440"/>
                  <a:gd name="connsiteY43" fmla="*/ 1073148 h 4483100"/>
                  <a:gd name="connsiteX44" fmla="*/ 4095750 w 5425440"/>
                  <a:gd name="connsiteY44" fmla="*/ 1117600 h 4483100"/>
                  <a:gd name="connsiteX45" fmla="*/ 4000500 w 5425440"/>
                  <a:gd name="connsiteY45" fmla="*/ 1092200 h 4483100"/>
                  <a:gd name="connsiteX46" fmla="*/ 3898900 w 5425440"/>
                  <a:gd name="connsiteY46" fmla="*/ 1168400 h 4483100"/>
                  <a:gd name="connsiteX47" fmla="*/ 3752850 w 5425440"/>
                  <a:gd name="connsiteY47" fmla="*/ 1130300 h 4483100"/>
                  <a:gd name="connsiteX48" fmla="*/ 3663950 w 5425440"/>
                  <a:gd name="connsiteY48" fmla="*/ 1263652 h 4483100"/>
                  <a:gd name="connsiteX49" fmla="*/ 3568700 w 5425440"/>
                  <a:gd name="connsiteY49" fmla="*/ 1301748 h 4483100"/>
                  <a:gd name="connsiteX50" fmla="*/ 3492500 w 5425440"/>
                  <a:gd name="connsiteY50" fmla="*/ 1263652 h 4483100"/>
                  <a:gd name="connsiteX51" fmla="*/ 3390900 w 5425440"/>
                  <a:gd name="connsiteY51" fmla="*/ 1416052 h 4483100"/>
                  <a:gd name="connsiteX52" fmla="*/ 3378200 w 5425440"/>
                  <a:gd name="connsiteY52" fmla="*/ 1466852 h 4483100"/>
                  <a:gd name="connsiteX53" fmla="*/ 3333750 w 5425440"/>
                  <a:gd name="connsiteY53" fmla="*/ 1524000 h 4483100"/>
                  <a:gd name="connsiteX54" fmla="*/ 3333750 w 5425440"/>
                  <a:gd name="connsiteY54" fmla="*/ 1593852 h 4483100"/>
                  <a:gd name="connsiteX55" fmla="*/ 3270250 w 5425440"/>
                  <a:gd name="connsiteY55" fmla="*/ 1619252 h 4483100"/>
                  <a:gd name="connsiteX56" fmla="*/ 3263900 w 5425440"/>
                  <a:gd name="connsiteY56" fmla="*/ 1701800 h 4483100"/>
                  <a:gd name="connsiteX57" fmla="*/ 3219450 w 5425440"/>
                  <a:gd name="connsiteY57" fmla="*/ 1765300 h 4483100"/>
                  <a:gd name="connsiteX58" fmla="*/ 3187700 w 5425440"/>
                  <a:gd name="connsiteY58" fmla="*/ 1765300 h 4483100"/>
                  <a:gd name="connsiteX59" fmla="*/ 3086100 w 5425440"/>
                  <a:gd name="connsiteY59" fmla="*/ 1873252 h 4483100"/>
                  <a:gd name="connsiteX60" fmla="*/ 3117850 w 5425440"/>
                  <a:gd name="connsiteY60" fmla="*/ 1930400 h 4483100"/>
                  <a:gd name="connsiteX61" fmla="*/ 3073400 w 5425440"/>
                  <a:gd name="connsiteY61" fmla="*/ 1993900 h 4483100"/>
                  <a:gd name="connsiteX62" fmla="*/ 3048000 w 5425440"/>
                  <a:gd name="connsiteY62" fmla="*/ 2063748 h 4483100"/>
                  <a:gd name="connsiteX63" fmla="*/ 3079750 w 5425440"/>
                  <a:gd name="connsiteY63" fmla="*/ 2120900 h 4483100"/>
                  <a:gd name="connsiteX64" fmla="*/ 3079750 w 5425440"/>
                  <a:gd name="connsiteY64" fmla="*/ 2178052 h 4483100"/>
                  <a:gd name="connsiteX65" fmla="*/ 2876550 w 5425440"/>
                  <a:gd name="connsiteY65" fmla="*/ 2419348 h 4483100"/>
                  <a:gd name="connsiteX66" fmla="*/ 2736850 w 5425440"/>
                  <a:gd name="connsiteY66" fmla="*/ 2470148 h 4483100"/>
                  <a:gd name="connsiteX67" fmla="*/ 2597150 w 5425440"/>
                  <a:gd name="connsiteY67" fmla="*/ 2438400 h 4483100"/>
                  <a:gd name="connsiteX68" fmla="*/ 2508250 w 5425440"/>
                  <a:gd name="connsiteY68" fmla="*/ 2432052 h 4483100"/>
                  <a:gd name="connsiteX69" fmla="*/ 2432050 w 5425440"/>
                  <a:gd name="connsiteY69" fmla="*/ 2413000 h 4483100"/>
                  <a:gd name="connsiteX70" fmla="*/ 2305050 w 5425440"/>
                  <a:gd name="connsiteY70" fmla="*/ 2482852 h 4483100"/>
                  <a:gd name="connsiteX71" fmla="*/ 2349500 w 5425440"/>
                  <a:gd name="connsiteY71" fmla="*/ 2546348 h 4483100"/>
                  <a:gd name="connsiteX72" fmla="*/ 2387600 w 5425440"/>
                  <a:gd name="connsiteY72" fmla="*/ 2717800 h 4483100"/>
                  <a:gd name="connsiteX73" fmla="*/ 2432050 w 5425440"/>
                  <a:gd name="connsiteY73" fmla="*/ 2736852 h 4483100"/>
                  <a:gd name="connsiteX74" fmla="*/ 2444750 w 5425440"/>
                  <a:gd name="connsiteY74" fmla="*/ 2832100 h 4483100"/>
                  <a:gd name="connsiteX75" fmla="*/ 2527300 w 5425440"/>
                  <a:gd name="connsiteY75" fmla="*/ 2857500 h 4483100"/>
                  <a:gd name="connsiteX76" fmla="*/ 2590800 w 5425440"/>
                  <a:gd name="connsiteY76" fmla="*/ 2921000 h 4483100"/>
                  <a:gd name="connsiteX77" fmla="*/ 2584450 w 5425440"/>
                  <a:gd name="connsiteY77" fmla="*/ 3003548 h 4483100"/>
                  <a:gd name="connsiteX78" fmla="*/ 2400300 w 5425440"/>
                  <a:gd name="connsiteY78" fmla="*/ 3111500 h 4483100"/>
                  <a:gd name="connsiteX79" fmla="*/ 2286000 w 5425440"/>
                  <a:gd name="connsiteY79" fmla="*/ 3143252 h 4483100"/>
                  <a:gd name="connsiteX80" fmla="*/ 2222500 w 5425440"/>
                  <a:gd name="connsiteY80" fmla="*/ 3200400 h 4483100"/>
                  <a:gd name="connsiteX81" fmla="*/ 2209800 w 5425440"/>
                  <a:gd name="connsiteY81" fmla="*/ 3289300 h 4483100"/>
                  <a:gd name="connsiteX82" fmla="*/ 2190750 w 5425440"/>
                  <a:gd name="connsiteY82" fmla="*/ 3435348 h 4483100"/>
                  <a:gd name="connsiteX83" fmla="*/ 2076450 w 5425440"/>
                  <a:gd name="connsiteY83" fmla="*/ 3422652 h 4483100"/>
                  <a:gd name="connsiteX84" fmla="*/ 2076450 w 5425440"/>
                  <a:gd name="connsiteY84" fmla="*/ 3479800 h 4483100"/>
                  <a:gd name="connsiteX85" fmla="*/ 1930400 w 5425440"/>
                  <a:gd name="connsiteY85" fmla="*/ 3644900 h 4483100"/>
                  <a:gd name="connsiteX86" fmla="*/ 1784350 w 5425440"/>
                  <a:gd name="connsiteY86" fmla="*/ 3517900 h 4483100"/>
                  <a:gd name="connsiteX87" fmla="*/ 1752600 w 5425440"/>
                  <a:gd name="connsiteY87" fmla="*/ 3498852 h 4483100"/>
                  <a:gd name="connsiteX88" fmla="*/ 1695450 w 5425440"/>
                  <a:gd name="connsiteY88" fmla="*/ 3530600 h 4483100"/>
                  <a:gd name="connsiteX89" fmla="*/ 1746250 w 5425440"/>
                  <a:gd name="connsiteY89" fmla="*/ 3632200 h 4483100"/>
                  <a:gd name="connsiteX90" fmla="*/ 1739900 w 5425440"/>
                  <a:gd name="connsiteY90" fmla="*/ 3651252 h 4483100"/>
                  <a:gd name="connsiteX91" fmla="*/ 1835150 w 5425440"/>
                  <a:gd name="connsiteY91" fmla="*/ 3778252 h 4483100"/>
                  <a:gd name="connsiteX92" fmla="*/ 1879600 w 5425440"/>
                  <a:gd name="connsiteY92" fmla="*/ 3841748 h 4483100"/>
                  <a:gd name="connsiteX93" fmla="*/ 1854200 w 5425440"/>
                  <a:gd name="connsiteY93" fmla="*/ 3956052 h 4483100"/>
                  <a:gd name="connsiteX94" fmla="*/ 1885950 w 5425440"/>
                  <a:gd name="connsiteY94" fmla="*/ 4019548 h 4483100"/>
                  <a:gd name="connsiteX95" fmla="*/ 1917700 w 5425440"/>
                  <a:gd name="connsiteY95" fmla="*/ 4362452 h 4483100"/>
                  <a:gd name="connsiteX96" fmla="*/ 1841500 w 5425440"/>
                  <a:gd name="connsiteY96" fmla="*/ 4375148 h 4483100"/>
                  <a:gd name="connsiteX97" fmla="*/ 1847066 w 5425440"/>
                  <a:gd name="connsiteY97" fmla="*/ 4430816 h 4483100"/>
                  <a:gd name="connsiteX98" fmla="*/ 1841500 w 5425440"/>
                  <a:gd name="connsiteY98" fmla="*/ 4432300 h 4483100"/>
                  <a:gd name="connsiteX99" fmla="*/ 1644650 w 5425440"/>
                  <a:gd name="connsiteY99" fmla="*/ 4483100 h 4483100"/>
                  <a:gd name="connsiteX100" fmla="*/ 1600200 w 5425440"/>
                  <a:gd name="connsiteY100" fmla="*/ 4394200 h 4483100"/>
                  <a:gd name="connsiteX101" fmla="*/ 1562100 w 5425440"/>
                  <a:gd name="connsiteY101" fmla="*/ 4394200 h 4483100"/>
                  <a:gd name="connsiteX102" fmla="*/ 1492250 w 5425440"/>
                  <a:gd name="connsiteY102" fmla="*/ 4375148 h 4483100"/>
                  <a:gd name="connsiteX103" fmla="*/ 1473200 w 5425440"/>
                  <a:gd name="connsiteY103" fmla="*/ 4318000 h 4483100"/>
                  <a:gd name="connsiteX104" fmla="*/ 1377950 w 5425440"/>
                  <a:gd name="connsiteY104" fmla="*/ 4292600 h 4483100"/>
                  <a:gd name="connsiteX105" fmla="*/ 1377950 w 5425440"/>
                  <a:gd name="connsiteY105" fmla="*/ 4184652 h 4483100"/>
                  <a:gd name="connsiteX106" fmla="*/ 1333500 w 5425440"/>
                  <a:gd name="connsiteY106" fmla="*/ 4146548 h 4483100"/>
                  <a:gd name="connsiteX107" fmla="*/ 1295400 w 5425440"/>
                  <a:gd name="connsiteY107" fmla="*/ 4089400 h 4483100"/>
                  <a:gd name="connsiteX108" fmla="*/ 1282700 w 5425440"/>
                  <a:gd name="connsiteY108" fmla="*/ 3886200 h 4483100"/>
                  <a:gd name="connsiteX109" fmla="*/ 1244600 w 5425440"/>
                  <a:gd name="connsiteY109" fmla="*/ 3841748 h 4483100"/>
                  <a:gd name="connsiteX110" fmla="*/ 1257300 w 5425440"/>
                  <a:gd name="connsiteY110" fmla="*/ 3822700 h 4483100"/>
                  <a:gd name="connsiteX111" fmla="*/ 1257300 w 5425440"/>
                  <a:gd name="connsiteY111" fmla="*/ 3740148 h 4483100"/>
                  <a:gd name="connsiteX112" fmla="*/ 1327150 w 5425440"/>
                  <a:gd name="connsiteY112" fmla="*/ 3714748 h 4483100"/>
                  <a:gd name="connsiteX113" fmla="*/ 1289050 w 5425440"/>
                  <a:gd name="connsiteY113" fmla="*/ 3657600 h 4483100"/>
                  <a:gd name="connsiteX114" fmla="*/ 1225550 w 5425440"/>
                  <a:gd name="connsiteY114" fmla="*/ 3638548 h 4483100"/>
                  <a:gd name="connsiteX115" fmla="*/ 1181100 w 5425440"/>
                  <a:gd name="connsiteY115" fmla="*/ 3625852 h 4483100"/>
                  <a:gd name="connsiteX116" fmla="*/ 1181100 w 5425440"/>
                  <a:gd name="connsiteY116" fmla="*/ 3575052 h 4483100"/>
                  <a:gd name="connsiteX117" fmla="*/ 1219200 w 5425440"/>
                  <a:gd name="connsiteY117" fmla="*/ 3530600 h 4483100"/>
                  <a:gd name="connsiteX118" fmla="*/ 1282700 w 5425440"/>
                  <a:gd name="connsiteY118" fmla="*/ 3536948 h 4483100"/>
                  <a:gd name="connsiteX119" fmla="*/ 1333500 w 5425440"/>
                  <a:gd name="connsiteY119" fmla="*/ 3524252 h 4483100"/>
                  <a:gd name="connsiteX120" fmla="*/ 1352550 w 5425440"/>
                  <a:gd name="connsiteY120" fmla="*/ 3473452 h 4483100"/>
                  <a:gd name="connsiteX121" fmla="*/ 1390650 w 5425440"/>
                  <a:gd name="connsiteY121" fmla="*/ 3378200 h 4483100"/>
                  <a:gd name="connsiteX122" fmla="*/ 1479550 w 5425440"/>
                  <a:gd name="connsiteY122" fmla="*/ 3359148 h 4483100"/>
                  <a:gd name="connsiteX123" fmla="*/ 1473200 w 5425440"/>
                  <a:gd name="connsiteY123" fmla="*/ 3321052 h 4483100"/>
                  <a:gd name="connsiteX124" fmla="*/ 1428750 w 5425440"/>
                  <a:gd name="connsiteY124" fmla="*/ 3289300 h 4483100"/>
                  <a:gd name="connsiteX125" fmla="*/ 1454150 w 5425440"/>
                  <a:gd name="connsiteY125" fmla="*/ 3238500 h 4483100"/>
                  <a:gd name="connsiteX126" fmla="*/ 1371600 w 5425440"/>
                  <a:gd name="connsiteY126" fmla="*/ 3200400 h 4483100"/>
                  <a:gd name="connsiteX127" fmla="*/ 1289050 w 5425440"/>
                  <a:gd name="connsiteY127" fmla="*/ 3175000 h 4483100"/>
                  <a:gd name="connsiteX128" fmla="*/ 1314450 w 5425440"/>
                  <a:gd name="connsiteY128" fmla="*/ 3105148 h 4483100"/>
                  <a:gd name="connsiteX129" fmla="*/ 1377950 w 5425440"/>
                  <a:gd name="connsiteY129" fmla="*/ 3086100 h 4483100"/>
                  <a:gd name="connsiteX130" fmla="*/ 1409700 w 5425440"/>
                  <a:gd name="connsiteY130" fmla="*/ 3035300 h 4483100"/>
                  <a:gd name="connsiteX131" fmla="*/ 1320800 w 5425440"/>
                  <a:gd name="connsiteY131" fmla="*/ 2990852 h 4483100"/>
                  <a:gd name="connsiteX132" fmla="*/ 1276350 w 5425440"/>
                  <a:gd name="connsiteY132" fmla="*/ 2997200 h 4483100"/>
                  <a:gd name="connsiteX133" fmla="*/ 1130300 w 5425440"/>
                  <a:gd name="connsiteY133" fmla="*/ 2997200 h 4483100"/>
                  <a:gd name="connsiteX134" fmla="*/ 1104900 w 5425440"/>
                  <a:gd name="connsiteY134" fmla="*/ 3035300 h 4483100"/>
                  <a:gd name="connsiteX135" fmla="*/ 1054100 w 5425440"/>
                  <a:gd name="connsiteY135" fmla="*/ 3028948 h 4483100"/>
                  <a:gd name="connsiteX136" fmla="*/ 996950 w 5425440"/>
                  <a:gd name="connsiteY136" fmla="*/ 2978148 h 4483100"/>
                  <a:gd name="connsiteX137" fmla="*/ 996950 w 5425440"/>
                  <a:gd name="connsiteY137" fmla="*/ 2927348 h 4483100"/>
                  <a:gd name="connsiteX138" fmla="*/ 1098550 w 5425440"/>
                  <a:gd name="connsiteY138" fmla="*/ 2901948 h 4483100"/>
                  <a:gd name="connsiteX139" fmla="*/ 1098550 w 5425440"/>
                  <a:gd name="connsiteY139" fmla="*/ 2819400 h 4483100"/>
                  <a:gd name="connsiteX140" fmla="*/ 1041400 w 5425440"/>
                  <a:gd name="connsiteY140" fmla="*/ 2806700 h 4483100"/>
                  <a:gd name="connsiteX141" fmla="*/ 1009650 w 5425440"/>
                  <a:gd name="connsiteY141" fmla="*/ 2794000 h 4483100"/>
                  <a:gd name="connsiteX142" fmla="*/ 1028700 w 5425440"/>
                  <a:gd name="connsiteY142" fmla="*/ 2743200 h 4483100"/>
                  <a:gd name="connsiteX143" fmla="*/ 1028700 w 5425440"/>
                  <a:gd name="connsiteY143" fmla="*/ 2635252 h 4483100"/>
                  <a:gd name="connsiteX144" fmla="*/ 1047750 w 5425440"/>
                  <a:gd name="connsiteY144" fmla="*/ 2603500 h 4483100"/>
                  <a:gd name="connsiteX145" fmla="*/ 1073150 w 5425440"/>
                  <a:gd name="connsiteY145" fmla="*/ 2501900 h 4483100"/>
                  <a:gd name="connsiteX146" fmla="*/ 1003300 w 5425440"/>
                  <a:gd name="connsiteY146" fmla="*/ 2489200 h 4483100"/>
                  <a:gd name="connsiteX147" fmla="*/ 895350 w 5425440"/>
                  <a:gd name="connsiteY147" fmla="*/ 2425700 h 4483100"/>
                  <a:gd name="connsiteX148" fmla="*/ 755650 w 5425440"/>
                  <a:gd name="connsiteY148" fmla="*/ 2457452 h 4483100"/>
                  <a:gd name="connsiteX149" fmla="*/ 609600 w 5425440"/>
                  <a:gd name="connsiteY149" fmla="*/ 2495548 h 4483100"/>
                  <a:gd name="connsiteX150" fmla="*/ 508000 w 5425440"/>
                  <a:gd name="connsiteY150" fmla="*/ 2597148 h 4483100"/>
                  <a:gd name="connsiteX151" fmla="*/ 412750 w 5425440"/>
                  <a:gd name="connsiteY151" fmla="*/ 2660652 h 4483100"/>
                  <a:gd name="connsiteX152" fmla="*/ 311150 w 5425440"/>
                  <a:gd name="connsiteY152" fmla="*/ 2724148 h 4483100"/>
                  <a:gd name="connsiteX153" fmla="*/ 273050 w 5425440"/>
                  <a:gd name="connsiteY153" fmla="*/ 2806700 h 4483100"/>
                  <a:gd name="connsiteX154" fmla="*/ 152400 w 5425440"/>
                  <a:gd name="connsiteY154" fmla="*/ 2800348 h 4483100"/>
                  <a:gd name="connsiteX155" fmla="*/ 133350 w 5425440"/>
                  <a:gd name="connsiteY155" fmla="*/ 2755900 h 4483100"/>
                  <a:gd name="connsiteX156" fmla="*/ 0 w 5425440"/>
                  <a:gd name="connsiteY156" fmla="*/ 2781300 h 4483100"/>
                  <a:gd name="connsiteX157" fmla="*/ 222250 w 5425440"/>
                  <a:gd name="connsiteY157" fmla="*/ 2635252 h 4483100"/>
                  <a:gd name="connsiteX158" fmla="*/ 330200 w 5425440"/>
                  <a:gd name="connsiteY158" fmla="*/ 2616200 h 4483100"/>
                  <a:gd name="connsiteX159" fmla="*/ 349250 w 5425440"/>
                  <a:gd name="connsiteY159" fmla="*/ 2540000 h 4483100"/>
                  <a:gd name="connsiteX160" fmla="*/ 419100 w 5425440"/>
                  <a:gd name="connsiteY160" fmla="*/ 2540000 h 4483100"/>
                  <a:gd name="connsiteX161" fmla="*/ 495300 w 5425440"/>
                  <a:gd name="connsiteY161" fmla="*/ 2495548 h 4483100"/>
                  <a:gd name="connsiteX162" fmla="*/ 806450 w 5425440"/>
                  <a:gd name="connsiteY162" fmla="*/ 2336800 h 4483100"/>
                  <a:gd name="connsiteX163" fmla="*/ 1104900 w 5425440"/>
                  <a:gd name="connsiteY163" fmla="*/ 2152652 h 4483100"/>
                  <a:gd name="connsiteX164" fmla="*/ 1301750 w 5425440"/>
                  <a:gd name="connsiteY164" fmla="*/ 1885948 h 4483100"/>
                  <a:gd name="connsiteX165" fmla="*/ 1644650 w 5425440"/>
                  <a:gd name="connsiteY165" fmla="*/ 1739900 h 4483100"/>
                  <a:gd name="connsiteX166" fmla="*/ 1847850 w 5425440"/>
                  <a:gd name="connsiteY166" fmla="*/ 1606548 h 4483100"/>
                  <a:gd name="connsiteX167" fmla="*/ 1924050 w 5425440"/>
                  <a:gd name="connsiteY167" fmla="*/ 1447800 h 4483100"/>
                  <a:gd name="connsiteX168" fmla="*/ 1968500 w 5425440"/>
                  <a:gd name="connsiteY168" fmla="*/ 1377948 h 4483100"/>
                  <a:gd name="connsiteX169" fmla="*/ 1930400 w 5425440"/>
                  <a:gd name="connsiteY169" fmla="*/ 1168400 h 4483100"/>
                  <a:gd name="connsiteX170" fmla="*/ 1974850 w 5425440"/>
                  <a:gd name="connsiteY170" fmla="*/ 1054100 h 4483100"/>
                  <a:gd name="connsiteX171" fmla="*/ 1955800 w 5425440"/>
                  <a:gd name="connsiteY171" fmla="*/ 984252 h 4483100"/>
                  <a:gd name="connsiteX172" fmla="*/ 2006600 w 5425440"/>
                  <a:gd name="connsiteY172" fmla="*/ 838200 h 4483100"/>
                  <a:gd name="connsiteX173" fmla="*/ 2076450 w 5425440"/>
                  <a:gd name="connsiteY173" fmla="*/ 850900 h 4483100"/>
                  <a:gd name="connsiteX174" fmla="*/ 2127250 w 5425440"/>
                  <a:gd name="connsiteY174" fmla="*/ 831852 h 4483100"/>
                  <a:gd name="connsiteX175" fmla="*/ 2165350 w 5425440"/>
                  <a:gd name="connsiteY175" fmla="*/ 723900 h 4483100"/>
                  <a:gd name="connsiteX176" fmla="*/ 2190750 w 5425440"/>
                  <a:gd name="connsiteY176" fmla="*/ 488948 h 4483100"/>
                  <a:gd name="connsiteX177" fmla="*/ 2336800 w 5425440"/>
                  <a:gd name="connsiteY177" fmla="*/ 387348 h 4483100"/>
                  <a:gd name="connsiteX178" fmla="*/ 2387600 w 5425440"/>
                  <a:gd name="connsiteY178" fmla="*/ 317500 h 4483100"/>
                  <a:gd name="connsiteX179" fmla="*/ 2571750 w 5425440"/>
                  <a:gd name="connsiteY179" fmla="*/ 273052 h 4483100"/>
                  <a:gd name="connsiteX180" fmla="*/ 2609850 w 5425440"/>
                  <a:gd name="connsiteY180" fmla="*/ 273052 h 4483100"/>
                  <a:gd name="connsiteX181" fmla="*/ 2635250 w 5425440"/>
                  <a:gd name="connsiteY181" fmla="*/ 260348 h 4483100"/>
                  <a:gd name="connsiteX182" fmla="*/ 2654300 w 5425440"/>
                  <a:gd name="connsiteY182" fmla="*/ 139700 h 4483100"/>
                  <a:gd name="connsiteX183" fmla="*/ 2641600 w 5425440"/>
                  <a:gd name="connsiteY183" fmla="*/ 57148 h 4483100"/>
                  <a:gd name="connsiteX0" fmla="*/ 5359400 w 5425437"/>
                  <a:gd name="connsiteY0" fmla="*/ 1104900 h 4483100"/>
                  <a:gd name="connsiteX1" fmla="*/ 5425436 w 5425437"/>
                  <a:gd name="connsiteY1" fmla="*/ 1093896 h 4483100"/>
                  <a:gd name="connsiteX2" fmla="*/ 5359400 w 5425437"/>
                  <a:gd name="connsiteY2" fmla="*/ 1104900 h 4483100"/>
                  <a:gd name="connsiteX3" fmla="*/ 2724150 w 5425437"/>
                  <a:gd name="connsiteY3" fmla="*/ 0 h 4483100"/>
                  <a:gd name="connsiteX4" fmla="*/ 2813050 w 5425437"/>
                  <a:gd name="connsiteY4" fmla="*/ 69852 h 4483100"/>
                  <a:gd name="connsiteX5" fmla="*/ 2901950 w 5425437"/>
                  <a:gd name="connsiteY5" fmla="*/ 228600 h 4483100"/>
                  <a:gd name="connsiteX6" fmla="*/ 2984500 w 5425437"/>
                  <a:gd name="connsiteY6" fmla="*/ 311148 h 4483100"/>
                  <a:gd name="connsiteX7" fmla="*/ 3067050 w 5425437"/>
                  <a:gd name="connsiteY7" fmla="*/ 539748 h 4483100"/>
                  <a:gd name="connsiteX8" fmla="*/ 3067050 w 5425437"/>
                  <a:gd name="connsiteY8" fmla="*/ 590548 h 4483100"/>
                  <a:gd name="connsiteX9" fmla="*/ 3175000 w 5425437"/>
                  <a:gd name="connsiteY9" fmla="*/ 717548 h 4483100"/>
                  <a:gd name="connsiteX10" fmla="*/ 3238500 w 5425437"/>
                  <a:gd name="connsiteY10" fmla="*/ 717548 h 4483100"/>
                  <a:gd name="connsiteX11" fmla="*/ 3270250 w 5425437"/>
                  <a:gd name="connsiteY11" fmla="*/ 742948 h 4483100"/>
                  <a:gd name="connsiteX12" fmla="*/ 3321050 w 5425437"/>
                  <a:gd name="connsiteY12" fmla="*/ 755652 h 4483100"/>
                  <a:gd name="connsiteX13" fmla="*/ 3587750 w 5425437"/>
                  <a:gd name="connsiteY13" fmla="*/ 673100 h 4483100"/>
                  <a:gd name="connsiteX14" fmla="*/ 3708400 w 5425437"/>
                  <a:gd name="connsiteY14" fmla="*/ 590548 h 4483100"/>
                  <a:gd name="connsiteX15" fmla="*/ 3771900 w 5425437"/>
                  <a:gd name="connsiteY15" fmla="*/ 584200 h 4483100"/>
                  <a:gd name="connsiteX16" fmla="*/ 3886200 w 5425437"/>
                  <a:gd name="connsiteY16" fmla="*/ 571500 h 4483100"/>
                  <a:gd name="connsiteX17" fmla="*/ 4191000 w 5425437"/>
                  <a:gd name="connsiteY17" fmla="*/ 539748 h 4483100"/>
                  <a:gd name="connsiteX18" fmla="*/ 4432300 w 5425437"/>
                  <a:gd name="connsiteY18" fmla="*/ 609600 h 4483100"/>
                  <a:gd name="connsiteX19" fmla="*/ 4540250 w 5425437"/>
                  <a:gd name="connsiteY19" fmla="*/ 508000 h 4483100"/>
                  <a:gd name="connsiteX20" fmla="*/ 4616450 w 5425437"/>
                  <a:gd name="connsiteY20" fmla="*/ 412748 h 4483100"/>
                  <a:gd name="connsiteX21" fmla="*/ 4737100 w 5425437"/>
                  <a:gd name="connsiteY21" fmla="*/ 361948 h 4483100"/>
                  <a:gd name="connsiteX22" fmla="*/ 4743358 w 5425437"/>
                  <a:gd name="connsiteY22" fmla="*/ 360072 h 4483100"/>
                  <a:gd name="connsiteX23" fmla="*/ 4781550 w 5425437"/>
                  <a:gd name="connsiteY23" fmla="*/ 387348 h 4483100"/>
                  <a:gd name="connsiteX24" fmla="*/ 4832350 w 5425437"/>
                  <a:gd name="connsiteY24" fmla="*/ 393700 h 4483100"/>
                  <a:gd name="connsiteX25" fmla="*/ 4845050 w 5425437"/>
                  <a:gd name="connsiteY25" fmla="*/ 419100 h 4483100"/>
                  <a:gd name="connsiteX26" fmla="*/ 4921250 w 5425437"/>
                  <a:gd name="connsiteY26" fmla="*/ 393700 h 4483100"/>
                  <a:gd name="connsiteX27" fmla="*/ 4992086 w 5425437"/>
                  <a:gd name="connsiteY27" fmla="*/ 462252 h 4483100"/>
                  <a:gd name="connsiteX28" fmla="*/ 4946650 w 5425437"/>
                  <a:gd name="connsiteY28" fmla="*/ 558800 h 4483100"/>
                  <a:gd name="connsiteX29" fmla="*/ 4972050 w 5425437"/>
                  <a:gd name="connsiteY29" fmla="*/ 647700 h 4483100"/>
                  <a:gd name="connsiteX30" fmla="*/ 4997450 w 5425437"/>
                  <a:gd name="connsiteY30" fmla="*/ 711200 h 4483100"/>
                  <a:gd name="connsiteX31" fmla="*/ 4972050 w 5425437"/>
                  <a:gd name="connsiteY31" fmla="*/ 793748 h 4483100"/>
                  <a:gd name="connsiteX32" fmla="*/ 4997450 w 5425437"/>
                  <a:gd name="connsiteY32" fmla="*/ 838200 h 4483100"/>
                  <a:gd name="connsiteX33" fmla="*/ 4933950 w 5425437"/>
                  <a:gd name="connsiteY33" fmla="*/ 889000 h 4483100"/>
                  <a:gd name="connsiteX34" fmla="*/ 4914900 w 5425437"/>
                  <a:gd name="connsiteY34" fmla="*/ 933452 h 4483100"/>
                  <a:gd name="connsiteX35" fmla="*/ 4914518 w 5425437"/>
                  <a:gd name="connsiteY35" fmla="*/ 935628 h 4483100"/>
                  <a:gd name="connsiteX36" fmla="*/ 4908550 w 5425437"/>
                  <a:gd name="connsiteY36" fmla="*/ 927100 h 4483100"/>
                  <a:gd name="connsiteX37" fmla="*/ 4832350 w 5425437"/>
                  <a:gd name="connsiteY37" fmla="*/ 958852 h 4483100"/>
                  <a:gd name="connsiteX38" fmla="*/ 4743450 w 5425437"/>
                  <a:gd name="connsiteY38" fmla="*/ 939800 h 4483100"/>
                  <a:gd name="connsiteX39" fmla="*/ 4667250 w 5425437"/>
                  <a:gd name="connsiteY39" fmla="*/ 984252 h 4483100"/>
                  <a:gd name="connsiteX40" fmla="*/ 4552950 w 5425437"/>
                  <a:gd name="connsiteY40" fmla="*/ 933452 h 4483100"/>
                  <a:gd name="connsiteX41" fmla="*/ 4419600 w 5425437"/>
                  <a:gd name="connsiteY41" fmla="*/ 1117600 h 4483100"/>
                  <a:gd name="connsiteX42" fmla="*/ 4222750 w 5425437"/>
                  <a:gd name="connsiteY42" fmla="*/ 1104900 h 4483100"/>
                  <a:gd name="connsiteX43" fmla="*/ 4133850 w 5425437"/>
                  <a:gd name="connsiteY43" fmla="*/ 1073148 h 4483100"/>
                  <a:gd name="connsiteX44" fmla="*/ 4095750 w 5425437"/>
                  <a:gd name="connsiteY44" fmla="*/ 1117600 h 4483100"/>
                  <a:gd name="connsiteX45" fmla="*/ 4000500 w 5425437"/>
                  <a:gd name="connsiteY45" fmla="*/ 1092200 h 4483100"/>
                  <a:gd name="connsiteX46" fmla="*/ 3898900 w 5425437"/>
                  <a:gd name="connsiteY46" fmla="*/ 1168400 h 4483100"/>
                  <a:gd name="connsiteX47" fmla="*/ 3752850 w 5425437"/>
                  <a:gd name="connsiteY47" fmla="*/ 1130300 h 4483100"/>
                  <a:gd name="connsiteX48" fmla="*/ 3663950 w 5425437"/>
                  <a:gd name="connsiteY48" fmla="*/ 1263652 h 4483100"/>
                  <a:gd name="connsiteX49" fmla="*/ 3568700 w 5425437"/>
                  <a:gd name="connsiteY49" fmla="*/ 1301748 h 4483100"/>
                  <a:gd name="connsiteX50" fmla="*/ 3492500 w 5425437"/>
                  <a:gd name="connsiteY50" fmla="*/ 1263652 h 4483100"/>
                  <a:gd name="connsiteX51" fmla="*/ 3390900 w 5425437"/>
                  <a:gd name="connsiteY51" fmla="*/ 1416052 h 4483100"/>
                  <a:gd name="connsiteX52" fmla="*/ 3378200 w 5425437"/>
                  <a:gd name="connsiteY52" fmla="*/ 1466852 h 4483100"/>
                  <a:gd name="connsiteX53" fmla="*/ 3333750 w 5425437"/>
                  <a:gd name="connsiteY53" fmla="*/ 1524000 h 4483100"/>
                  <a:gd name="connsiteX54" fmla="*/ 3333750 w 5425437"/>
                  <a:gd name="connsiteY54" fmla="*/ 1593852 h 4483100"/>
                  <a:gd name="connsiteX55" fmla="*/ 3270250 w 5425437"/>
                  <a:gd name="connsiteY55" fmla="*/ 1619252 h 4483100"/>
                  <a:gd name="connsiteX56" fmla="*/ 3263900 w 5425437"/>
                  <a:gd name="connsiteY56" fmla="*/ 1701800 h 4483100"/>
                  <a:gd name="connsiteX57" fmla="*/ 3219450 w 5425437"/>
                  <a:gd name="connsiteY57" fmla="*/ 1765300 h 4483100"/>
                  <a:gd name="connsiteX58" fmla="*/ 3187700 w 5425437"/>
                  <a:gd name="connsiteY58" fmla="*/ 1765300 h 4483100"/>
                  <a:gd name="connsiteX59" fmla="*/ 3086100 w 5425437"/>
                  <a:gd name="connsiteY59" fmla="*/ 1873252 h 4483100"/>
                  <a:gd name="connsiteX60" fmla="*/ 3117850 w 5425437"/>
                  <a:gd name="connsiteY60" fmla="*/ 1930400 h 4483100"/>
                  <a:gd name="connsiteX61" fmla="*/ 3073400 w 5425437"/>
                  <a:gd name="connsiteY61" fmla="*/ 1993900 h 4483100"/>
                  <a:gd name="connsiteX62" fmla="*/ 3048000 w 5425437"/>
                  <a:gd name="connsiteY62" fmla="*/ 2063748 h 4483100"/>
                  <a:gd name="connsiteX63" fmla="*/ 3079750 w 5425437"/>
                  <a:gd name="connsiteY63" fmla="*/ 2120900 h 4483100"/>
                  <a:gd name="connsiteX64" fmla="*/ 3079750 w 5425437"/>
                  <a:gd name="connsiteY64" fmla="*/ 2178052 h 4483100"/>
                  <a:gd name="connsiteX65" fmla="*/ 2876550 w 5425437"/>
                  <a:gd name="connsiteY65" fmla="*/ 2419348 h 4483100"/>
                  <a:gd name="connsiteX66" fmla="*/ 2736850 w 5425437"/>
                  <a:gd name="connsiteY66" fmla="*/ 2470148 h 4483100"/>
                  <a:gd name="connsiteX67" fmla="*/ 2597150 w 5425437"/>
                  <a:gd name="connsiteY67" fmla="*/ 2438400 h 4483100"/>
                  <a:gd name="connsiteX68" fmla="*/ 2508250 w 5425437"/>
                  <a:gd name="connsiteY68" fmla="*/ 2432052 h 4483100"/>
                  <a:gd name="connsiteX69" fmla="*/ 2432050 w 5425437"/>
                  <a:gd name="connsiteY69" fmla="*/ 2413000 h 4483100"/>
                  <a:gd name="connsiteX70" fmla="*/ 2305050 w 5425437"/>
                  <a:gd name="connsiteY70" fmla="*/ 2482852 h 4483100"/>
                  <a:gd name="connsiteX71" fmla="*/ 2349500 w 5425437"/>
                  <a:gd name="connsiteY71" fmla="*/ 2546348 h 4483100"/>
                  <a:gd name="connsiteX72" fmla="*/ 2387600 w 5425437"/>
                  <a:gd name="connsiteY72" fmla="*/ 2717800 h 4483100"/>
                  <a:gd name="connsiteX73" fmla="*/ 2432050 w 5425437"/>
                  <a:gd name="connsiteY73" fmla="*/ 2736852 h 4483100"/>
                  <a:gd name="connsiteX74" fmla="*/ 2444750 w 5425437"/>
                  <a:gd name="connsiteY74" fmla="*/ 2832100 h 4483100"/>
                  <a:gd name="connsiteX75" fmla="*/ 2527300 w 5425437"/>
                  <a:gd name="connsiteY75" fmla="*/ 2857500 h 4483100"/>
                  <a:gd name="connsiteX76" fmla="*/ 2590800 w 5425437"/>
                  <a:gd name="connsiteY76" fmla="*/ 2921000 h 4483100"/>
                  <a:gd name="connsiteX77" fmla="*/ 2584450 w 5425437"/>
                  <a:gd name="connsiteY77" fmla="*/ 3003548 h 4483100"/>
                  <a:gd name="connsiteX78" fmla="*/ 2400300 w 5425437"/>
                  <a:gd name="connsiteY78" fmla="*/ 3111500 h 4483100"/>
                  <a:gd name="connsiteX79" fmla="*/ 2286000 w 5425437"/>
                  <a:gd name="connsiteY79" fmla="*/ 3143252 h 4483100"/>
                  <a:gd name="connsiteX80" fmla="*/ 2222500 w 5425437"/>
                  <a:gd name="connsiteY80" fmla="*/ 3200400 h 4483100"/>
                  <a:gd name="connsiteX81" fmla="*/ 2209800 w 5425437"/>
                  <a:gd name="connsiteY81" fmla="*/ 3289300 h 4483100"/>
                  <a:gd name="connsiteX82" fmla="*/ 2190750 w 5425437"/>
                  <a:gd name="connsiteY82" fmla="*/ 3435348 h 4483100"/>
                  <a:gd name="connsiteX83" fmla="*/ 2076450 w 5425437"/>
                  <a:gd name="connsiteY83" fmla="*/ 3422652 h 4483100"/>
                  <a:gd name="connsiteX84" fmla="*/ 2076450 w 5425437"/>
                  <a:gd name="connsiteY84" fmla="*/ 3479800 h 4483100"/>
                  <a:gd name="connsiteX85" fmla="*/ 1930400 w 5425437"/>
                  <a:gd name="connsiteY85" fmla="*/ 3644900 h 4483100"/>
                  <a:gd name="connsiteX86" fmla="*/ 1784350 w 5425437"/>
                  <a:gd name="connsiteY86" fmla="*/ 3517900 h 4483100"/>
                  <a:gd name="connsiteX87" fmla="*/ 1752600 w 5425437"/>
                  <a:gd name="connsiteY87" fmla="*/ 3498852 h 4483100"/>
                  <a:gd name="connsiteX88" fmla="*/ 1695450 w 5425437"/>
                  <a:gd name="connsiteY88" fmla="*/ 3530600 h 4483100"/>
                  <a:gd name="connsiteX89" fmla="*/ 1746250 w 5425437"/>
                  <a:gd name="connsiteY89" fmla="*/ 3632200 h 4483100"/>
                  <a:gd name="connsiteX90" fmla="*/ 1739900 w 5425437"/>
                  <a:gd name="connsiteY90" fmla="*/ 3651252 h 4483100"/>
                  <a:gd name="connsiteX91" fmla="*/ 1835150 w 5425437"/>
                  <a:gd name="connsiteY91" fmla="*/ 3778252 h 4483100"/>
                  <a:gd name="connsiteX92" fmla="*/ 1879600 w 5425437"/>
                  <a:gd name="connsiteY92" fmla="*/ 3841748 h 4483100"/>
                  <a:gd name="connsiteX93" fmla="*/ 1854200 w 5425437"/>
                  <a:gd name="connsiteY93" fmla="*/ 3956052 h 4483100"/>
                  <a:gd name="connsiteX94" fmla="*/ 1885950 w 5425437"/>
                  <a:gd name="connsiteY94" fmla="*/ 4019548 h 4483100"/>
                  <a:gd name="connsiteX95" fmla="*/ 1917700 w 5425437"/>
                  <a:gd name="connsiteY95" fmla="*/ 4362452 h 4483100"/>
                  <a:gd name="connsiteX96" fmla="*/ 1841500 w 5425437"/>
                  <a:gd name="connsiteY96" fmla="*/ 4375148 h 4483100"/>
                  <a:gd name="connsiteX97" fmla="*/ 1847066 w 5425437"/>
                  <a:gd name="connsiteY97" fmla="*/ 4430816 h 4483100"/>
                  <a:gd name="connsiteX98" fmla="*/ 1841500 w 5425437"/>
                  <a:gd name="connsiteY98" fmla="*/ 4432300 h 4483100"/>
                  <a:gd name="connsiteX99" fmla="*/ 1644650 w 5425437"/>
                  <a:gd name="connsiteY99" fmla="*/ 4483100 h 4483100"/>
                  <a:gd name="connsiteX100" fmla="*/ 1600200 w 5425437"/>
                  <a:gd name="connsiteY100" fmla="*/ 4394200 h 4483100"/>
                  <a:gd name="connsiteX101" fmla="*/ 1562100 w 5425437"/>
                  <a:gd name="connsiteY101" fmla="*/ 4394200 h 4483100"/>
                  <a:gd name="connsiteX102" fmla="*/ 1492250 w 5425437"/>
                  <a:gd name="connsiteY102" fmla="*/ 4375148 h 4483100"/>
                  <a:gd name="connsiteX103" fmla="*/ 1473200 w 5425437"/>
                  <a:gd name="connsiteY103" fmla="*/ 4318000 h 4483100"/>
                  <a:gd name="connsiteX104" fmla="*/ 1377950 w 5425437"/>
                  <a:gd name="connsiteY104" fmla="*/ 4292600 h 4483100"/>
                  <a:gd name="connsiteX105" fmla="*/ 1377950 w 5425437"/>
                  <a:gd name="connsiteY105" fmla="*/ 4184652 h 4483100"/>
                  <a:gd name="connsiteX106" fmla="*/ 1333500 w 5425437"/>
                  <a:gd name="connsiteY106" fmla="*/ 4146548 h 4483100"/>
                  <a:gd name="connsiteX107" fmla="*/ 1295400 w 5425437"/>
                  <a:gd name="connsiteY107" fmla="*/ 4089400 h 4483100"/>
                  <a:gd name="connsiteX108" fmla="*/ 1282700 w 5425437"/>
                  <a:gd name="connsiteY108" fmla="*/ 3886200 h 4483100"/>
                  <a:gd name="connsiteX109" fmla="*/ 1244600 w 5425437"/>
                  <a:gd name="connsiteY109" fmla="*/ 3841748 h 4483100"/>
                  <a:gd name="connsiteX110" fmla="*/ 1257300 w 5425437"/>
                  <a:gd name="connsiteY110" fmla="*/ 3822700 h 4483100"/>
                  <a:gd name="connsiteX111" fmla="*/ 1257300 w 5425437"/>
                  <a:gd name="connsiteY111" fmla="*/ 3740148 h 4483100"/>
                  <a:gd name="connsiteX112" fmla="*/ 1327150 w 5425437"/>
                  <a:gd name="connsiteY112" fmla="*/ 3714748 h 4483100"/>
                  <a:gd name="connsiteX113" fmla="*/ 1289050 w 5425437"/>
                  <a:gd name="connsiteY113" fmla="*/ 3657600 h 4483100"/>
                  <a:gd name="connsiteX114" fmla="*/ 1225550 w 5425437"/>
                  <a:gd name="connsiteY114" fmla="*/ 3638548 h 4483100"/>
                  <a:gd name="connsiteX115" fmla="*/ 1181100 w 5425437"/>
                  <a:gd name="connsiteY115" fmla="*/ 3625852 h 4483100"/>
                  <a:gd name="connsiteX116" fmla="*/ 1181100 w 5425437"/>
                  <a:gd name="connsiteY116" fmla="*/ 3575052 h 4483100"/>
                  <a:gd name="connsiteX117" fmla="*/ 1219200 w 5425437"/>
                  <a:gd name="connsiteY117" fmla="*/ 3530600 h 4483100"/>
                  <a:gd name="connsiteX118" fmla="*/ 1282700 w 5425437"/>
                  <a:gd name="connsiteY118" fmla="*/ 3536948 h 4483100"/>
                  <a:gd name="connsiteX119" fmla="*/ 1333500 w 5425437"/>
                  <a:gd name="connsiteY119" fmla="*/ 3524252 h 4483100"/>
                  <a:gd name="connsiteX120" fmla="*/ 1352550 w 5425437"/>
                  <a:gd name="connsiteY120" fmla="*/ 3473452 h 4483100"/>
                  <a:gd name="connsiteX121" fmla="*/ 1390650 w 5425437"/>
                  <a:gd name="connsiteY121" fmla="*/ 3378200 h 4483100"/>
                  <a:gd name="connsiteX122" fmla="*/ 1479550 w 5425437"/>
                  <a:gd name="connsiteY122" fmla="*/ 3359148 h 4483100"/>
                  <a:gd name="connsiteX123" fmla="*/ 1473200 w 5425437"/>
                  <a:gd name="connsiteY123" fmla="*/ 3321052 h 4483100"/>
                  <a:gd name="connsiteX124" fmla="*/ 1428750 w 5425437"/>
                  <a:gd name="connsiteY124" fmla="*/ 3289300 h 4483100"/>
                  <a:gd name="connsiteX125" fmla="*/ 1454150 w 5425437"/>
                  <a:gd name="connsiteY125" fmla="*/ 3238500 h 4483100"/>
                  <a:gd name="connsiteX126" fmla="*/ 1371600 w 5425437"/>
                  <a:gd name="connsiteY126" fmla="*/ 3200400 h 4483100"/>
                  <a:gd name="connsiteX127" fmla="*/ 1289050 w 5425437"/>
                  <a:gd name="connsiteY127" fmla="*/ 3175000 h 4483100"/>
                  <a:gd name="connsiteX128" fmla="*/ 1314450 w 5425437"/>
                  <a:gd name="connsiteY128" fmla="*/ 3105148 h 4483100"/>
                  <a:gd name="connsiteX129" fmla="*/ 1377950 w 5425437"/>
                  <a:gd name="connsiteY129" fmla="*/ 3086100 h 4483100"/>
                  <a:gd name="connsiteX130" fmla="*/ 1409700 w 5425437"/>
                  <a:gd name="connsiteY130" fmla="*/ 3035300 h 4483100"/>
                  <a:gd name="connsiteX131" fmla="*/ 1320800 w 5425437"/>
                  <a:gd name="connsiteY131" fmla="*/ 2990852 h 4483100"/>
                  <a:gd name="connsiteX132" fmla="*/ 1276350 w 5425437"/>
                  <a:gd name="connsiteY132" fmla="*/ 2997200 h 4483100"/>
                  <a:gd name="connsiteX133" fmla="*/ 1130300 w 5425437"/>
                  <a:gd name="connsiteY133" fmla="*/ 2997200 h 4483100"/>
                  <a:gd name="connsiteX134" fmla="*/ 1104900 w 5425437"/>
                  <a:gd name="connsiteY134" fmla="*/ 3035300 h 4483100"/>
                  <a:gd name="connsiteX135" fmla="*/ 1054100 w 5425437"/>
                  <a:gd name="connsiteY135" fmla="*/ 3028948 h 4483100"/>
                  <a:gd name="connsiteX136" fmla="*/ 996950 w 5425437"/>
                  <a:gd name="connsiteY136" fmla="*/ 2978148 h 4483100"/>
                  <a:gd name="connsiteX137" fmla="*/ 996950 w 5425437"/>
                  <a:gd name="connsiteY137" fmla="*/ 2927348 h 4483100"/>
                  <a:gd name="connsiteX138" fmla="*/ 1098550 w 5425437"/>
                  <a:gd name="connsiteY138" fmla="*/ 2901948 h 4483100"/>
                  <a:gd name="connsiteX139" fmla="*/ 1098550 w 5425437"/>
                  <a:gd name="connsiteY139" fmla="*/ 2819400 h 4483100"/>
                  <a:gd name="connsiteX140" fmla="*/ 1041400 w 5425437"/>
                  <a:gd name="connsiteY140" fmla="*/ 2806700 h 4483100"/>
                  <a:gd name="connsiteX141" fmla="*/ 1009650 w 5425437"/>
                  <a:gd name="connsiteY141" fmla="*/ 2794000 h 4483100"/>
                  <a:gd name="connsiteX142" fmla="*/ 1028700 w 5425437"/>
                  <a:gd name="connsiteY142" fmla="*/ 2743200 h 4483100"/>
                  <a:gd name="connsiteX143" fmla="*/ 1028700 w 5425437"/>
                  <a:gd name="connsiteY143" fmla="*/ 2635252 h 4483100"/>
                  <a:gd name="connsiteX144" fmla="*/ 1047750 w 5425437"/>
                  <a:gd name="connsiteY144" fmla="*/ 2603500 h 4483100"/>
                  <a:gd name="connsiteX145" fmla="*/ 1073150 w 5425437"/>
                  <a:gd name="connsiteY145" fmla="*/ 2501900 h 4483100"/>
                  <a:gd name="connsiteX146" fmla="*/ 1003300 w 5425437"/>
                  <a:gd name="connsiteY146" fmla="*/ 2489200 h 4483100"/>
                  <a:gd name="connsiteX147" fmla="*/ 895350 w 5425437"/>
                  <a:gd name="connsiteY147" fmla="*/ 2425700 h 4483100"/>
                  <a:gd name="connsiteX148" fmla="*/ 755650 w 5425437"/>
                  <a:gd name="connsiteY148" fmla="*/ 2457452 h 4483100"/>
                  <a:gd name="connsiteX149" fmla="*/ 609600 w 5425437"/>
                  <a:gd name="connsiteY149" fmla="*/ 2495548 h 4483100"/>
                  <a:gd name="connsiteX150" fmla="*/ 508000 w 5425437"/>
                  <a:gd name="connsiteY150" fmla="*/ 2597148 h 4483100"/>
                  <a:gd name="connsiteX151" fmla="*/ 412750 w 5425437"/>
                  <a:gd name="connsiteY151" fmla="*/ 2660652 h 4483100"/>
                  <a:gd name="connsiteX152" fmla="*/ 311150 w 5425437"/>
                  <a:gd name="connsiteY152" fmla="*/ 2724148 h 4483100"/>
                  <a:gd name="connsiteX153" fmla="*/ 273050 w 5425437"/>
                  <a:gd name="connsiteY153" fmla="*/ 2806700 h 4483100"/>
                  <a:gd name="connsiteX154" fmla="*/ 152400 w 5425437"/>
                  <a:gd name="connsiteY154" fmla="*/ 2800348 h 4483100"/>
                  <a:gd name="connsiteX155" fmla="*/ 133350 w 5425437"/>
                  <a:gd name="connsiteY155" fmla="*/ 2755900 h 4483100"/>
                  <a:gd name="connsiteX156" fmla="*/ 0 w 5425437"/>
                  <a:gd name="connsiteY156" fmla="*/ 2781300 h 4483100"/>
                  <a:gd name="connsiteX157" fmla="*/ 222250 w 5425437"/>
                  <a:gd name="connsiteY157" fmla="*/ 2635252 h 4483100"/>
                  <a:gd name="connsiteX158" fmla="*/ 330200 w 5425437"/>
                  <a:gd name="connsiteY158" fmla="*/ 2616200 h 4483100"/>
                  <a:gd name="connsiteX159" fmla="*/ 349250 w 5425437"/>
                  <a:gd name="connsiteY159" fmla="*/ 2540000 h 4483100"/>
                  <a:gd name="connsiteX160" fmla="*/ 419100 w 5425437"/>
                  <a:gd name="connsiteY160" fmla="*/ 2540000 h 4483100"/>
                  <a:gd name="connsiteX161" fmla="*/ 495300 w 5425437"/>
                  <a:gd name="connsiteY161" fmla="*/ 2495548 h 4483100"/>
                  <a:gd name="connsiteX162" fmla="*/ 806450 w 5425437"/>
                  <a:gd name="connsiteY162" fmla="*/ 2336800 h 4483100"/>
                  <a:gd name="connsiteX163" fmla="*/ 1104900 w 5425437"/>
                  <a:gd name="connsiteY163" fmla="*/ 2152652 h 4483100"/>
                  <a:gd name="connsiteX164" fmla="*/ 1301750 w 5425437"/>
                  <a:gd name="connsiteY164" fmla="*/ 1885948 h 4483100"/>
                  <a:gd name="connsiteX165" fmla="*/ 1644650 w 5425437"/>
                  <a:gd name="connsiteY165" fmla="*/ 1739900 h 4483100"/>
                  <a:gd name="connsiteX166" fmla="*/ 1847850 w 5425437"/>
                  <a:gd name="connsiteY166" fmla="*/ 1606548 h 4483100"/>
                  <a:gd name="connsiteX167" fmla="*/ 1924050 w 5425437"/>
                  <a:gd name="connsiteY167" fmla="*/ 1447800 h 4483100"/>
                  <a:gd name="connsiteX168" fmla="*/ 1968500 w 5425437"/>
                  <a:gd name="connsiteY168" fmla="*/ 1377948 h 4483100"/>
                  <a:gd name="connsiteX169" fmla="*/ 1930400 w 5425437"/>
                  <a:gd name="connsiteY169" fmla="*/ 1168400 h 4483100"/>
                  <a:gd name="connsiteX170" fmla="*/ 1974850 w 5425437"/>
                  <a:gd name="connsiteY170" fmla="*/ 1054100 h 4483100"/>
                  <a:gd name="connsiteX171" fmla="*/ 1955800 w 5425437"/>
                  <a:gd name="connsiteY171" fmla="*/ 984252 h 4483100"/>
                  <a:gd name="connsiteX172" fmla="*/ 2006600 w 5425437"/>
                  <a:gd name="connsiteY172" fmla="*/ 838200 h 4483100"/>
                  <a:gd name="connsiteX173" fmla="*/ 2076450 w 5425437"/>
                  <a:gd name="connsiteY173" fmla="*/ 850900 h 4483100"/>
                  <a:gd name="connsiteX174" fmla="*/ 2127250 w 5425437"/>
                  <a:gd name="connsiteY174" fmla="*/ 831852 h 4483100"/>
                  <a:gd name="connsiteX175" fmla="*/ 2165350 w 5425437"/>
                  <a:gd name="connsiteY175" fmla="*/ 723900 h 4483100"/>
                  <a:gd name="connsiteX176" fmla="*/ 2190750 w 5425437"/>
                  <a:gd name="connsiteY176" fmla="*/ 488948 h 4483100"/>
                  <a:gd name="connsiteX177" fmla="*/ 2336800 w 5425437"/>
                  <a:gd name="connsiteY177" fmla="*/ 387348 h 4483100"/>
                  <a:gd name="connsiteX178" fmla="*/ 2387600 w 5425437"/>
                  <a:gd name="connsiteY178" fmla="*/ 317500 h 4483100"/>
                  <a:gd name="connsiteX179" fmla="*/ 2571750 w 5425437"/>
                  <a:gd name="connsiteY179" fmla="*/ 273052 h 4483100"/>
                  <a:gd name="connsiteX180" fmla="*/ 2609850 w 5425437"/>
                  <a:gd name="connsiteY180" fmla="*/ 273052 h 4483100"/>
                  <a:gd name="connsiteX181" fmla="*/ 2635250 w 5425437"/>
                  <a:gd name="connsiteY181" fmla="*/ 260348 h 4483100"/>
                  <a:gd name="connsiteX182" fmla="*/ 2654300 w 5425437"/>
                  <a:gd name="connsiteY182" fmla="*/ 139700 h 4483100"/>
                  <a:gd name="connsiteX183" fmla="*/ 2641600 w 5425437"/>
                  <a:gd name="connsiteY183" fmla="*/ 57148 h 4483100"/>
                  <a:gd name="connsiteX184" fmla="*/ 2724150 w 5425437"/>
                  <a:gd name="connsiteY184" fmla="*/ 0 h 4483100"/>
                  <a:gd name="connsiteX0" fmla="*/ 2724150 w 4997449"/>
                  <a:gd name="connsiteY0" fmla="*/ 0 h 4483100"/>
                  <a:gd name="connsiteX1" fmla="*/ 2813050 w 4997449"/>
                  <a:gd name="connsiteY1" fmla="*/ 69852 h 4483100"/>
                  <a:gd name="connsiteX2" fmla="*/ 2901950 w 4997449"/>
                  <a:gd name="connsiteY2" fmla="*/ 228600 h 4483100"/>
                  <a:gd name="connsiteX3" fmla="*/ 2984500 w 4997449"/>
                  <a:gd name="connsiteY3" fmla="*/ 311148 h 4483100"/>
                  <a:gd name="connsiteX4" fmla="*/ 3067050 w 4997449"/>
                  <a:gd name="connsiteY4" fmla="*/ 539748 h 4483100"/>
                  <a:gd name="connsiteX5" fmla="*/ 3067050 w 4997449"/>
                  <a:gd name="connsiteY5" fmla="*/ 590548 h 4483100"/>
                  <a:gd name="connsiteX6" fmla="*/ 3175000 w 4997449"/>
                  <a:gd name="connsiteY6" fmla="*/ 717548 h 4483100"/>
                  <a:gd name="connsiteX7" fmla="*/ 3238500 w 4997449"/>
                  <a:gd name="connsiteY7" fmla="*/ 717548 h 4483100"/>
                  <a:gd name="connsiteX8" fmla="*/ 3270250 w 4997449"/>
                  <a:gd name="connsiteY8" fmla="*/ 742948 h 4483100"/>
                  <a:gd name="connsiteX9" fmla="*/ 3321050 w 4997449"/>
                  <a:gd name="connsiteY9" fmla="*/ 755652 h 4483100"/>
                  <a:gd name="connsiteX10" fmla="*/ 3587750 w 4997449"/>
                  <a:gd name="connsiteY10" fmla="*/ 673100 h 4483100"/>
                  <a:gd name="connsiteX11" fmla="*/ 3708400 w 4997449"/>
                  <a:gd name="connsiteY11" fmla="*/ 590548 h 4483100"/>
                  <a:gd name="connsiteX12" fmla="*/ 3771900 w 4997449"/>
                  <a:gd name="connsiteY12" fmla="*/ 584200 h 4483100"/>
                  <a:gd name="connsiteX13" fmla="*/ 3886200 w 4997449"/>
                  <a:gd name="connsiteY13" fmla="*/ 571500 h 4483100"/>
                  <a:gd name="connsiteX14" fmla="*/ 4191000 w 4997449"/>
                  <a:gd name="connsiteY14" fmla="*/ 539748 h 4483100"/>
                  <a:gd name="connsiteX15" fmla="*/ 4432300 w 4997449"/>
                  <a:gd name="connsiteY15" fmla="*/ 609600 h 4483100"/>
                  <a:gd name="connsiteX16" fmla="*/ 4540250 w 4997449"/>
                  <a:gd name="connsiteY16" fmla="*/ 508000 h 4483100"/>
                  <a:gd name="connsiteX17" fmla="*/ 4616450 w 4997449"/>
                  <a:gd name="connsiteY17" fmla="*/ 412748 h 4483100"/>
                  <a:gd name="connsiteX18" fmla="*/ 4737100 w 4997449"/>
                  <a:gd name="connsiteY18" fmla="*/ 361948 h 4483100"/>
                  <a:gd name="connsiteX19" fmla="*/ 4743358 w 4997449"/>
                  <a:gd name="connsiteY19" fmla="*/ 360072 h 4483100"/>
                  <a:gd name="connsiteX20" fmla="*/ 4781550 w 4997449"/>
                  <a:gd name="connsiteY20" fmla="*/ 387348 h 4483100"/>
                  <a:gd name="connsiteX21" fmla="*/ 4832350 w 4997449"/>
                  <a:gd name="connsiteY21" fmla="*/ 393700 h 4483100"/>
                  <a:gd name="connsiteX22" fmla="*/ 4845050 w 4997449"/>
                  <a:gd name="connsiteY22" fmla="*/ 419100 h 4483100"/>
                  <a:gd name="connsiteX23" fmla="*/ 4921250 w 4997449"/>
                  <a:gd name="connsiteY23" fmla="*/ 393700 h 4483100"/>
                  <a:gd name="connsiteX24" fmla="*/ 4992086 w 4997449"/>
                  <a:gd name="connsiteY24" fmla="*/ 462252 h 4483100"/>
                  <a:gd name="connsiteX25" fmla="*/ 4946650 w 4997449"/>
                  <a:gd name="connsiteY25" fmla="*/ 558800 h 4483100"/>
                  <a:gd name="connsiteX26" fmla="*/ 4972050 w 4997449"/>
                  <a:gd name="connsiteY26" fmla="*/ 647700 h 4483100"/>
                  <a:gd name="connsiteX27" fmla="*/ 4997450 w 4997449"/>
                  <a:gd name="connsiteY27" fmla="*/ 711200 h 4483100"/>
                  <a:gd name="connsiteX28" fmla="*/ 4972050 w 4997449"/>
                  <a:gd name="connsiteY28" fmla="*/ 793748 h 4483100"/>
                  <a:gd name="connsiteX29" fmla="*/ 4997450 w 4997449"/>
                  <a:gd name="connsiteY29" fmla="*/ 838200 h 4483100"/>
                  <a:gd name="connsiteX30" fmla="*/ 4933950 w 4997449"/>
                  <a:gd name="connsiteY30" fmla="*/ 889000 h 4483100"/>
                  <a:gd name="connsiteX31" fmla="*/ 4914900 w 4997449"/>
                  <a:gd name="connsiteY31" fmla="*/ 933452 h 4483100"/>
                  <a:gd name="connsiteX32" fmla="*/ 4914518 w 4997449"/>
                  <a:gd name="connsiteY32" fmla="*/ 935628 h 4483100"/>
                  <a:gd name="connsiteX33" fmla="*/ 4908550 w 4997449"/>
                  <a:gd name="connsiteY33" fmla="*/ 927100 h 4483100"/>
                  <a:gd name="connsiteX34" fmla="*/ 4832350 w 4997449"/>
                  <a:gd name="connsiteY34" fmla="*/ 958852 h 4483100"/>
                  <a:gd name="connsiteX35" fmla="*/ 4743450 w 4997449"/>
                  <a:gd name="connsiteY35" fmla="*/ 939800 h 4483100"/>
                  <a:gd name="connsiteX36" fmla="*/ 4667250 w 4997449"/>
                  <a:gd name="connsiteY36" fmla="*/ 984252 h 4483100"/>
                  <a:gd name="connsiteX37" fmla="*/ 4552950 w 4997449"/>
                  <a:gd name="connsiteY37" fmla="*/ 933452 h 4483100"/>
                  <a:gd name="connsiteX38" fmla="*/ 4419600 w 4997449"/>
                  <a:gd name="connsiteY38" fmla="*/ 1117600 h 4483100"/>
                  <a:gd name="connsiteX39" fmla="*/ 4222750 w 4997449"/>
                  <a:gd name="connsiteY39" fmla="*/ 1104900 h 4483100"/>
                  <a:gd name="connsiteX40" fmla="*/ 4133850 w 4997449"/>
                  <a:gd name="connsiteY40" fmla="*/ 1073148 h 4483100"/>
                  <a:gd name="connsiteX41" fmla="*/ 4095750 w 4997449"/>
                  <a:gd name="connsiteY41" fmla="*/ 1117600 h 4483100"/>
                  <a:gd name="connsiteX42" fmla="*/ 4000500 w 4997449"/>
                  <a:gd name="connsiteY42" fmla="*/ 1092200 h 4483100"/>
                  <a:gd name="connsiteX43" fmla="*/ 3898900 w 4997449"/>
                  <a:gd name="connsiteY43" fmla="*/ 1168400 h 4483100"/>
                  <a:gd name="connsiteX44" fmla="*/ 3752850 w 4997449"/>
                  <a:gd name="connsiteY44" fmla="*/ 1130300 h 4483100"/>
                  <a:gd name="connsiteX45" fmla="*/ 3663950 w 4997449"/>
                  <a:gd name="connsiteY45" fmla="*/ 1263652 h 4483100"/>
                  <a:gd name="connsiteX46" fmla="*/ 3568700 w 4997449"/>
                  <a:gd name="connsiteY46" fmla="*/ 1301748 h 4483100"/>
                  <a:gd name="connsiteX47" fmla="*/ 3492500 w 4997449"/>
                  <a:gd name="connsiteY47" fmla="*/ 1263652 h 4483100"/>
                  <a:gd name="connsiteX48" fmla="*/ 3390900 w 4997449"/>
                  <a:gd name="connsiteY48" fmla="*/ 1416052 h 4483100"/>
                  <a:gd name="connsiteX49" fmla="*/ 3378200 w 4997449"/>
                  <a:gd name="connsiteY49" fmla="*/ 1466852 h 4483100"/>
                  <a:gd name="connsiteX50" fmla="*/ 3333750 w 4997449"/>
                  <a:gd name="connsiteY50" fmla="*/ 1524000 h 4483100"/>
                  <a:gd name="connsiteX51" fmla="*/ 3333750 w 4997449"/>
                  <a:gd name="connsiteY51" fmla="*/ 1593852 h 4483100"/>
                  <a:gd name="connsiteX52" fmla="*/ 3270250 w 4997449"/>
                  <a:gd name="connsiteY52" fmla="*/ 1619252 h 4483100"/>
                  <a:gd name="connsiteX53" fmla="*/ 3263900 w 4997449"/>
                  <a:gd name="connsiteY53" fmla="*/ 1701800 h 4483100"/>
                  <a:gd name="connsiteX54" fmla="*/ 3219450 w 4997449"/>
                  <a:gd name="connsiteY54" fmla="*/ 1765300 h 4483100"/>
                  <a:gd name="connsiteX55" fmla="*/ 3187700 w 4997449"/>
                  <a:gd name="connsiteY55" fmla="*/ 1765300 h 4483100"/>
                  <a:gd name="connsiteX56" fmla="*/ 3086100 w 4997449"/>
                  <a:gd name="connsiteY56" fmla="*/ 1873252 h 4483100"/>
                  <a:gd name="connsiteX57" fmla="*/ 3117850 w 4997449"/>
                  <a:gd name="connsiteY57" fmla="*/ 1930400 h 4483100"/>
                  <a:gd name="connsiteX58" fmla="*/ 3073400 w 4997449"/>
                  <a:gd name="connsiteY58" fmla="*/ 1993900 h 4483100"/>
                  <a:gd name="connsiteX59" fmla="*/ 3048000 w 4997449"/>
                  <a:gd name="connsiteY59" fmla="*/ 2063748 h 4483100"/>
                  <a:gd name="connsiteX60" fmla="*/ 3079750 w 4997449"/>
                  <a:gd name="connsiteY60" fmla="*/ 2120900 h 4483100"/>
                  <a:gd name="connsiteX61" fmla="*/ 3079750 w 4997449"/>
                  <a:gd name="connsiteY61" fmla="*/ 2178052 h 4483100"/>
                  <a:gd name="connsiteX62" fmla="*/ 2876550 w 4997449"/>
                  <a:gd name="connsiteY62" fmla="*/ 2419348 h 4483100"/>
                  <a:gd name="connsiteX63" fmla="*/ 2736850 w 4997449"/>
                  <a:gd name="connsiteY63" fmla="*/ 2470148 h 4483100"/>
                  <a:gd name="connsiteX64" fmla="*/ 2597150 w 4997449"/>
                  <a:gd name="connsiteY64" fmla="*/ 2438400 h 4483100"/>
                  <a:gd name="connsiteX65" fmla="*/ 2508250 w 4997449"/>
                  <a:gd name="connsiteY65" fmla="*/ 2432052 h 4483100"/>
                  <a:gd name="connsiteX66" fmla="*/ 2432050 w 4997449"/>
                  <a:gd name="connsiteY66" fmla="*/ 2413000 h 4483100"/>
                  <a:gd name="connsiteX67" fmla="*/ 2305050 w 4997449"/>
                  <a:gd name="connsiteY67" fmla="*/ 2482852 h 4483100"/>
                  <a:gd name="connsiteX68" fmla="*/ 2349500 w 4997449"/>
                  <a:gd name="connsiteY68" fmla="*/ 2546348 h 4483100"/>
                  <a:gd name="connsiteX69" fmla="*/ 2387600 w 4997449"/>
                  <a:gd name="connsiteY69" fmla="*/ 2717800 h 4483100"/>
                  <a:gd name="connsiteX70" fmla="*/ 2432050 w 4997449"/>
                  <a:gd name="connsiteY70" fmla="*/ 2736852 h 4483100"/>
                  <a:gd name="connsiteX71" fmla="*/ 2444750 w 4997449"/>
                  <a:gd name="connsiteY71" fmla="*/ 2832100 h 4483100"/>
                  <a:gd name="connsiteX72" fmla="*/ 2527300 w 4997449"/>
                  <a:gd name="connsiteY72" fmla="*/ 2857500 h 4483100"/>
                  <a:gd name="connsiteX73" fmla="*/ 2590800 w 4997449"/>
                  <a:gd name="connsiteY73" fmla="*/ 2921000 h 4483100"/>
                  <a:gd name="connsiteX74" fmla="*/ 2584450 w 4997449"/>
                  <a:gd name="connsiteY74" fmla="*/ 3003548 h 4483100"/>
                  <a:gd name="connsiteX75" fmla="*/ 2400300 w 4997449"/>
                  <a:gd name="connsiteY75" fmla="*/ 3111500 h 4483100"/>
                  <a:gd name="connsiteX76" fmla="*/ 2286000 w 4997449"/>
                  <a:gd name="connsiteY76" fmla="*/ 3143252 h 4483100"/>
                  <a:gd name="connsiteX77" fmla="*/ 2222500 w 4997449"/>
                  <a:gd name="connsiteY77" fmla="*/ 3200400 h 4483100"/>
                  <a:gd name="connsiteX78" fmla="*/ 2209800 w 4997449"/>
                  <a:gd name="connsiteY78" fmla="*/ 3289300 h 4483100"/>
                  <a:gd name="connsiteX79" fmla="*/ 2190750 w 4997449"/>
                  <a:gd name="connsiteY79" fmla="*/ 3435348 h 4483100"/>
                  <a:gd name="connsiteX80" fmla="*/ 2076450 w 4997449"/>
                  <a:gd name="connsiteY80" fmla="*/ 3422652 h 4483100"/>
                  <a:gd name="connsiteX81" fmla="*/ 2076450 w 4997449"/>
                  <a:gd name="connsiteY81" fmla="*/ 3479800 h 4483100"/>
                  <a:gd name="connsiteX82" fmla="*/ 1930400 w 4997449"/>
                  <a:gd name="connsiteY82" fmla="*/ 3644900 h 4483100"/>
                  <a:gd name="connsiteX83" fmla="*/ 1784350 w 4997449"/>
                  <a:gd name="connsiteY83" fmla="*/ 3517900 h 4483100"/>
                  <a:gd name="connsiteX84" fmla="*/ 1752600 w 4997449"/>
                  <a:gd name="connsiteY84" fmla="*/ 3498852 h 4483100"/>
                  <a:gd name="connsiteX85" fmla="*/ 1695450 w 4997449"/>
                  <a:gd name="connsiteY85" fmla="*/ 3530600 h 4483100"/>
                  <a:gd name="connsiteX86" fmla="*/ 1746250 w 4997449"/>
                  <a:gd name="connsiteY86" fmla="*/ 3632200 h 4483100"/>
                  <a:gd name="connsiteX87" fmla="*/ 1739900 w 4997449"/>
                  <a:gd name="connsiteY87" fmla="*/ 3651252 h 4483100"/>
                  <a:gd name="connsiteX88" fmla="*/ 1835150 w 4997449"/>
                  <a:gd name="connsiteY88" fmla="*/ 3778252 h 4483100"/>
                  <a:gd name="connsiteX89" fmla="*/ 1879600 w 4997449"/>
                  <a:gd name="connsiteY89" fmla="*/ 3841748 h 4483100"/>
                  <a:gd name="connsiteX90" fmla="*/ 1854200 w 4997449"/>
                  <a:gd name="connsiteY90" fmla="*/ 3956052 h 4483100"/>
                  <a:gd name="connsiteX91" fmla="*/ 1885950 w 4997449"/>
                  <a:gd name="connsiteY91" fmla="*/ 4019548 h 4483100"/>
                  <a:gd name="connsiteX92" fmla="*/ 1917700 w 4997449"/>
                  <a:gd name="connsiteY92" fmla="*/ 4362452 h 4483100"/>
                  <a:gd name="connsiteX93" fmla="*/ 1841500 w 4997449"/>
                  <a:gd name="connsiteY93" fmla="*/ 4375148 h 4483100"/>
                  <a:gd name="connsiteX94" fmla="*/ 1847066 w 4997449"/>
                  <a:gd name="connsiteY94" fmla="*/ 4430816 h 4483100"/>
                  <a:gd name="connsiteX95" fmla="*/ 1841500 w 4997449"/>
                  <a:gd name="connsiteY95" fmla="*/ 4432300 h 4483100"/>
                  <a:gd name="connsiteX96" fmla="*/ 1644650 w 4997449"/>
                  <a:gd name="connsiteY96" fmla="*/ 4483100 h 4483100"/>
                  <a:gd name="connsiteX97" fmla="*/ 1600200 w 4997449"/>
                  <a:gd name="connsiteY97" fmla="*/ 4394200 h 4483100"/>
                  <a:gd name="connsiteX98" fmla="*/ 1562100 w 4997449"/>
                  <a:gd name="connsiteY98" fmla="*/ 4394200 h 4483100"/>
                  <a:gd name="connsiteX99" fmla="*/ 1492250 w 4997449"/>
                  <a:gd name="connsiteY99" fmla="*/ 4375148 h 4483100"/>
                  <a:gd name="connsiteX100" fmla="*/ 1473200 w 4997449"/>
                  <a:gd name="connsiteY100" fmla="*/ 4318000 h 4483100"/>
                  <a:gd name="connsiteX101" fmla="*/ 1377950 w 4997449"/>
                  <a:gd name="connsiteY101" fmla="*/ 4292600 h 4483100"/>
                  <a:gd name="connsiteX102" fmla="*/ 1377950 w 4997449"/>
                  <a:gd name="connsiteY102" fmla="*/ 4184652 h 4483100"/>
                  <a:gd name="connsiteX103" fmla="*/ 1333500 w 4997449"/>
                  <a:gd name="connsiteY103" fmla="*/ 4146548 h 4483100"/>
                  <a:gd name="connsiteX104" fmla="*/ 1295400 w 4997449"/>
                  <a:gd name="connsiteY104" fmla="*/ 4089400 h 4483100"/>
                  <a:gd name="connsiteX105" fmla="*/ 1282700 w 4997449"/>
                  <a:gd name="connsiteY105" fmla="*/ 3886200 h 4483100"/>
                  <a:gd name="connsiteX106" fmla="*/ 1244600 w 4997449"/>
                  <a:gd name="connsiteY106" fmla="*/ 3841748 h 4483100"/>
                  <a:gd name="connsiteX107" fmla="*/ 1257300 w 4997449"/>
                  <a:gd name="connsiteY107" fmla="*/ 3822700 h 4483100"/>
                  <a:gd name="connsiteX108" fmla="*/ 1257300 w 4997449"/>
                  <a:gd name="connsiteY108" fmla="*/ 3740148 h 4483100"/>
                  <a:gd name="connsiteX109" fmla="*/ 1327150 w 4997449"/>
                  <a:gd name="connsiteY109" fmla="*/ 3714748 h 4483100"/>
                  <a:gd name="connsiteX110" fmla="*/ 1289050 w 4997449"/>
                  <a:gd name="connsiteY110" fmla="*/ 3657600 h 4483100"/>
                  <a:gd name="connsiteX111" fmla="*/ 1225550 w 4997449"/>
                  <a:gd name="connsiteY111" fmla="*/ 3638548 h 4483100"/>
                  <a:gd name="connsiteX112" fmla="*/ 1181100 w 4997449"/>
                  <a:gd name="connsiteY112" fmla="*/ 3625852 h 4483100"/>
                  <a:gd name="connsiteX113" fmla="*/ 1181100 w 4997449"/>
                  <a:gd name="connsiteY113" fmla="*/ 3575052 h 4483100"/>
                  <a:gd name="connsiteX114" fmla="*/ 1219200 w 4997449"/>
                  <a:gd name="connsiteY114" fmla="*/ 3530600 h 4483100"/>
                  <a:gd name="connsiteX115" fmla="*/ 1282700 w 4997449"/>
                  <a:gd name="connsiteY115" fmla="*/ 3536948 h 4483100"/>
                  <a:gd name="connsiteX116" fmla="*/ 1333500 w 4997449"/>
                  <a:gd name="connsiteY116" fmla="*/ 3524252 h 4483100"/>
                  <a:gd name="connsiteX117" fmla="*/ 1352550 w 4997449"/>
                  <a:gd name="connsiteY117" fmla="*/ 3473452 h 4483100"/>
                  <a:gd name="connsiteX118" fmla="*/ 1390650 w 4997449"/>
                  <a:gd name="connsiteY118" fmla="*/ 3378200 h 4483100"/>
                  <a:gd name="connsiteX119" fmla="*/ 1479550 w 4997449"/>
                  <a:gd name="connsiteY119" fmla="*/ 3359148 h 4483100"/>
                  <a:gd name="connsiteX120" fmla="*/ 1473200 w 4997449"/>
                  <a:gd name="connsiteY120" fmla="*/ 3321052 h 4483100"/>
                  <a:gd name="connsiteX121" fmla="*/ 1428750 w 4997449"/>
                  <a:gd name="connsiteY121" fmla="*/ 3289300 h 4483100"/>
                  <a:gd name="connsiteX122" fmla="*/ 1454150 w 4997449"/>
                  <a:gd name="connsiteY122" fmla="*/ 3238500 h 4483100"/>
                  <a:gd name="connsiteX123" fmla="*/ 1371600 w 4997449"/>
                  <a:gd name="connsiteY123" fmla="*/ 3200400 h 4483100"/>
                  <a:gd name="connsiteX124" fmla="*/ 1289050 w 4997449"/>
                  <a:gd name="connsiteY124" fmla="*/ 3175000 h 4483100"/>
                  <a:gd name="connsiteX125" fmla="*/ 1314450 w 4997449"/>
                  <a:gd name="connsiteY125" fmla="*/ 3105148 h 4483100"/>
                  <a:gd name="connsiteX126" fmla="*/ 1377950 w 4997449"/>
                  <a:gd name="connsiteY126" fmla="*/ 3086100 h 4483100"/>
                  <a:gd name="connsiteX127" fmla="*/ 1409700 w 4997449"/>
                  <a:gd name="connsiteY127" fmla="*/ 3035300 h 4483100"/>
                  <a:gd name="connsiteX128" fmla="*/ 1320800 w 4997449"/>
                  <a:gd name="connsiteY128" fmla="*/ 2990852 h 4483100"/>
                  <a:gd name="connsiteX129" fmla="*/ 1276350 w 4997449"/>
                  <a:gd name="connsiteY129" fmla="*/ 2997200 h 4483100"/>
                  <a:gd name="connsiteX130" fmla="*/ 1130300 w 4997449"/>
                  <a:gd name="connsiteY130" fmla="*/ 2997200 h 4483100"/>
                  <a:gd name="connsiteX131" fmla="*/ 1104900 w 4997449"/>
                  <a:gd name="connsiteY131" fmla="*/ 3035300 h 4483100"/>
                  <a:gd name="connsiteX132" fmla="*/ 1054100 w 4997449"/>
                  <a:gd name="connsiteY132" fmla="*/ 3028948 h 4483100"/>
                  <a:gd name="connsiteX133" fmla="*/ 996950 w 4997449"/>
                  <a:gd name="connsiteY133" fmla="*/ 2978148 h 4483100"/>
                  <a:gd name="connsiteX134" fmla="*/ 996950 w 4997449"/>
                  <a:gd name="connsiteY134" fmla="*/ 2927348 h 4483100"/>
                  <a:gd name="connsiteX135" fmla="*/ 1098550 w 4997449"/>
                  <a:gd name="connsiteY135" fmla="*/ 2901948 h 4483100"/>
                  <a:gd name="connsiteX136" fmla="*/ 1098550 w 4997449"/>
                  <a:gd name="connsiteY136" fmla="*/ 2819400 h 4483100"/>
                  <a:gd name="connsiteX137" fmla="*/ 1041400 w 4997449"/>
                  <a:gd name="connsiteY137" fmla="*/ 2806700 h 4483100"/>
                  <a:gd name="connsiteX138" fmla="*/ 1009650 w 4997449"/>
                  <a:gd name="connsiteY138" fmla="*/ 2794000 h 4483100"/>
                  <a:gd name="connsiteX139" fmla="*/ 1028700 w 4997449"/>
                  <a:gd name="connsiteY139" fmla="*/ 2743200 h 4483100"/>
                  <a:gd name="connsiteX140" fmla="*/ 1028700 w 4997449"/>
                  <a:gd name="connsiteY140" fmla="*/ 2635252 h 4483100"/>
                  <a:gd name="connsiteX141" fmla="*/ 1047750 w 4997449"/>
                  <a:gd name="connsiteY141" fmla="*/ 2603500 h 4483100"/>
                  <a:gd name="connsiteX142" fmla="*/ 1073150 w 4997449"/>
                  <a:gd name="connsiteY142" fmla="*/ 2501900 h 4483100"/>
                  <a:gd name="connsiteX143" fmla="*/ 1003300 w 4997449"/>
                  <a:gd name="connsiteY143" fmla="*/ 2489200 h 4483100"/>
                  <a:gd name="connsiteX144" fmla="*/ 895350 w 4997449"/>
                  <a:gd name="connsiteY144" fmla="*/ 2425700 h 4483100"/>
                  <a:gd name="connsiteX145" fmla="*/ 755650 w 4997449"/>
                  <a:gd name="connsiteY145" fmla="*/ 2457452 h 4483100"/>
                  <a:gd name="connsiteX146" fmla="*/ 609600 w 4997449"/>
                  <a:gd name="connsiteY146" fmla="*/ 2495548 h 4483100"/>
                  <a:gd name="connsiteX147" fmla="*/ 508000 w 4997449"/>
                  <a:gd name="connsiteY147" fmla="*/ 2597148 h 4483100"/>
                  <a:gd name="connsiteX148" fmla="*/ 412750 w 4997449"/>
                  <a:gd name="connsiteY148" fmla="*/ 2660652 h 4483100"/>
                  <a:gd name="connsiteX149" fmla="*/ 311150 w 4997449"/>
                  <a:gd name="connsiteY149" fmla="*/ 2724148 h 4483100"/>
                  <a:gd name="connsiteX150" fmla="*/ 273050 w 4997449"/>
                  <a:gd name="connsiteY150" fmla="*/ 2806700 h 4483100"/>
                  <a:gd name="connsiteX151" fmla="*/ 152400 w 4997449"/>
                  <a:gd name="connsiteY151" fmla="*/ 2800348 h 4483100"/>
                  <a:gd name="connsiteX152" fmla="*/ 133350 w 4997449"/>
                  <a:gd name="connsiteY152" fmla="*/ 2755900 h 4483100"/>
                  <a:gd name="connsiteX153" fmla="*/ 0 w 4997449"/>
                  <a:gd name="connsiteY153" fmla="*/ 2781300 h 4483100"/>
                  <a:gd name="connsiteX154" fmla="*/ 222250 w 4997449"/>
                  <a:gd name="connsiteY154" fmla="*/ 2635252 h 4483100"/>
                  <a:gd name="connsiteX155" fmla="*/ 330200 w 4997449"/>
                  <a:gd name="connsiteY155" fmla="*/ 2616200 h 4483100"/>
                  <a:gd name="connsiteX156" fmla="*/ 349250 w 4997449"/>
                  <a:gd name="connsiteY156" fmla="*/ 2540000 h 4483100"/>
                  <a:gd name="connsiteX157" fmla="*/ 419100 w 4997449"/>
                  <a:gd name="connsiteY157" fmla="*/ 2540000 h 4483100"/>
                  <a:gd name="connsiteX158" fmla="*/ 495300 w 4997449"/>
                  <a:gd name="connsiteY158" fmla="*/ 2495548 h 4483100"/>
                  <a:gd name="connsiteX159" fmla="*/ 806450 w 4997449"/>
                  <a:gd name="connsiteY159" fmla="*/ 2336800 h 4483100"/>
                  <a:gd name="connsiteX160" fmla="*/ 1104900 w 4997449"/>
                  <a:gd name="connsiteY160" fmla="*/ 2152652 h 4483100"/>
                  <a:gd name="connsiteX161" fmla="*/ 1301750 w 4997449"/>
                  <a:gd name="connsiteY161" fmla="*/ 1885948 h 4483100"/>
                  <a:gd name="connsiteX162" fmla="*/ 1644650 w 4997449"/>
                  <a:gd name="connsiteY162" fmla="*/ 1739900 h 4483100"/>
                  <a:gd name="connsiteX163" fmla="*/ 1847850 w 4997449"/>
                  <a:gd name="connsiteY163" fmla="*/ 1606548 h 4483100"/>
                  <a:gd name="connsiteX164" fmla="*/ 1924050 w 4997449"/>
                  <a:gd name="connsiteY164" fmla="*/ 1447800 h 4483100"/>
                  <a:gd name="connsiteX165" fmla="*/ 1968500 w 4997449"/>
                  <a:gd name="connsiteY165" fmla="*/ 1377948 h 4483100"/>
                  <a:gd name="connsiteX166" fmla="*/ 1930400 w 4997449"/>
                  <a:gd name="connsiteY166" fmla="*/ 1168400 h 4483100"/>
                  <a:gd name="connsiteX167" fmla="*/ 1974850 w 4997449"/>
                  <a:gd name="connsiteY167" fmla="*/ 1054100 h 4483100"/>
                  <a:gd name="connsiteX168" fmla="*/ 1955800 w 4997449"/>
                  <a:gd name="connsiteY168" fmla="*/ 984252 h 4483100"/>
                  <a:gd name="connsiteX169" fmla="*/ 2006600 w 4997449"/>
                  <a:gd name="connsiteY169" fmla="*/ 838200 h 4483100"/>
                  <a:gd name="connsiteX170" fmla="*/ 2076450 w 4997449"/>
                  <a:gd name="connsiteY170" fmla="*/ 850900 h 4483100"/>
                  <a:gd name="connsiteX171" fmla="*/ 2127250 w 4997449"/>
                  <a:gd name="connsiteY171" fmla="*/ 831852 h 4483100"/>
                  <a:gd name="connsiteX172" fmla="*/ 2165350 w 4997449"/>
                  <a:gd name="connsiteY172" fmla="*/ 723900 h 4483100"/>
                  <a:gd name="connsiteX173" fmla="*/ 2190750 w 4997449"/>
                  <a:gd name="connsiteY173" fmla="*/ 488948 h 4483100"/>
                  <a:gd name="connsiteX174" fmla="*/ 2336800 w 4997449"/>
                  <a:gd name="connsiteY174" fmla="*/ 387348 h 4483100"/>
                  <a:gd name="connsiteX175" fmla="*/ 2387600 w 4997449"/>
                  <a:gd name="connsiteY175" fmla="*/ 317500 h 4483100"/>
                  <a:gd name="connsiteX176" fmla="*/ 2571750 w 4997449"/>
                  <a:gd name="connsiteY176" fmla="*/ 273052 h 4483100"/>
                  <a:gd name="connsiteX177" fmla="*/ 2609850 w 4997449"/>
                  <a:gd name="connsiteY177" fmla="*/ 273052 h 4483100"/>
                  <a:gd name="connsiteX178" fmla="*/ 2635250 w 4997449"/>
                  <a:gd name="connsiteY178" fmla="*/ 260348 h 4483100"/>
                  <a:gd name="connsiteX179" fmla="*/ 2654300 w 4997449"/>
                  <a:gd name="connsiteY179" fmla="*/ 139700 h 4483100"/>
                  <a:gd name="connsiteX180" fmla="*/ 2641600 w 4997449"/>
                  <a:gd name="connsiteY180" fmla="*/ 57148 h 4483100"/>
                  <a:gd name="connsiteX181" fmla="*/ 2724150 w 4997449"/>
                  <a:gd name="connsiteY181" fmla="*/ 0 h 4483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4997449" h="4483100">
                    <a:moveTo>
                      <a:pt x="2724150" y="0"/>
                    </a:moveTo>
                    <a:lnTo>
                      <a:pt x="2813050" y="69852"/>
                    </a:lnTo>
                    <a:lnTo>
                      <a:pt x="2901950" y="228600"/>
                    </a:lnTo>
                    <a:lnTo>
                      <a:pt x="2984500" y="311148"/>
                    </a:lnTo>
                    <a:lnTo>
                      <a:pt x="3067050" y="539748"/>
                    </a:lnTo>
                    <a:lnTo>
                      <a:pt x="3067050" y="590548"/>
                    </a:lnTo>
                    <a:lnTo>
                      <a:pt x="3175000" y="717548"/>
                    </a:lnTo>
                    <a:lnTo>
                      <a:pt x="3238500" y="717548"/>
                    </a:lnTo>
                    <a:lnTo>
                      <a:pt x="3270250" y="742948"/>
                    </a:lnTo>
                    <a:lnTo>
                      <a:pt x="3321050" y="755652"/>
                    </a:lnTo>
                    <a:lnTo>
                      <a:pt x="3587750" y="673100"/>
                    </a:lnTo>
                    <a:lnTo>
                      <a:pt x="3708400" y="590548"/>
                    </a:lnTo>
                    <a:lnTo>
                      <a:pt x="3771900" y="584200"/>
                    </a:lnTo>
                    <a:lnTo>
                      <a:pt x="3886200" y="571500"/>
                    </a:lnTo>
                    <a:lnTo>
                      <a:pt x="4191000" y="539748"/>
                    </a:lnTo>
                    <a:lnTo>
                      <a:pt x="4432300" y="609600"/>
                    </a:lnTo>
                    <a:lnTo>
                      <a:pt x="4540250" y="508000"/>
                    </a:lnTo>
                    <a:lnTo>
                      <a:pt x="4616450" y="412748"/>
                    </a:lnTo>
                    <a:lnTo>
                      <a:pt x="4737100" y="361948"/>
                    </a:lnTo>
                    <a:lnTo>
                      <a:pt x="4743358" y="360072"/>
                    </a:lnTo>
                    <a:lnTo>
                      <a:pt x="4781550" y="387348"/>
                    </a:lnTo>
                    <a:lnTo>
                      <a:pt x="4832350" y="393700"/>
                    </a:lnTo>
                    <a:lnTo>
                      <a:pt x="4845050" y="419100"/>
                    </a:lnTo>
                    <a:lnTo>
                      <a:pt x="4921250" y="393700"/>
                    </a:lnTo>
                    <a:lnTo>
                      <a:pt x="4992086" y="462252"/>
                    </a:lnTo>
                    <a:lnTo>
                      <a:pt x="4946650" y="558800"/>
                    </a:lnTo>
                    <a:lnTo>
                      <a:pt x="4972050" y="647700"/>
                    </a:lnTo>
                    <a:lnTo>
                      <a:pt x="4997450" y="711200"/>
                    </a:lnTo>
                    <a:lnTo>
                      <a:pt x="4972050" y="793748"/>
                    </a:lnTo>
                    <a:lnTo>
                      <a:pt x="4997450" y="838200"/>
                    </a:lnTo>
                    <a:lnTo>
                      <a:pt x="4933950" y="889000"/>
                    </a:lnTo>
                    <a:lnTo>
                      <a:pt x="4914900" y="933452"/>
                    </a:lnTo>
                    <a:cubicBezTo>
                      <a:pt x="4914773" y="934177"/>
                      <a:pt x="4914645" y="934903"/>
                      <a:pt x="4914518" y="935628"/>
                    </a:cubicBezTo>
                    <a:lnTo>
                      <a:pt x="4908550" y="927100"/>
                    </a:lnTo>
                    <a:lnTo>
                      <a:pt x="4832350" y="958852"/>
                    </a:lnTo>
                    <a:lnTo>
                      <a:pt x="4743450" y="939800"/>
                    </a:lnTo>
                    <a:lnTo>
                      <a:pt x="4667250" y="984252"/>
                    </a:lnTo>
                    <a:lnTo>
                      <a:pt x="4552950" y="933452"/>
                    </a:lnTo>
                    <a:lnTo>
                      <a:pt x="4419600" y="1117600"/>
                    </a:lnTo>
                    <a:lnTo>
                      <a:pt x="4222750" y="1104900"/>
                    </a:lnTo>
                    <a:lnTo>
                      <a:pt x="4133850" y="1073148"/>
                    </a:lnTo>
                    <a:lnTo>
                      <a:pt x="4095750" y="1117600"/>
                    </a:lnTo>
                    <a:lnTo>
                      <a:pt x="4000500" y="1092200"/>
                    </a:lnTo>
                    <a:lnTo>
                      <a:pt x="3898900" y="1168400"/>
                    </a:lnTo>
                    <a:lnTo>
                      <a:pt x="3752850" y="1130300"/>
                    </a:lnTo>
                    <a:lnTo>
                      <a:pt x="3663950" y="1263652"/>
                    </a:lnTo>
                    <a:lnTo>
                      <a:pt x="3568700" y="1301748"/>
                    </a:lnTo>
                    <a:lnTo>
                      <a:pt x="3492500" y="1263652"/>
                    </a:lnTo>
                    <a:lnTo>
                      <a:pt x="3390900" y="1416052"/>
                    </a:lnTo>
                    <a:lnTo>
                      <a:pt x="3378200" y="1466852"/>
                    </a:lnTo>
                    <a:lnTo>
                      <a:pt x="3333750" y="1524000"/>
                    </a:lnTo>
                    <a:lnTo>
                      <a:pt x="3333750" y="1593852"/>
                    </a:lnTo>
                    <a:lnTo>
                      <a:pt x="3270250" y="1619252"/>
                    </a:lnTo>
                    <a:lnTo>
                      <a:pt x="3263900" y="1701800"/>
                    </a:lnTo>
                    <a:lnTo>
                      <a:pt x="3219450" y="1765300"/>
                    </a:lnTo>
                    <a:lnTo>
                      <a:pt x="3187700" y="1765300"/>
                    </a:lnTo>
                    <a:lnTo>
                      <a:pt x="3086100" y="1873252"/>
                    </a:lnTo>
                    <a:lnTo>
                      <a:pt x="3117850" y="1930400"/>
                    </a:lnTo>
                    <a:lnTo>
                      <a:pt x="3073400" y="1993900"/>
                    </a:lnTo>
                    <a:lnTo>
                      <a:pt x="3048000" y="2063748"/>
                    </a:lnTo>
                    <a:lnTo>
                      <a:pt x="3079750" y="2120900"/>
                    </a:lnTo>
                    <a:lnTo>
                      <a:pt x="3079750" y="2178052"/>
                    </a:lnTo>
                    <a:lnTo>
                      <a:pt x="2876550" y="2419348"/>
                    </a:lnTo>
                    <a:lnTo>
                      <a:pt x="2736850" y="2470148"/>
                    </a:lnTo>
                    <a:lnTo>
                      <a:pt x="2597150" y="2438400"/>
                    </a:lnTo>
                    <a:lnTo>
                      <a:pt x="2508250" y="2432052"/>
                    </a:lnTo>
                    <a:lnTo>
                      <a:pt x="2432050" y="2413000"/>
                    </a:lnTo>
                    <a:lnTo>
                      <a:pt x="2305050" y="2482852"/>
                    </a:lnTo>
                    <a:lnTo>
                      <a:pt x="2349500" y="2546348"/>
                    </a:lnTo>
                    <a:lnTo>
                      <a:pt x="2387600" y="2717800"/>
                    </a:lnTo>
                    <a:lnTo>
                      <a:pt x="2432050" y="2736852"/>
                    </a:lnTo>
                    <a:lnTo>
                      <a:pt x="2444750" y="2832100"/>
                    </a:lnTo>
                    <a:lnTo>
                      <a:pt x="2527300" y="2857500"/>
                    </a:lnTo>
                    <a:lnTo>
                      <a:pt x="2590800" y="2921000"/>
                    </a:lnTo>
                    <a:lnTo>
                      <a:pt x="2584450" y="3003548"/>
                    </a:lnTo>
                    <a:lnTo>
                      <a:pt x="2400300" y="3111500"/>
                    </a:lnTo>
                    <a:lnTo>
                      <a:pt x="2286000" y="3143252"/>
                    </a:lnTo>
                    <a:lnTo>
                      <a:pt x="2222500" y="3200400"/>
                    </a:lnTo>
                    <a:lnTo>
                      <a:pt x="2209800" y="3289300"/>
                    </a:lnTo>
                    <a:lnTo>
                      <a:pt x="2190750" y="3435348"/>
                    </a:lnTo>
                    <a:lnTo>
                      <a:pt x="2076450" y="3422652"/>
                    </a:lnTo>
                    <a:lnTo>
                      <a:pt x="2076450" y="3479800"/>
                    </a:lnTo>
                    <a:lnTo>
                      <a:pt x="1930400" y="3644900"/>
                    </a:lnTo>
                    <a:lnTo>
                      <a:pt x="1784350" y="3517900"/>
                    </a:lnTo>
                    <a:lnTo>
                      <a:pt x="1752600" y="3498852"/>
                    </a:lnTo>
                    <a:lnTo>
                      <a:pt x="1695450" y="3530600"/>
                    </a:lnTo>
                    <a:lnTo>
                      <a:pt x="1746250" y="3632200"/>
                    </a:lnTo>
                    <a:lnTo>
                      <a:pt x="1739900" y="3651252"/>
                    </a:lnTo>
                    <a:lnTo>
                      <a:pt x="1835150" y="3778252"/>
                    </a:lnTo>
                    <a:lnTo>
                      <a:pt x="1879600" y="3841748"/>
                    </a:lnTo>
                    <a:lnTo>
                      <a:pt x="1854200" y="3956052"/>
                    </a:lnTo>
                    <a:lnTo>
                      <a:pt x="1885950" y="4019548"/>
                    </a:lnTo>
                    <a:lnTo>
                      <a:pt x="1917700" y="4362452"/>
                    </a:lnTo>
                    <a:lnTo>
                      <a:pt x="1841500" y="4375148"/>
                    </a:lnTo>
                    <a:lnTo>
                      <a:pt x="1847066" y="4430816"/>
                    </a:lnTo>
                    <a:lnTo>
                      <a:pt x="1841500" y="4432300"/>
                    </a:lnTo>
                    <a:lnTo>
                      <a:pt x="1644650" y="4483100"/>
                    </a:lnTo>
                    <a:lnTo>
                      <a:pt x="1600200" y="4394200"/>
                    </a:lnTo>
                    <a:lnTo>
                      <a:pt x="1562100" y="4394200"/>
                    </a:lnTo>
                    <a:lnTo>
                      <a:pt x="1492250" y="4375148"/>
                    </a:lnTo>
                    <a:lnTo>
                      <a:pt x="1473200" y="4318000"/>
                    </a:lnTo>
                    <a:lnTo>
                      <a:pt x="1377950" y="4292600"/>
                    </a:lnTo>
                    <a:lnTo>
                      <a:pt x="1377950" y="4184652"/>
                    </a:lnTo>
                    <a:lnTo>
                      <a:pt x="1333500" y="4146548"/>
                    </a:lnTo>
                    <a:lnTo>
                      <a:pt x="1295400" y="4089400"/>
                    </a:lnTo>
                    <a:lnTo>
                      <a:pt x="1282700" y="3886200"/>
                    </a:lnTo>
                    <a:lnTo>
                      <a:pt x="1244600" y="3841748"/>
                    </a:lnTo>
                    <a:lnTo>
                      <a:pt x="1257300" y="3822700"/>
                    </a:lnTo>
                    <a:lnTo>
                      <a:pt x="1257300" y="3740148"/>
                    </a:lnTo>
                    <a:lnTo>
                      <a:pt x="1327150" y="3714748"/>
                    </a:lnTo>
                    <a:lnTo>
                      <a:pt x="1289050" y="3657600"/>
                    </a:lnTo>
                    <a:lnTo>
                      <a:pt x="1225550" y="3638548"/>
                    </a:lnTo>
                    <a:lnTo>
                      <a:pt x="1181100" y="3625852"/>
                    </a:lnTo>
                    <a:lnTo>
                      <a:pt x="1181100" y="3575052"/>
                    </a:lnTo>
                    <a:lnTo>
                      <a:pt x="1219200" y="3530600"/>
                    </a:lnTo>
                    <a:lnTo>
                      <a:pt x="1282700" y="3536948"/>
                    </a:lnTo>
                    <a:lnTo>
                      <a:pt x="1333500" y="3524252"/>
                    </a:lnTo>
                    <a:lnTo>
                      <a:pt x="1352550" y="3473452"/>
                    </a:lnTo>
                    <a:lnTo>
                      <a:pt x="1390650" y="3378200"/>
                    </a:lnTo>
                    <a:lnTo>
                      <a:pt x="1479550" y="3359148"/>
                    </a:lnTo>
                    <a:lnTo>
                      <a:pt x="1473200" y="3321052"/>
                    </a:lnTo>
                    <a:lnTo>
                      <a:pt x="1428750" y="3289300"/>
                    </a:lnTo>
                    <a:lnTo>
                      <a:pt x="1454150" y="3238500"/>
                    </a:lnTo>
                    <a:lnTo>
                      <a:pt x="1371600" y="3200400"/>
                    </a:lnTo>
                    <a:lnTo>
                      <a:pt x="1289050" y="3175000"/>
                    </a:lnTo>
                    <a:lnTo>
                      <a:pt x="1314450" y="3105148"/>
                    </a:lnTo>
                    <a:lnTo>
                      <a:pt x="1377950" y="3086100"/>
                    </a:lnTo>
                    <a:lnTo>
                      <a:pt x="1409700" y="3035300"/>
                    </a:lnTo>
                    <a:lnTo>
                      <a:pt x="1320800" y="2990852"/>
                    </a:lnTo>
                    <a:lnTo>
                      <a:pt x="1276350" y="2997200"/>
                    </a:lnTo>
                    <a:lnTo>
                      <a:pt x="1130300" y="2997200"/>
                    </a:lnTo>
                    <a:lnTo>
                      <a:pt x="1104900" y="3035300"/>
                    </a:lnTo>
                    <a:lnTo>
                      <a:pt x="1054100" y="3028948"/>
                    </a:lnTo>
                    <a:lnTo>
                      <a:pt x="996950" y="2978148"/>
                    </a:lnTo>
                    <a:lnTo>
                      <a:pt x="996950" y="2927348"/>
                    </a:lnTo>
                    <a:lnTo>
                      <a:pt x="1098550" y="2901948"/>
                    </a:lnTo>
                    <a:lnTo>
                      <a:pt x="1098550" y="2819400"/>
                    </a:lnTo>
                    <a:lnTo>
                      <a:pt x="1041400" y="2806700"/>
                    </a:lnTo>
                    <a:lnTo>
                      <a:pt x="1009650" y="2794000"/>
                    </a:lnTo>
                    <a:lnTo>
                      <a:pt x="1028700" y="2743200"/>
                    </a:lnTo>
                    <a:lnTo>
                      <a:pt x="1028700" y="2635252"/>
                    </a:lnTo>
                    <a:lnTo>
                      <a:pt x="1047750" y="2603500"/>
                    </a:lnTo>
                    <a:lnTo>
                      <a:pt x="1073150" y="2501900"/>
                    </a:lnTo>
                    <a:lnTo>
                      <a:pt x="1003300" y="2489200"/>
                    </a:lnTo>
                    <a:lnTo>
                      <a:pt x="895350" y="2425700"/>
                    </a:lnTo>
                    <a:lnTo>
                      <a:pt x="755650" y="2457452"/>
                    </a:lnTo>
                    <a:lnTo>
                      <a:pt x="609600" y="2495548"/>
                    </a:lnTo>
                    <a:lnTo>
                      <a:pt x="508000" y="2597148"/>
                    </a:lnTo>
                    <a:lnTo>
                      <a:pt x="412750" y="2660652"/>
                    </a:lnTo>
                    <a:lnTo>
                      <a:pt x="311150" y="2724148"/>
                    </a:lnTo>
                    <a:lnTo>
                      <a:pt x="273050" y="2806700"/>
                    </a:lnTo>
                    <a:lnTo>
                      <a:pt x="152400" y="2800348"/>
                    </a:lnTo>
                    <a:lnTo>
                      <a:pt x="133350" y="2755900"/>
                    </a:lnTo>
                    <a:lnTo>
                      <a:pt x="0" y="2781300"/>
                    </a:lnTo>
                    <a:lnTo>
                      <a:pt x="222250" y="2635252"/>
                    </a:lnTo>
                    <a:lnTo>
                      <a:pt x="330200" y="2616200"/>
                    </a:lnTo>
                    <a:lnTo>
                      <a:pt x="349250" y="2540000"/>
                    </a:lnTo>
                    <a:lnTo>
                      <a:pt x="419100" y="2540000"/>
                    </a:lnTo>
                    <a:lnTo>
                      <a:pt x="495300" y="2495548"/>
                    </a:lnTo>
                    <a:lnTo>
                      <a:pt x="806450" y="2336800"/>
                    </a:lnTo>
                    <a:lnTo>
                      <a:pt x="1104900" y="2152652"/>
                    </a:lnTo>
                    <a:lnTo>
                      <a:pt x="1301750" y="1885948"/>
                    </a:lnTo>
                    <a:lnTo>
                      <a:pt x="1644650" y="1739900"/>
                    </a:lnTo>
                    <a:lnTo>
                      <a:pt x="1847850" y="1606548"/>
                    </a:lnTo>
                    <a:lnTo>
                      <a:pt x="1924050" y="1447800"/>
                    </a:lnTo>
                    <a:lnTo>
                      <a:pt x="1968500" y="1377948"/>
                    </a:lnTo>
                    <a:lnTo>
                      <a:pt x="1930400" y="1168400"/>
                    </a:lnTo>
                    <a:lnTo>
                      <a:pt x="1974850" y="1054100"/>
                    </a:lnTo>
                    <a:lnTo>
                      <a:pt x="1955800" y="984252"/>
                    </a:lnTo>
                    <a:lnTo>
                      <a:pt x="2006600" y="838200"/>
                    </a:lnTo>
                    <a:lnTo>
                      <a:pt x="2076450" y="850900"/>
                    </a:lnTo>
                    <a:lnTo>
                      <a:pt x="2127250" y="831852"/>
                    </a:lnTo>
                    <a:lnTo>
                      <a:pt x="2165350" y="723900"/>
                    </a:lnTo>
                    <a:lnTo>
                      <a:pt x="2190750" y="488948"/>
                    </a:lnTo>
                    <a:lnTo>
                      <a:pt x="2336800" y="387348"/>
                    </a:lnTo>
                    <a:lnTo>
                      <a:pt x="2387600" y="317500"/>
                    </a:lnTo>
                    <a:lnTo>
                      <a:pt x="2571750" y="273052"/>
                    </a:lnTo>
                    <a:lnTo>
                      <a:pt x="2609850" y="273052"/>
                    </a:lnTo>
                    <a:lnTo>
                      <a:pt x="2635250" y="260348"/>
                    </a:lnTo>
                    <a:lnTo>
                      <a:pt x="2654300" y="139700"/>
                    </a:lnTo>
                    <a:lnTo>
                      <a:pt x="2641600" y="57148"/>
                    </a:lnTo>
                    <a:lnTo>
                      <a:pt x="2724150" y="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81C7126E-441E-7E02-DCD9-D6ABEAE9367B}"/>
                  </a:ext>
                </a:extLst>
              </p:cNvPr>
              <p:cNvSpPr/>
              <p:nvPr/>
            </p:nvSpPr>
            <p:spPr>
              <a:xfrm>
                <a:off x="4423183" y="201747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F11BF0FE-1E76-6733-7E01-1C093B5F8105}"/>
                  </a:ext>
                </a:extLst>
              </p:cNvPr>
              <p:cNvSpPr/>
              <p:nvPr/>
            </p:nvSpPr>
            <p:spPr>
              <a:xfrm>
                <a:off x="4613713" y="2017474"/>
                <a:ext cx="156435" cy="15643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DCB73D80-FA8F-92DC-072D-2E5BEDBA7851}"/>
                  </a:ext>
                </a:extLst>
              </p:cNvPr>
              <p:cNvSpPr/>
              <p:nvPr/>
            </p:nvSpPr>
            <p:spPr>
              <a:xfrm>
                <a:off x="4471770" y="20654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93D37644-0954-8476-2C33-5FC63220F9D6}"/>
                  </a:ext>
                </a:extLst>
              </p:cNvPr>
              <p:cNvSpPr/>
              <p:nvPr/>
            </p:nvSpPr>
            <p:spPr>
              <a:xfrm>
                <a:off x="4662300" y="2065479"/>
                <a:ext cx="60167" cy="6016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86" name="グループ化 985">
            <a:extLst>
              <a:ext uri="{FF2B5EF4-FFF2-40B4-BE49-F238E27FC236}">
                <a16:creationId xmlns:a16="http://schemas.microsoft.com/office/drawing/2014/main" id="{FB9B6238-C174-D404-6318-CECD5F98F9AD}"/>
              </a:ext>
            </a:extLst>
          </p:cNvPr>
          <p:cNvGrpSpPr/>
          <p:nvPr/>
        </p:nvGrpSpPr>
        <p:grpSpPr>
          <a:xfrm>
            <a:off x="3603907" y="4434194"/>
            <a:ext cx="2699117" cy="1182169"/>
            <a:chOff x="3603907" y="4434194"/>
            <a:chExt cx="2699117" cy="1182169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39537505-BFC0-6A36-353C-BB86D5558F5F}"/>
                </a:ext>
              </a:extLst>
            </p:cNvPr>
            <p:cNvGrpSpPr/>
            <p:nvPr/>
          </p:nvGrpSpPr>
          <p:grpSpPr>
            <a:xfrm>
              <a:off x="3603907" y="5093739"/>
              <a:ext cx="2699117" cy="522624"/>
              <a:chOff x="3603907" y="5093739"/>
              <a:chExt cx="2699117" cy="522624"/>
            </a:xfrm>
          </p:grpSpPr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CF3DFEF0-E576-467A-D3FE-BD405A8A1F0C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95C7B36F-90D8-495C-95BD-7489ABC8443C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56" name="台形 755">
                  <a:extLst>
                    <a:ext uri="{FF2B5EF4-FFF2-40B4-BE49-F238E27FC236}">
                      <a16:creationId xmlns:a16="http://schemas.microsoft.com/office/drawing/2014/main" id="{21E34EB2-2145-358A-91B2-FD640183527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台形 756">
                  <a:extLst>
                    <a:ext uri="{FF2B5EF4-FFF2-40B4-BE49-F238E27FC236}">
                      <a16:creationId xmlns:a16="http://schemas.microsoft.com/office/drawing/2014/main" id="{0EB04ED4-DFA1-BC6A-9F61-DC6059C333A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51DFA6A1-935C-EEA1-A3E7-32A9ECD3604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AF960CD0-EC12-50EA-4A9A-C8F460454DD1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753" name="台形 752">
                  <a:extLst>
                    <a:ext uri="{FF2B5EF4-FFF2-40B4-BE49-F238E27FC236}">
                      <a16:creationId xmlns:a16="http://schemas.microsoft.com/office/drawing/2014/main" id="{7BCC6DBA-B2AA-D3E5-FB75-07C8A848F83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台形 753">
                  <a:extLst>
                    <a:ext uri="{FF2B5EF4-FFF2-40B4-BE49-F238E27FC236}">
                      <a16:creationId xmlns:a16="http://schemas.microsoft.com/office/drawing/2014/main" id="{73729B73-AB87-1B29-C0C7-92C80B62336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990CDE2F-5965-49B4-FD59-303A15D89AA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F24C9DAF-2F1C-4B8F-35DA-AC18B6E17767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台形 642">
                <a:extLst>
                  <a:ext uri="{FF2B5EF4-FFF2-40B4-BE49-F238E27FC236}">
                    <a16:creationId xmlns:a16="http://schemas.microsoft.com/office/drawing/2014/main" id="{D6B1C7C1-045A-7956-5943-6203DBF84658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EDB01BEB-57C0-FA23-C4BC-3FBD4470F616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正方形/長方形 672">
                <a:extLst>
                  <a:ext uri="{FF2B5EF4-FFF2-40B4-BE49-F238E27FC236}">
                    <a16:creationId xmlns:a16="http://schemas.microsoft.com/office/drawing/2014/main" id="{62222D74-C5E6-265C-2573-89AC4A6A434E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テキスト ボックス 673">
                <a:extLst>
                  <a:ext uri="{FF2B5EF4-FFF2-40B4-BE49-F238E27FC236}">
                    <a16:creationId xmlns:a16="http://schemas.microsoft.com/office/drawing/2014/main" id="{7B987F08-352F-9456-D3FA-227073EF16C1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　川</a:t>
                </a:r>
              </a:p>
            </p:txBody>
          </p: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AD41B4AE-A078-430D-9611-D4BD6BE8B3D6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739" name="台形 738">
                  <a:extLst>
                    <a:ext uri="{FF2B5EF4-FFF2-40B4-BE49-F238E27FC236}">
                      <a16:creationId xmlns:a16="http://schemas.microsoft.com/office/drawing/2014/main" id="{5D5CBFD4-0D9B-D8C4-5ED1-912391A114DD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3EA0CE98-A375-1E1F-2E99-D736BF875A6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50" name="台形 749">
                    <a:extLst>
                      <a:ext uri="{FF2B5EF4-FFF2-40B4-BE49-F238E27FC236}">
                        <a16:creationId xmlns:a16="http://schemas.microsoft.com/office/drawing/2014/main" id="{781A3B9B-60C6-85D4-18A9-C72EA81F489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台形 750">
                    <a:extLst>
                      <a:ext uri="{FF2B5EF4-FFF2-40B4-BE49-F238E27FC236}">
                        <a16:creationId xmlns:a16="http://schemas.microsoft.com/office/drawing/2014/main" id="{ACA8BD8D-4FF0-E955-DB42-B0426A1A87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フリーフォーム: 図形 751">
                    <a:extLst>
                      <a:ext uri="{FF2B5EF4-FFF2-40B4-BE49-F238E27FC236}">
                        <a16:creationId xmlns:a16="http://schemas.microsoft.com/office/drawing/2014/main" id="{9360E0B7-EF68-D284-9E5C-1D4B29DE00A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7769C172-8C6D-038B-ECDF-E7D20ED7293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47" name="台形 746">
                    <a:extLst>
                      <a:ext uri="{FF2B5EF4-FFF2-40B4-BE49-F238E27FC236}">
                        <a16:creationId xmlns:a16="http://schemas.microsoft.com/office/drawing/2014/main" id="{B0A2B7EA-3015-8B83-1352-4DC139F893C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台形 747">
                    <a:extLst>
                      <a:ext uri="{FF2B5EF4-FFF2-40B4-BE49-F238E27FC236}">
                        <a16:creationId xmlns:a16="http://schemas.microsoft.com/office/drawing/2014/main" id="{46998DD6-C59D-CE33-9FB1-3439D89AF0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49" name="フリーフォーム: 図形 748">
                    <a:extLst>
                      <a:ext uri="{FF2B5EF4-FFF2-40B4-BE49-F238E27FC236}">
                        <a16:creationId xmlns:a16="http://schemas.microsoft.com/office/drawing/2014/main" id="{27199B0C-7D4B-4D68-05C4-859E9555090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F61717B7-646E-FBB2-54BA-0A5061A411F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台形 742">
                  <a:extLst>
                    <a:ext uri="{FF2B5EF4-FFF2-40B4-BE49-F238E27FC236}">
                      <a16:creationId xmlns:a16="http://schemas.microsoft.com/office/drawing/2014/main" id="{51D0EAAB-22A3-599F-5200-4A8587C45CEF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EFA301E7-7C83-8FD6-4E06-1E7618926370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正方形/長方形 744">
                  <a:extLst>
                    <a:ext uri="{FF2B5EF4-FFF2-40B4-BE49-F238E27FC236}">
                      <a16:creationId xmlns:a16="http://schemas.microsoft.com/office/drawing/2014/main" id="{D68C8669-0D03-8EDA-384B-607A98BBFAE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テキスト ボックス 745">
                  <a:extLst>
                    <a:ext uri="{FF2B5EF4-FFF2-40B4-BE49-F238E27FC236}">
                      <a16:creationId xmlns:a16="http://schemas.microsoft.com/office/drawing/2014/main" id="{577FCBB1-46F6-12AA-FB63-3660529DD0C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0BA3C2BF-BD80-0379-D44C-449A3ABE2DC8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722" name="台形 721">
                  <a:extLst>
                    <a:ext uri="{FF2B5EF4-FFF2-40B4-BE49-F238E27FC236}">
                      <a16:creationId xmlns:a16="http://schemas.microsoft.com/office/drawing/2014/main" id="{43272028-65AF-3C4F-0508-E2246EB3CF9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3" name="グループ化 722">
                  <a:extLst>
                    <a:ext uri="{FF2B5EF4-FFF2-40B4-BE49-F238E27FC236}">
                      <a16:creationId xmlns:a16="http://schemas.microsoft.com/office/drawing/2014/main" id="{D341ECA0-8250-47EC-B98E-9871F0D4E4A0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8E877EC6-586E-8DB3-E247-0CA5CA8D85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台形 736">
                    <a:extLst>
                      <a:ext uri="{FF2B5EF4-FFF2-40B4-BE49-F238E27FC236}">
                        <a16:creationId xmlns:a16="http://schemas.microsoft.com/office/drawing/2014/main" id="{4C99C7CF-9316-47F7-9E1A-509595F886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フリーフォーム: 図形 737">
                    <a:extLst>
                      <a:ext uri="{FF2B5EF4-FFF2-40B4-BE49-F238E27FC236}">
                        <a16:creationId xmlns:a16="http://schemas.microsoft.com/office/drawing/2014/main" id="{1FC91991-8575-B445-A6AB-A516C58619E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CF966010-3E50-755F-F104-980356443C3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33" name="台形 732">
                    <a:extLst>
                      <a:ext uri="{FF2B5EF4-FFF2-40B4-BE49-F238E27FC236}">
                        <a16:creationId xmlns:a16="http://schemas.microsoft.com/office/drawing/2014/main" id="{EF914320-D941-30E5-A04B-2AD953AA61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台形 733">
                    <a:extLst>
                      <a:ext uri="{FF2B5EF4-FFF2-40B4-BE49-F238E27FC236}">
                        <a16:creationId xmlns:a16="http://schemas.microsoft.com/office/drawing/2014/main" id="{182BADC5-6BCA-A443-B21D-838468126C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06EAC842-E2B4-EEF8-8164-1D3D32E0815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A865D14E-C501-EFED-766F-7E59D59485B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台形 725">
                  <a:extLst>
                    <a:ext uri="{FF2B5EF4-FFF2-40B4-BE49-F238E27FC236}">
                      <a16:creationId xmlns:a16="http://schemas.microsoft.com/office/drawing/2014/main" id="{0B4A9BFD-86A7-FE5A-CE63-51D22214D4EB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EDD2522C-12A2-CE78-E10F-3C23F5B90DE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8" name="グループ化 727">
                  <a:extLst>
                    <a:ext uri="{FF2B5EF4-FFF2-40B4-BE49-F238E27FC236}">
                      <a16:creationId xmlns:a16="http://schemas.microsoft.com/office/drawing/2014/main" id="{575E1089-9299-9729-6179-40E1C2C03F2A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31" name="四角形: 上の 2 つの角を丸める 730">
                    <a:extLst>
                      <a:ext uri="{FF2B5EF4-FFF2-40B4-BE49-F238E27FC236}">
                        <a16:creationId xmlns:a16="http://schemas.microsoft.com/office/drawing/2014/main" id="{1C0EFBBD-2E27-4C7A-0DB3-CB9AA2B9D492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フリーフォーム: 図形 731">
                    <a:extLst>
                      <a:ext uri="{FF2B5EF4-FFF2-40B4-BE49-F238E27FC236}">
                        <a16:creationId xmlns:a16="http://schemas.microsoft.com/office/drawing/2014/main" id="{7FF9F531-1C72-737B-4687-544DC0960F63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9" name="正方形/長方形 728">
                  <a:extLst>
                    <a:ext uri="{FF2B5EF4-FFF2-40B4-BE49-F238E27FC236}">
                      <a16:creationId xmlns:a16="http://schemas.microsoft.com/office/drawing/2014/main" id="{AD2FCEBC-1C6D-9A1D-057E-89ADF3C9BD3F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テキスト ボックス 729">
                  <a:extLst>
                    <a:ext uri="{FF2B5EF4-FFF2-40B4-BE49-F238E27FC236}">
                      <a16:creationId xmlns:a16="http://schemas.microsoft.com/office/drawing/2014/main" id="{73D031B8-141D-2CE7-6D98-2A33B8C305AC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　知</a:t>
                  </a:r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0C3091F5-9252-6D2F-5972-C14544162995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1F47219F-88AD-0057-01CF-2BF57D06789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46636BF1-DED3-2412-F81C-B00E8836EEF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C796B377-19B0-F479-CB61-B2AFF098DA0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17" name="四角形: 上の 2 つの角を丸める 716">
                  <a:extLst>
                    <a:ext uri="{FF2B5EF4-FFF2-40B4-BE49-F238E27FC236}">
                      <a16:creationId xmlns:a16="http://schemas.microsoft.com/office/drawing/2014/main" id="{48DC2FC0-B007-7F40-B212-FAA33BF24FDF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四角形: 上の 2 つの角を丸める 717">
                  <a:extLst>
                    <a:ext uri="{FF2B5EF4-FFF2-40B4-BE49-F238E27FC236}">
                      <a16:creationId xmlns:a16="http://schemas.microsoft.com/office/drawing/2014/main" id="{437CF838-DF94-0F3F-F3A3-4608F44718B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四角形: 上の 2 つの角を丸める 718">
                  <a:extLst>
                    <a:ext uri="{FF2B5EF4-FFF2-40B4-BE49-F238E27FC236}">
                      <a16:creationId xmlns:a16="http://schemas.microsoft.com/office/drawing/2014/main" id="{680EDAD1-CFAC-1967-174E-45DB2011041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四角形: 上の 2 つの角を丸める 719">
                  <a:extLst>
                    <a:ext uri="{FF2B5EF4-FFF2-40B4-BE49-F238E27FC236}">
                      <a16:creationId xmlns:a16="http://schemas.microsoft.com/office/drawing/2014/main" id="{CBE052D1-1276-7010-5C32-82D861F4848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四角形: 上の 2 つの角を丸める 720">
                  <a:extLst>
                    <a:ext uri="{FF2B5EF4-FFF2-40B4-BE49-F238E27FC236}">
                      <a16:creationId xmlns:a16="http://schemas.microsoft.com/office/drawing/2014/main" id="{5B7B4365-D4D4-CDA9-8D65-F0672CC29D1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6B35C6B4-BF3F-EA31-062C-8428BD209F8F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706" name="四角形: 上の 2 つの角を丸める 705">
                  <a:extLst>
                    <a:ext uri="{FF2B5EF4-FFF2-40B4-BE49-F238E27FC236}">
                      <a16:creationId xmlns:a16="http://schemas.microsoft.com/office/drawing/2014/main" id="{4492DBAF-1282-7636-289A-BD5F69A4D62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C4E4DEB4-95AA-21BE-5E99-8D195EB4DB1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四角形: 上の 2 つの角を丸める 707">
                  <a:extLst>
                    <a:ext uri="{FF2B5EF4-FFF2-40B4-BE49-F238E27FC236}">
                      <a16:creationId xmlns:a16="http://schemas.microsoft.com/office/drawing/2014/main" id="{1C4B240B-45AC-135C-7F3D-2F99DA16384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709" name="四角形: 上の 2 つの角を丸める 708">
                  <a:extLst>
                    <a:ext uri="{FF2B5EF4-FFF2-40B4-BE49-F238E27FC236}">
                      <a16:creationId xmlns:a16="http://schemas.microsoft.com/office/drawing/2014/main" id="{568DFA52-77F1-5715-E1C7-936A6BB2E92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四角形: 上の 2 つの角を丸める 709">
                  <a:extLst>
                    <a:ext uri="{FF2B5EF4-FFF2-40B4-BE49-F238E27FC236}">
                      <a16:creationId xmlns:a16="http://schemas.microsoft.com/office/drawing/2014/main" id="{DC4A0B0D-676F-67B2-B59D-D288BE604CA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6FCEC23F-C7EF-70B6-E22C-A5BE267CB92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8C999731-9882-BD8F-D421-EE195CDBB7C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3474AA68-B109-941E-497F-A57A179A01F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9" name="グループ化 678">
                <a:extLst>
                  <a:ext uri="{FF2B5EF4-FFF2-40B4-BE49-F238E27FC236}">
                    <a16:creationId xmlns:a16="http://schemas.microsoft.com/office/drawing/2014/main" id="{76D87213-341B-9C9D-E122-145DDB64D8C7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692" name="台形 691">
                  <a:extLst>
                    <a:ext uri="{FF2B5EF4-FFF2-40B4-BE49-F238E27FC236}">
                      <a16:creationId xmlns:a16="http://schemas.microsoft.com/office/drawing/2014/main" id="{E8E4A75D-1973-3985-5CB8-2E8EF6280621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3" name="グループ化 692">
                  <a:extLst>
                    <a:ext uri="{FF2B5EF4-FFF2-40B4-BE49-F238E27FC236}">
                      <a16:creationId xmlns:a16="http://schemas.microsoft.com/office/drawing/2014/main" id="{48E427E2-5735-8442-DCE3-8A0F22FBA6B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3" name="台形 702">
                    <a:extLst>
                      <a:ext uri="{FF2B5EF4-FFF2-40B4-BE49-F238E27FC236}">
                        <a16:creationId xmlns:a16="http://schemas.microsoft.com/office/drawing/2014/main" id="{0630EB85-8F53-24CD-48F6-158EB336B0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E3853A07-C2DB-150E-E4D3-C23738BEEF2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フリーフォーム: 図形 704">
                    <a:extLst>
                      <a:ext uri="{FF2B5EF4-FFF2-40B4-BE49-F238E27FC236}">
                        <a16:creationId xmlns:a16="http://schemas.microsoft.com/office/drawing/2014/main" id="{4FE4FE41-7179-3FD6-C0D4-1D1CF5A2623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06F5E3DA-F79F-662D-65CB-66BE55A3104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0" name="台形 699">
                    <a:extLst>
                      <a:ext uri="{FF2B5EF4-FFF2-40B4-BE49-F238E27FC236}">
                        <a16:creationId xmlns:a16="http://schemas.microsoft.com/office/drawing/2014/main" id="{CF177687-9D8F-AA71-A532-158DA6DD86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A43E338F-9B88-AE38-7481-E92772FDD1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2" name="フリーフォーム: 図形 701">
                    <a:extLst>
                      <a:ext uri="{FF2B5EF4-FFF2-40B4-BE49-F238E27FC236}">
                        <a16:creationId xmlns:a16="http://schemas.microsoft.com/office/drawing/2014/main" id="{E7E10663-1CA2-CAFB-21D7-D827E8059B8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3D54A28A-88FC-6BC9-1261-7942B63081E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台形 695">
                  <a:extLst>
                    <a:ext uri="{FF2B5EF4-FFF2-40B4-BE49-F238E27FC236}">
                      <a16:creationId xmlns:a16="http://schemas.microsoft.com/office/drawing/2014/main" id="{E5BF8C2F-9D65-9634-01E7-AA6AFD378A07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0F3075B7-22F9-5881-79FF-5761B29E3D4B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正方形/長方形 697">
                  <a:extLst>
                    <a:ext uri="{FF2B5EF4-FFF2-40B4-BE49-F238E27FC236}">
                      <a16:creationId xmlns:a16="http://schemas.microsoft.com/office/drawing/2014/main" id="{B6BF090A-9C2E-23B7-BA6E-2889E51AE054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テキスト ボックス 698">
                  <a:extLst>
                    <a:ext uri="{FF2B5EF4-FFF2-40B4-BE49-F238E27FC236}">
                      <a16:creationId xmlns:a16="http://schemas.microsoft.com/office/drawing/2014/main" id="{EF0CEB4D-8B8B-CC9E-1B71-B0BDEBB0597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徳　島</a:t>
                  </a:r>
                </a:p>
              </p:txBody>
            </p:sp>
          </p:grp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36E2614B-4652-E15E-924A-7F0D3A33AC05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63A0FB7A-8283-2976-C742-0334FB3620B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C4DE26F1-4F42-8642-B52E-1477FA50A1E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四角形: 上の 2 つの角を丸める 685">
                  <a:extLst>
                    <a:ext uri="{FF2B5EF4-FFF2-40B4-BE49-F238E27FC236}">
                      <a16:creationId xmlns:a16="http://schemas.microsoft.com/office/drawing/2014/main" id="{AC91ABBF-CF3F-7E5B-4CBC-7909360C794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38205A17-377E-AACD-68E4-851FDFE677B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53CB1285-4378-6A43-6CE6-08C0C3E8B2C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8E101A09-FDA0-8C9A-516B-B5EB9DC3F66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3CF2FFC4-8B01-ED1A-4526-6057A1752F2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40C8439C-EDF5-FE1C-987C-024E3FF895C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0B715818-1502-CEA7-3603-6ECACB0186FA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08DB9E9C-F6C5-25BE-E73A-CA8C740544EF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FC23C75A-4DB3-BCB2-A0C4-4E1B81DD73DA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D0EE2291-E385-397A-0A66-CB515F279BC6}"/>
                </a:ext>
              </a:extLst>
            </p:cNvPr>
            <p:cNvSpPr/>
            <p:nvPr/>
          </p:nvSpPr>
          <p:spPr>
            <a:xfrm rot="20722441">
              <a:off x="3869532" y="4434194"/>
              <a:ext cx="834090" cy="681324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9" name="フリーフォーム: 図形 868">
              <a:extLst>
                <a:ext uri="{FF2B5EF4-FFF2-40B4-BE49-F238E27FC236}">
                  <a16:creationId xmlns:a16="http://schemas.microsoft.com/office/drawing/2014/main" id="{533EE02A-725A-5331-F6EB-5F61A3E78FF3}"/>
                </a:ext>
              </a:extLst>
            </p:cNvPr>
            <p:cNvSpPr/>
            <p:nvPr/>
          </p:nvSpPr>
          <p:spPr>
            <a:xfrm>
              <a:off x="5612160" y="4760446"/>
              <a:ext cx="525570" cy="409408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0" name="フリーフォーム: 図形 869">
              <a:extLst>
                <a:ext uri="{FF2B5EF4-FFF2-40B4-BE49-F238E27FC236}">
                  <a16:creationId xmlns:a16="http://schemas.microsoft.com/office/drawing/2014/main" id="{4C9A88C8-4951-589D-5CED-524DDD35F108}"/>
                </a:ext>
              </a:extLst>
            </p:cNvPr>
            <p:cNvSpPr/>
            <p:nvPr/>
          </p:nvSpPr>
          <p:spPr>
            <a:xfrm>
              <a:off x="5090270" y="4928364"/>
              <a:ext cx="429332" cy="23199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1" name="フリーフォーム: 図形 870">
              <a:extLst>
                <a:ext uri="{FF2B5EF4-FFF2-40B4-BE49-F238E27FC236}">
                  <a16:creationId xmlns:a16="http://schemas.microsoft.com/office/drawing/2014/main" id="{AD79DA85-4EF8-AC69-B30E-DC9FF1908C76}"/>
                </a:ext>
              </a:extLst>
            </p:cNvPr>
            <p:cNvSpPr/>
            <p:nvPr/>
          </p:nvSpPr>
          <p:spPr>
            <a:xfrm>
              <a:off x="4390118" y="4506469"/>
              <a:ext cx="801502" cy="719008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4"/>
                <a:gd name="connsiteY0" fmla="*/ 1104900 h 4483100"/>
                <a:gd name="connsiteX1" fmla="*/ 5425436 w 5425434"/>
                <a:gd name="connsiteY1" fmla="*/ 1093896 h 4483100"/>
                <a:gd name="connsiteX2" fmla="*/ 5359400 w 5425434"/>
                <a:gd name="connsiteY2" fmla="*/ 1104900 h 4483100"/>
                <a:gd name="connsiteX3" fmla="*/ 2724150 w 5425434"/>
                <a:gd name="connsiteY3" fmla="*/ 0 h 4483100"/>
                <a:gd name="connsiteX4" fmla="*/ 2813050 w 5425434"/>
                <a:gd name="connsiteY4" fmla="*/ 69852 h 4483100"/>
                <a:gd name="connsiteX5" fmla="*/ 2901950 w 5425434"/>
                <a:gd name="connsiteY5" fmla="*/ 228600 h 4483100"/>
                <a:gd name="connsiteX6" fmla="*/ 2984500 w 5425434"/>
                <a:gd name="connsiteY6" fmla="*/ 311148 h 4483100"/>
                <a:gd name="connsiteX7" fmla="*/ 3067050 w 5425434"/>
                <a:gd name="connsiteY7" fmla="*/ 539748 h 4483100"/>
                <a:gd name="connsiteX8" fmla="*/ 3067050 w 5425434"/>
                <a:gd name="connsiteY8" fmla="*/ 590548 h 4483100"/>
                <a:gd name="connsiteX9" fmla="*/ 3175000 w 5425434"/>
                <a:gd name="connsiteY9" fmla="*/ 717548 h 4483100"/>
                <a:gd name="connsiteX10" fmla="*/ 3238500 w 5425434"/>
                <a:gd name="connsiteY10" fmla="*/ 717548 h 4483100"/>
                <a:gd name="connsiteX11" fmla="*/ 3270250 w 5425434"/>
                <a:gd name="connsiteY11" fmla="*/ 742948 h 4483100"/>
                <a:gd name="connsiteX12" fmla="*/ 3321050 w 5425434"/>
                <a:gd name="connsiteY12" fmla="*/ 755652 h 4483100"/>
                <a:gd name="connsiteX13" fmla="*/ 3587750 w 5425434"/>
                <a:gd name="connsiteY13" fmla="*/ 673100 h 4483100"/>
                <a:gd name="connsiteX14" fmla="*/ 3708400 w 5425434"/>
                <a:gd name="connsiteY14" fmla="*/ 590548 h 4483100"/>
                <a:gd name="connsiteX15" fmla="*/ 3771900 w 5425434"/>
                <a:gd name="connsiteY15" fmla="*/ 584200 h 4483100"/>
                <a:gd name="connsiteX16" fmla="*/ 3886200 w 5425434"/>
                <a:gd name="connsiteY16" fmla="*/ 571500 h 4483100"/>
                <a:gd name="connsiteX17" fmla="*/ 4191000 w 5425434"/>
                <a:gd name="connsiteY17" fmla="*/ 539748 h 4483100"/>
                <a:gd name="connsiteX18" fmla="*/ 4432300 w 5425434"/>
                <a:gd name="connsiteY18" fmla="*/ 609600 h 4483100"/>
                <a:gd name="connsiteX19" fmla="*/ 4540250 w 5425434"/>
                <a:gd name="connsiteY19" fmla="*/ 508000 h 4483100"/>
                <a:gd name="connsiteX20" fmla="*/ 4616450 w 5425434"/>
                <a:gd name="connsiteY20" fmla="*/ 412748 h 4483100"/>
                <a:gd name="connsiteX21" fmla="*/ 4737100 w 5425434"/>
                <a:gd name="connsiteY21" fmla="*/ 361948 h 4483100"/>
                <a:gd name="connsiteX22" fmla="*/ 4743358 w 5425434"/>
                <a:gd name="connsiteY22" fmla="*/ 360072 h 4483100"/>
                <a:gd name="connsiteX23" fmla="*/ 4781550 w 5425434"/>
                <a:gd name="connsiteY23" fmla="*/ 387348 h 4483100"/>
                <a:gd name="connsiteX24" fmla="*/ 4832350 w 5425434"/>
                <a:gd name="connsiteY24" fmla="*/ 393700 h 4483100"/>
                <a:gd name="connsiteX25" fmla="*/ 4845050 w 5425434"/>
                <a:gd name="connsiteY25" fmla="*/ 419100 h 4483100"/>
                <a:gd name="connsiteX26" fmla="*/ 4921250 w 5425434"/>
                <a:gd name="connsiteY26" fmla="*/ 393700 h 4483100"/>
                <a:gd name="connsiteX27" fmla="*/ 4992086 w 5425434"/>
                <a:gd name="connsiteY27" fmla="*/ 462252 h 4483100"/>
                <a:gd name="connsiteX28" fmla="*/ 4946650 w 5425434"/>
                <a:gd name="connsiteY28" fmla="*/ 558800 h 4483100"/>
                <a:gd name="connsiteX29" fmla="*/ 4972050 w 5425434"/>
                <a:gd name="connsiteY29" fmla="*/ 647700 h 4483100"/>
                <a:gd name="connsiteX30" fmla="*/ 4997450 w 5425434"/>
                <a:gd name="connsiteY30" fmla="*/ 711200 h 4483100"/>
                <a:gd name="connsiteX31" fmla="*/ 4972050 w 5425434"/>
                <a:gd name="connsiteY31" fmla="*/ 793748 h 4483100"/>
                <a:gd name="connsiteX32" fmla="*/ 4997450 w 5425434"/>
                <a:gd name="connsiteY32" fmla="*/ 838200 h 4483100"/>
                <a:gd name="connsiteX33" fmla="*/ 4933950 w 5425434"/>
                <a:gd name="connsiteY33" fmla="*/ 889000 h 4483100"/>
                <a:gd name="connsiteX34" fmla="*/ 4914900 w 5425434"/>
                <a:gd name="connsiteY34" fmla="*/ 933452 h 4483100"/>
                <a:gd name="connsiteX35" fmla="*/ 4914518 w 5425434"/>
                <a:gd name="connsiteY35" fmla="*/ 935628 h 4483100"/>
                <a:gd name="connsiteX36" fmla="*/ 4908550 w 5425434"/>
                <a:gd name="connsiteY36" fmla="*/ 927100 h 4483100"/>
                <a:gd name="connsiteX37" fmla="*/ 4832350 w 5425434"/>
                <a:gd name="connsiteY37" fmla="*/ 958852 h 4483100"/>
                <a:gd name="connsiteX38" fmla="*/ 4743450 w 5425434"/>
                <a:gd name="connsiteY38" fmla="*/ 939800 h 4483100"/>
                <a:gd name="connsiteX39" fmla="*/ 4667250 w 5425434"/>
                <a:gd name="connsiteY39" fmla="*/ 984252 h 4483100"/>
                <a:gd name="connsiteX40" fmla="*/ 4552950 w 5425434"/>
                <a:gd name="connsiteY40" fmla="*/ 933452 h 4483100"/>
                <a:gd name="connsiteX41" fmla="*/ 4419600 w 5425434"/>
                <a:gd name="connsiteY41" fmla="*/ 1117600 h 4483100"/>
                <a:gd name="connsiteX42" fmla="*/ 4222750 w 5425434"/>
                <a:gd name="connsiteY42" fmla="*/ 1104900 h 4483100"/>
                <a:gd name="connsiteX43" fmla="*/ 4133850 w 5425434"/>
                <a:gd name="connsiteY43" fmla="*/ 1073148 h 4483100"/>
                <a:gd name="connsiteX44" fmla="*/ 4095750 w 5425434"/>
                <a:gd name="connsiteY44" fmla="*/ 1117600 h 4483100"/>
                <a:gd name="connsiteX45" fmla="*/ 4000500 w 5425434"/>
                <a:gd name="connsiteY45" fmla="*/ 1092200 h 4483100"/>
                <a:gd name="connsiteX46" fmla="*/ 3898900 w 5425434"/>
                <a:gd name="connsiteY46" fmla="*/ 1168400 h 4483100"/>
                <a:gd name="connsiteX47" fmla="*/ 3752850 w 5425434"/>
                <a:gd name="connsiteY47" fmla="*/ 1130300 h 4483100"/>
                <a:gd name="connsiteX48" fmla="*/ 3663950 w 5425434"/>
                <a:gd name="connsiteY48" fmla="*/ 1263652 h 4483100"/>
                <a:gd name="connsiteX49" fmla="*/ 3568700 w 5425434"/>
                <a:gd name="connsiteY49" fmla="*/ 1301748 h 4483100"/>
                <a:gd name="connsiteX50" fmla="*/ 3492500 w 5425434"/>
                <a:gd name="connsiteY50" fmla="*/ 1263652 h 4483100"/>
                <a:gd name="connsiteX51" fmla="*/ 3390900 w 5425434"/>
                <a:gd name="connsiteY51" fmla="*/ 1416052 h 4483100"/>
                <a:gd name="connsiteX52" fmla="*/ 3378200 w 5425434"/>
                <a:gd name="connsiteY52" fmla="*/ 1466852 h 4483100"/>
                <a:gd name="connsiteX53" fmla="*/ 3333750 w 5425434"/>
                <a:gd name="connsiteY53" fmla="*/ 1524000 h 4483100"/>
                <a:gd name="connsiteX54" fmla="*/ 3333750 w 5425434"/>
                <a:gd name="connsiteY54" fmla="*/ 1593852 h 4483100"/>
                <a:gd name="connsiteX55" fmla="*/ 3270250 w 5425434"/>
                <a:gd name="connsiteY55" fmla="*/ 1619252 h 4483100"/>
                <a:gd name="connsiteX56" fmla="*/ 3263900 w 5425434"/>
                <a:gd name="connsiteY56" fmla="*/ 1701800 h 4483100"/>
                <a:gd name="connsiteX57" fmla="*/ 3219450 w 5425434"/>
                <a:gd name="connsiteY57" fmla="*/ 1765300 h 4483100"/>
                <a:gd name="connsiteX58" fmla="*/ 3187700 w 5425434"/>
                <a:gd name="connsiteY58" fmla="*/ 1765300 h 4483100"/>
                <a:gd name="connsiteX59" fmla="*/ 3086100 w 5425434"/>
                <a:gd name="connsiteY59" fmla="*/ 1873252 h 4483100"/>
                <a:gd name="connsiteX60" fmla="*/ 3117850 w 5425434"/>
                <a:gd name="connsiteY60" fmla="*/ 1930400 h 4483100"/>
                <a:gd name="connsiteX61" fmla="*/ 3073400 w 5425434"/>
                <a:gd name="connsiteY61" fmla="*/ 1993900 h 4483100"/>
                <a:gd name="connsiteX62" fmla="*/ 3048000 w 5425434"/>
                <a:gd name="connsiteY62" fmla="*/ 2063748 h 4483100"/>
                <a:gd name="connsiteX63" fmla="*/ 3079750 w 5425434"/>
                <a:gd name="connsiteY63" fmla="*/ 2120900 h 4483100"/>
                <a:gd name="connsiteX64" fmla="*/ 3079750 w 5425434"/>
                <a:gd name="connsiteY64" fmla="*/ 2178052 h 4483100"/>
                <a:gd name="connsiteX65" fmla="*/ 2876550 w 5425434"/>
                <a:gd name="connsiteY65" fmla="*/ 2419348 h 4483100"/>
                <a:gd name="connsiteX66" fmla="*/ 2736850 w 5425434"/>
                <a:gd name="connsiteY66" fmla="*/ 2470148 h 4483100"/>
                <a:gd name="connsiteX67" fmla="*/ 2597150 w 5425434"/>
                <a:gd name="connsiteY67" fmla="*/ 2438400 h 4483100"/>
                <a:gd name="connsiteX68" fmla="*/ 2508250 w 5425434"/>
                <a:gd name="connsiteY68" fmla="*/ 2432052 h 4483100"/>
                <a:gd name="connsiteX69" fmla="*/ 2432050 w 5425434"/>
                <a:gd name="connsiteY69" fmla="*/ 2413000 h 4483100"/>
                <a:gd name="connsiteX70" fmla="*/ 2305050 w 5425434"/>
                <a:gd name="connsiteY70" fmla="*/ 2482852 h 4483100"/>
                <a:gd name="connsiteX71" fmla="*/ 2349500 w 5425434"/>
                <a:gd name="connsiteY71" fmla="*/ 2546348 h 4483100"/>
                <a:gd name="connsiteX72" fmla="*/ 2387600 w 5425434"/>
                <a:gd name="connsiteY72" fmla="*/ 2717800 h 4483100"/>
                <a:gd name="connsiteX73" fmla="*/ 2432050 w 5425434"/>
                <a:gd name="connsiteY73" fmla="*/ 2736852 h 4483100"/>
                <a:gd name="connsiteX74" fmla="*/ 2444750 w 5425434"/>
                <a:gd name="connsiteY74" fmla="*/ 2832100 h 4483100"/>
                <a:gd name="connsiteX75" fmla="*/ 2527300 w 5425434"/>
                <a:gd name="connsiteY75" fmla="*/ 2857500 h 4483100"/>
                <a:gd name="connsiteX76" fmla="*/ 2590800 w 5425434"/>
                <a:gd name="connsiteY76" fmla="*/ 2921000 h 4483100"/>
                <a:gd name="connsiteX77" fmla="*/ 2584450 w 5425434"/>
                <a:gd name="connsiteY77" fmla="*/ 3003548 h 4483100"/>
                <a:gd name="connsiteX78" fmla="*/ 2400300 w 5425434"/>
                <a:gd name="connsiteY78" fmla="*/ 3111500 h 4483100"/>
                <a:gd name="connsiteX79" fmla="*/ 2286000 w 5425434"/>
                <a:gd name="connsiteY79" fmla="*/ 3143252 h 4483100"/>
                <a:gd name="connsiteX80" fmla="*/ 2222500 w 5425434"/>
                <a:gd name="connsiteY80" fmla="*/ 3200400 h 4483100"/>
                <a:gd name="connsiteX81" fmla="*/ 2209800 w 5425434"/>
                <a:gd name="connsiteY81" fmla="*/ 3289300 h 4483100"/>
                <a:gd name="connsiteX82" fmla="*/ 2190750 w 5425434"/>
                <a:gd name="connsiteY82" fmla="*/ 3435348 h 4483100"/>
                <a:gd name="connsiteX83" fmla="*/ 2076450 w 5425434"/>
                <a:gd name="connsiteY83" fmla="*/ 3422652 h 4483100"/>
                <a:gd name="connsiteX84" fmla="*/ 2076450 w 5425434"/>
                <a:gd name="connsiteY84" fmla="*/ 3479800 h 4483100"/>
                <a:gd name="connsiteX85" fmla="*/ 1930400 w 5425434"/>
                <a:gd name="connsiteY85" fmla="*/ 3644900 h 4483100"/>
                <a:gd name="connsiteX86" fmla="*/ 1784350 w 5425434"/>
                <a:gd name="connsiteY86" fmla="*/ 3517900 h 4483100"/>
                <a:gd name="connsiteX87" fmla="*/ 1752600 w 5425434"/>
                <a:gd name="connsiteY87" fmla="*/ 3498852 h 4483100"/>
                <a:gd name="connsiteX88" fmla="*/ 1695450 w 5425434"/>
                <a:gd name="connsiteY88" fmla="*/ 3530600 h 4483100"/>
                <a:gd name="connsiteX89" fmla="*/ 1746250 w 5425434"/>
                <a:gd name="connsiteY89" fmla="*/ 3632200 h 4483100"/>
                <a:gd name="connsiteX90" fmla="*/ 1739900 w 5425434"/>
                <a:gd name="connsiteY90" fmla="*/ 3651252 h 4483100"/>
                <a:gd name="connsiteX91" fmla="*/ 1835150 w 5425434"/>
                <a:gd name="connsiteY91" fmla="*/ 3778252 h 4483100"/>
                <a:gd name="connsiteX92" fmla="*/ 1879600 w 5425434"/>
                <a:gd name="connsiteY92" fmla="*/ 3841748 h 4483100"/>
                <a:gd name="connsiteX93" fmla="*/ 1854200 w 5425434"/>
                <a:gd name="connsiteY93" fmla="*/ 3956052 h 4483100"/>
                <a:gd name="connsiteX94" fmla="*/ 1885950 w 5425434"/>
                <a:gd name="connsiteY94" fmla="*/ 4019548 h 4483100"/>
                <a:gd name="connsiteX95" fmla="*/ 1917700 w 5425434"/>
                <a:gd name="connsiteY95" fmla="*/ 4362452 h 4483100"/>
                <a:gd name="connsiteX96" fmla="*/ 1841500 w 5425434"/>
                <a:gd name="connsiteY96" fmla="*/ 4375148 h 4483100"/>
                <a:gd name="connsiteX97" fmla="*/ 1847066 w 5425434"/>
                <a:gd name="connsiteY97" fmla="*/ 4430816 h 4483100"/>
                <a:gd name="connsiteX98" fmla="*/ 1841500 w 5425434"/>
                <a:gd name="connsiteY98" fmla="*/ 4432300 h 4483100"/>
                <a:gd name="connsiteX99" fmla="*/ 1644650 w 5425434"/>
                <a:gd name="connsiteY99" fmla="*/ 4483100 h 4483100"/>
                <a:gd name="connsiteX100" fmla="*/ 1600200 w 5425434"/>
                <a:gd name="connsiteY100" fmla="*/ 4394200 h 4483100"/>
                <a:gd name="connsiteX101" fmla="*/ 1562100 w 5425434"/>
                <a:gd name="connsiteY101" fmla="*/ 4394200 h 4483100"/>
                <a:gd name="connsiteX102" fmla="*/ 1492250 w 5425434"/>
                <a:gd name="connsiteY102" fmla="*/ 4375148 h 4483100"/>
                <a:gd name="connsiteX103" fmla="*/ 1473200 w 5425434"/>
                <a:gd name="connsiteY103" fmla="*/ 4318000 h 4483100"/>
                <a:gd name="connsiteX104" fmla="*/ 1377950 w 5425434"/>
                <a:gd name="connsiteY104" fmla="*/ 4292600 h 4483100"/>
                <a:gd name="connsiteX105" fmla="*/ 1377950 w 5425434"/>
                <a:gd name="connsiteY105" fmla="*/ 4184652 h 4483100"/>
                <a:gd name="connsiteX106" fmla="*/ 1333500 w 5425434"/>
                <a:gd name="connsiteY106" fmla="*/ 4146548 h 4483100"/>
                <a:gd name="connsiteX107" fmla="*/ 1295400 w 5425434"/>
                <a:gd name="connsiteY107" fmla="*/ 4089400 h 4483100"/>
                <a:gd name="connsiteX108" fmla="*/ 1282700 w 5425434"/>
                <a:gd name="connsiteY108" fmla="*/ 3886200 h 4483100"/>
                <a:gd name="connsiteX109" fmla="*/ 1244600 w 5425434"/>
                <a:gd name="connsiteY109" fmla="*/ 3841748 h 4483100"/>
                <a:gd name="connsiteX110" fmla="*/ 1257300 w 5425434"/>
                <a:gd name="connsiteY110" fmla="*/ 3822700 h 4483100"/>
                <a:gd name="connsiteX111" fmla="*/ 1257300 w 5425434"/>
                <a:gd name="connsiteY111" fmla="*/ 3740148 h 4483100"/>
                <a:gd name="connsiteX112" fmla="*/ 1327150 w 5425434"/>
                <a:gd name="connsiteY112" fmla="*/ 3714748 h 4483100"/>
                <a:gd name="connsiteX113" fmla="*/ 1289050 w 5425434"/>
                <a:gd name="connsiteY113" fmla="*/ 3657600 h 4483100"/>
                <a:gd name="connsiteX114" fmla="*/ 1225550 w 5425434"/>
                <a:gd name="connsiteY114" fmla="*/ 3638548 h 4483100"/>
                <a:gd name="connsiteX115" fmla="*/ 1181100 w 5425434"/>
                <a:gd name="connsiteY115" fmla="*/ 3625852 h 4483100"/>
                <a:gd name="connsiteX116" fmla="*/ 1181100 w 5425434"/>
                <a:gd name="connsiteY116" fmla="*/ 3575052 h 4483100"/>
                <a:gd name="connsiteX117" fmla="*/ 1219200 w 5425434"/>
                <a:gd name="connsiteY117" fmla="*/ 3530600 h 4483100"/>
                <a:gd name="connsiteX118" fmla="*/ 1282700 w 5425434"/>
                <a:gd name="connsiteY118" fmla="*/ 3536948 h 4483100"/>
                <a:gd name="connsiteX119" fmla="*/ 1333500 w 5425434"/>
                <a:gd name="connsiteY119" fmla="*/ 3524252 h 4483100"/>
                <a:gd name="connsiteX120" fmla="*/ 1352550 w 5425434"/>
                <a:gd name="connsiteY120" fmla="*/ 3473452 h 4483100"/>
                <a:gd name="connsiteX121" fmla="*/ 1390650 w 5425434"/>
                <a:gd name="connsiteY121" fmla="*/ 3378200 h 4483100"/>
                <a:gd name="connsiteX122" fmla="*/ 1479550 w 5425434"/>
                <a:gd name="connsiteY122" fmla="*/ 3359148 h 4483100"/>
                <a:gd name="connsiteX123" fmla="*/ 1473200 w 5425434"/>
                <a:gd name="connsiteY123" fmla="*/ 3321052 h 4483100"/>
                <a:gd name="connsiteX124" fmla="*/ 1428750 w 5425434"/>
                <a:gd name="connsiteY124" fmla="*/ 3289300 h 4483100"/>
                <a:gd name="connsiteX125" fmla="*/ 1454150 w 5425434"/>
                <a:gd name="connsiteY125" fmla="*/ 3238500 h 4483100"/>
                <a:gd name="connsiteX126" fmla="*/ 1371600 w 5425434"/>
                <a:gd name="connsiteY126" fmla="*/ 3200400 h 4483100"/>
                <a:gd name="connsiteX127" fmla="*/ 1289050 w 5425434"/>
                <a:gd name="connsiteY127" fmla="*/ 3175000 h 4483100"/>
                <a:gd name="connsiteX128" fmla="*/ 1314450 w 5425434"/>
                <a:gd name="connsiteY128" fmla="*/ 3105148 h 4483100"/>
                <a:gd name="connsiteX129" fmla="*/ 1377950 w 5425434"/>
                <a:gd name="connsiteY129" fmla="*/ 3086100 h 4483100"/>
                <a:gd name="connsiteX130" fmla="*/ 1409700 w 5425434"/>
                <a:gd name="connsiteY130" fmla="*/ 3035300 h 4483100"/>
                <a:gd name="connsiteX131" fmla="*/ 1320800 w 5425434"/>
                <a:gd name="connsiteY131" fmla="*/ 2990852 h 4483100"/>
                <a:gd name="connsiteX132" fmla="*/ 1276350 w 5425434"/>
                <a:gd name="connsiteY132" fmla="*/ 2997200 h 4483100"/>
                <a:gd name="connsiteX133" fmla="*/ 1130300 w 5425434"/>
                <a:gd name="connsiteY133" fmla="*/ 2997200 h 4483100"/>
                <a:gd name="connsiteX134" fmla="*/ 1104900 w 5425434"/>
                <a:gd name="connsiteY134" fmla="*/ 3035300 h 4483100"/>
                <a:gd name="connsiteX135" fmla="*/ 1054100 w 5425434"/>
                <a:gd name="connsiteY135" fmla="*/ 3028948 h 4483100"/>
                <a:gd name="connsiteX136" fmla="*/ 996950 w 5425434"/>
                <a:gd name="connsiteY136" fmla="*/ 2978148 h 4483100"/>
                <a:gd name="connsiteX137" fmla="*/ 996950 w 5425434"/>
                <a:gd name="connsiteY137" fmla="*/ 2927348 h 4483100"/>
                <a:gd name="connsiteX138" fmla="*/ 1098550 w 5425434"/>
                <a:gd name="connsiteY138" fmla="*/ 2901948 h 4483100"/>
                <a:gd name="connsiteX139" fmla="*/ 1098550 w 5425434"/>
                <a:gd name="connsiteY139" fmla="*/ 2819400 h 4483100"/>
                <a:gd name="connsiteX140" fmla="*/ 1041400 w 5425434"/>
                <a:gd name="connsiteY140" fmla="*/ 2806700 h 4483100"/>
                <a:gd name="connsiteX141" fmla="*/ 1009650 w 5425434"/>
                <a:gd name="connsiteY141" fmla="*/ 2794000 h 4483100"/>
                <a:gd name="connsiteX142" fmla="*/ 1028700 w 5425434"/>
                <a:gd name="connsiteY142" fmla="*/ 2743200 h 4483100"/>
                <a:gd name="connsiteX143" fmla="*/ 1028700 w 5425434"/>
                <a:gd name="connsiteY143" fmla="*/ 2635252 h 4483100"/>
                <a:gd name="connsiteX144" fmla="*/ 1047750 w 5425434"/>
                <a:gd name="connsiteY144" fmla="*/ 2603500 h 4483100"/>
                <a:gd name="connsiteX145" fmla="*/ 1073150 w 5425434"/>
                <a:gd name="connsiteY145" fmla="*/ 2501900 h 4483100"/>
                <a:gd name="connsiteX146" fmla="*/ 1003300 w 5425434"/>
                <a:gd name="connsiteY146" fmla="*/ 2489200 h 4483100"/>
                <a:gd name="connsiteX147" fmla="*/ 895350 w 5425434"/>
                <a:gd name="connsiteY147" fmla="*/ 2425700 h 4483100"/>
                <a:gd name="connsiteX148" fmla="*/ 755650 w 5425434"/>
                <a:gd name="connsiteY148" fmla="*/ 2457452 h 4483100"/>
                <a:gd name="connsiteX149" fmla="*/ 609600 w 5425434"/>
                <a:gd name="connsiteY149" fmla="*/ 2495548 h 4483100"/>
                <a:gd name="connsiteX150" fmla="*/ 508000 w 5425434"/>
                <a:gd name="connsiteY150" fmla="*/ 2597148 h 4483100"/>
                <a:gd name="connsiteX151" fmla="*/ 412750 w 5425434"/>
                <a:gd name="connsiteY151" fmla="*/ 2660652 h 4483100"/>
                <a:gd name="connsiteX152" fmla="*/ 311150 w 5425434"/>
                <a:gd name="connsiteY152" fmla="*/ 2724148 h 4483100"/>
                <a:gd name="connsiteX153" fmla="*/ 273050 w 5425434"/>
                <a:gd name="connsiteY153" fmla="*/ 2806700 h 4483100"/>
                <a:gd name="connsiteX154" fmla="*/ 152400 w 5425434"/>
                <a:gd name="connsiteY154" fmla="*/ 2800348 h 4483100"/>
                <a:gd name="connsiteX155" fmla="*/ 133350 w 5425434"/>
                <a:gd name="connsiteY155" fmla="*/ 2755900 h 4483100"/>
                <a:gd name="connsiteX156" fmla="*/ 0 w 5425434"/>
                <a:gd name="connsiteY156" fmla="*/ 2781300 h 4483100"/>
                <a:gd name="connsiteX157" fmla="*/ 222250 w 5425434"/>
                <a:gd name="connsiteY157" fmla="*/ 2635252 h 4483100"/>
                <a:gd name="connsiteX158" fmla="*/ 330200 w 5425434"/>
                <a:gd name="connsiteY158" fmla="*/ 2616200 h 4483100"/>
                <a:gd name="connsiteX159" fmla="*/ 349250 w 5425434"/>
                <a:gd name="connsiteY159" fmla="*/ 2540000 h 4483100"/>
                <a:gd name="connsiteX160" fmla="*/ 419100 w 5425434"/>
                <a:gd name="connsiteY160" fmla="*/ 2540000 h 4483100"/>
                <a:gd name="connsiteX161" fmla="*/ 495300 w 5425434"/>
                <a:gd name="connsiteY161" fmla="*/ 2495548 h 4483100"/>
                <a:gd name="connsiteX162" fmla="*/ 806450 w 5425434"/>
                <a:gd name="connsiteY162" fmla="*/ 2336800 h 4483100"/>
                <a:gd name="connsiteX163" fmla="*/ 1104900 w 5425434"/>
                <a:gd name="connsiteY163" fmla="*/ 2152652 h 4483100"/>
                <a:gd name="connsiteX164" fmla="*/ 1301750 w 5425434"/>
                <a:gd name="connsiteY164" fmla="*/ 1885948 h 4483100"/>
                <a:gd name="connsiteX165" fmla="*/ 1644650 w 5425434"/>
                <a:gd name="connsiteY165" fmla="*/ 1739900 h 4483100"/>
                <a:gd name="connsiteX166" fmla="*/ 1847850 w 5425434"/>
                <a:gd name="connsiteY166" fmla="*/ 1606548 h 4483100"/>
                <a:gd name="connsiteX167" fmla="*/ 1924050 w 5425434"/>
                <a:gd name="connsiteY167" fmla="*/ 1447800 h 4483100"/>
                <a:gd name="connsiteX168" fmla="*/ 1968500 w 5425434"/>
                <a:gd name="connsiteY168" fmla="*/ 1377948 h 4483100"/>
                <a:gd name="connsiteX169" fmla="*/ 1930400 w 5425434"/>
                <a:gd name="connsiteY169" fmla="*/ 1168400 h 4483100"/>
                <a:gd name="connsiteX170" fmla="*/ 1974850 w 5425434"/>
                <a:gd name="connsiteY170" fmla="*/ 1054100 h 4483100"/>
                <a:gd name="connsiteX171" fmla="*/ 1955800 w 5425434"/>
                <a:gd name="connsiteY171" fmla="*/ 984252 h 4483100"/>
                <a:gd name="connsiteX172" fmla="*/ 2006600 w 5425434"/>
                <a:gd name="connsiteY172" fmla="*/ 838200 h 4483100"/>
                <a:gd name="connsiteX173" fmla="*/ 2076450 w 5425434"/>
                <a:gd name="connsiteY173" fmla="*/ 850900 h 4483100"/>
                <a:gd name="connsiteX174" fmla="*/ 2127250 w 5425434"/>
                <a:gd name="connsiteY174" fmla="*/ 831852 h 4483100"/>
                <a:gd name="connsiteX175" fmla="*/ 2165350 w 5425434"/>
                <a:gd name="connsiteY175" fmla="*/ 723900 h 4483100"/>
                <a:gd name="connsiteX176" fmla="*/ 2190750 w 5425434"/>
                <a:gd name="connsiteY176" fmla="*/ 488948 h 4483100"/>
                <a:gd name="connsiteX177" fmla="*/ 2336800 w 5425434"/>
                <a:gd name="connsiteY177" fmla="*/ 387348 h 4483100"/>
                <a:gd name="connsiteX178" fmla="*/ 2387600 w 5425434"/>
                <a:gd name="connsiteY178" fmla="*/ 317500 h 4483100"/>
                <a:gd name="connsiteX179" fmla="*/ 2571750 w 5425434"/>
                <a:gd name="connsiteY179" fmla="*/ 273052 h 4483100"/>
                <a:gd name="connsiteX180" fmla="*/ 2609850 w 5425434"/>
                <a:gd name="connsiteY180" fmla="*/ 273052 h 4483100"/>
                <a:gd name="connsiteX181" fmla="*/ 2635250 w 5425434"/>
                <a:gd name="connsiteY181" fmla="*/ 260348 h 4483100"/>
                <a:gd name="connsiteX182" fmla="*/ 2654300 w 5425434"/>
                <a:gd name="connsiteY182" fmla="*/ 139700 h 4483100"/>
                <a:gd name="connsiteX183" fmla="*/ 2641600 w 5425434"/>
                <a:gd name="connsiteY183" fmla="*/ 57148 h 4483100"/>
                <a:gd name="connsiteX184" fmla="*/ 2724150 w 5425434"/>
                <a:gd name="connsiteY184" fmla="*/ 0 h 4483100"/>
                <a:gd name="connsiteX0" fmla="*/ 2724150 w 4997450"/>
                <a:gd name="connsiteY0" fmla="*/ 0 h 4483100"/>
                <a:gd name="connsiteX1" fmla="*/ 2813050 w 4997450"/>
                <a:gd name="connsiteY1" fmla="*/ 69852 h 4483100"/>
                <a:gd name="connsiteX2" fmla="*/ 2901950 w 4997450"/>
                <a:gd name="connsiteY2" fmla="*/ 228600 h 4483100"/>
                <a:gd name="connsiteX3" fmla="*/ 2984500 w 4997450"/>
                <a:gd name="connsiteY3" fmla="*/ 311148 h 4483100"/>
                <a:gd name="connsiteX4" fmla="*/ 3067050 w 4997450"/>
                <a:gd name="connsiteY4" fmla="*/ 539748 h 4483100"/>
                <a:gd name="connsiteX5" fmla="*/ 3067050 w 4997450"/>
                <a:gd name="connsiteY5" fmla="*/ 590548 h 4483100"/>
                <a:gd name="connsiteX6" fmla="*/ 3175000 w 4997450"/>
                <a:gd name="connsiteY6" fmla="*/ 717548 h 4483100"/>
                <a:gd name="connsiteX7" fmla="*/ 3238500 w 4997450"/>
                <a:gd name="connsiteY7" fmla="*/ 717548 h 4483100"/>
                <a:gd name="connsiteX8" fmla="*/ 3270250 w 4997450"/>
                <a:gd name="connsiteY8" fmla="*/ 742948 h 4483100"/>
                <a:gd name="connsiteX9" fmla="*/ 3321050 w 4997450"/>
                <a:gd name="connsiteY9" fmla="*/ 755652 h 4483100"/>
                <a:gd name="connsiteX10" fmla="*/ 3587750 w 4997450"/>
                <a:gd name="connsiteY10" fmla="*/ 673100 h 4483100"/>
                <a:gd name="connsiteX11" fmla="*/ 3708400 w 4997450"/>
                <a:gd name="connsiteY11" fmla="*/ 590548 h 4483100"/>
                <a:gd name="connsiteX12" fmla="*/ 3771900 w 4997450"/>
                <a:gd name="connsiteY12" fmla="*/ 584200 h 4483100"/>
                <a:gd name="connsiteX13" fmla="*/ 3886200 w 4997450"/>
                <a:gd name="connsiteY13" fmla="*/ 571500 h 4483100"/>
                <a:gd name="connsiteX14" fmla="*/ 4191000 w 4997450"/>
                <a:gd name="connsiteY14" fmla="*/ 539748 h 4483100"/>
                <a:gd name="connsiteX15" fmla="*/ 4432300 w 4997450"/>
                <a:gd name="connsiteY15" fmla="*/ 609600 h 4483100"/>
                <a:gd name="connsiteX16" fmla="*/ 4540250 w 4997450"/>
                <a:gd name="connsiteY16" fmla="*/ 508000 h 4483100"/>
                <a:gd name="connsiteX17" fmla="*/ 4616450 w 4997450"/>
                <a:gd name="connsiteY17" fmla="*/ 412748 h 4483100"/>
                <a:gd name="connsiteX18" fmla="*/ 4737100 w 4997450"/>
                <a:gd name="connsiteY18" fmla="*/ 361948 h 4483100"/>
                <a:gd name="connsiteX19" fmla="*/ 4743358 w 4997450"/>
                <a:gd name="connsiteY19" fmla="*/ 360072 h 4483100"/>
                <a:gd name="connsiteX20" fmla="*/ 4781550 w 4997450"/>
                <a:gd name="connsiteY20" fmla="*/ 387348 h 4483100"/>
                <a:gd name="connsiteX21" fmla="*/ 4832350 w 4997450"/>
                <a:gd name="connsiteY21" fmla="*/ 393700 h 4483100"/>
                <a:gd name="connsiteX22" fmla="*/ 4845050 w 4997450"/>
                <a:gd name="connsiteY22" fmla="*/ 419100 h 4483100"/>
                <a:gd name="connsiteX23" fmla="*/ 4921250 w 4997450"/>
                <a:gd name="connsiteY23" fmla="*/ 393700 h 4483100"/>
                <a:gd name="connsiteX24" fmla="*/ 4992086 w 4997450"/>
                <a:gd name="connsiteY24" fmla="*/ 462252 h 4483100"/>
                <a:gd name="connsiteX25" fmla="*/ 4946650 w 4997450"/>
                <a:gd name="connsiteY25" fmla="*/ 558800 h 4483100"/>
                <a:gd name="connsiteX26" fmla="*/ 4972050 w 4997450"/>
                <a:gd name="connsiteY26" fmla="*/ 647700 h 4483100"/>
                <a:gd name="connsiteX27" fmla="*/ 4997450 w 4997450"/>
                <a:gd name="connsiteY27" fmla="*/ 711200 h 4483100"/>
                <a:gd name="connsiteX28" fmla="*/ 4972050 w 4997450"/>
                <a:gd name="connsiteY28" fmla="*/ 793748 h 4483100"/>
                <a:gd name="connsiteX29" fmla="*/ 4997450 w 4997450"/>
                <a:gd name="connsiteY29" fmla="*/ 838200 h 4483100"/>
                <a:gd name="connsiteX30" fmla="*/ 4933950 w 4997450"/>
                <a:gd name="connsiteY30" fmla="*/ 889000 h 4483100"/>
                <a:gd name="connsiteX31" fmla="*/ 4914900 w 4997450"/>
                <a:gd name="connsiteY31" fmla="*/ 933452 h 4483100"/>
                <a:gd name="connsiteX32" fmla="*/ 4914518 w 4997450"/>
                <a:gd name="connsiteY32" fmla="*/ 935628 h 4483100"/>
                <a:gd name="connsiteX33" fmla="*/ 4908550 w 4997450"/>
                <a:gd name="connsiteY33" fmla="*/ 927100 h 4483100"/>
                <a:gd name="connsiteX34" fmla="*/ 4832350 w 4997450"/>
                <a:gd name="connsiteY34" fmla="*/ 958852 h 4483100"/>
                <a:gd name="connsiteX35" fmla="*/ 4743450 w 4997450"/>
                <a:gd name="connsiteY35" fmla="*/ 939800 h 4483100"/>
                <a:gd name="connsiteX36" fmla="*/ 4667250 w 4997450"/>
                <a:gd name="connsiteY36" fmla="*/ 984252 h 4483100"/>
                <a:gd name="connsiteX37" fmla="*/ 4552950 w 4997450"/>
                <a:gd name="connsiteY37" fmla="*/ 933452 h 4483100"/>
                <a:gd name="connsiteX38" fmla="*/ 4419600 w 4997450"/>
                <a:gd name="connsiteY38" fmla="*/ 1117600 h 4483100"/>
                <a:gd name="connsiteX39" fmla="*/ 4222750 w 4997450"/>
                <a:gd name="connsiteY39" fmla="*/ 1104900 h 4483100"/>
                <a:gd name="connsiteX40" fmla="*/ 4133850 w 4997450"/>
                <a:gd name="connsiteY40" fmla="*/ 1073148 h 4483100"/>
                <a:gd name="connsiteX41" fmla="*/ 4095750 w 4997450"/>
                <a:gd name="connsiteY41" fmla="*/ 1117600 h 4483100"/>
                <a:gd name="connsiteX42" fmla="*/ 4000500 w 4997450"/>
                <a:gd name="connsiteY42" fmla="*/ 1092200 h 4483100"/>
                <a:gd name="connsiteX43" fmla="*/ 3898900 w 4997450"/>
                <a:gd name="connsiteY43" fmla="*/ 1168400 h 4483100"/>
                <a:gd name="connsiteX44" fmla="*/ 3752850 w 4997450"/>
                <a:gd name="connsiteY44" fmla="*/ 1130300 h 4483100"/>
                <a:gd name="connsiteX45" fmla="*/ 3663950 w 4997450"/>
                <a:gd name="connsiteY45" fmla="*/ 1263652 h 4483100"/>
                <a:gd name="connsiteX46" fmla="*/ 3568700 w 4997450"/>
                <a:gd name="connsiteY46" fmla="*/ 1301748 h 4483100"/>
                <a:gd name="connsiteX47" fmla="*/ 3492500 w 4997450"/>
                <a:gd name="connsiteY47" fmla="*/ 1263652 h 4483100"/>
                <a:gd name="connsiteX48" fmla="*/ 3390900 w 4997450"/>
                <a:gd name="connsiteY48" fmla="*/ 1416052 h 4483100"/>
                <a:gd name="connsiteX49" fmla="*/ 3378200 w 4997450"/>
                <a:gd name="connsiteY49" fmla="*/ 1466852 h 4483100"/>
                <a:gd name="connsiteX50" fmla="*/ 3333750 w 4997450"/>
                <a:gd name="connsiteY50" fmla="*/ 1524000 h 4483100"/>
                <a:gd name="connsiteX51" fmla="*/ 3333750 w 4997450"/>
                <a:gd name="connsiteY51" fmla="*/ 1593852 h 4483100"/>
                <a:gd name="connsiteX52" fmla="*/ 3270250 w 4997450"/>
                <a:gd name="connsiteY52" fmla="*/ 1619252 h 4483100"/>
                <a:gd name="connsiteX53" fmla="*/ 3263900 w 4997450"/>
                <a:gd name="connsiteY53" fmla="*/ 1701800 h 4483100"/>
                <a:gd name="connsiteX54" fmla="*/ 3219450 w 4997450"/>
                <a:gd name="connsiteY54" fmla="*/ 1765300 h 4483100"/>
                <a:gd name="connsiteX55" fmla="*/ 3187700 w 4997450"/>
                <a:gd name="connsiteY55" fmla="*/ 1765300 h 4483100"/>
                <a:gd name="connsiteX56" fmla="*/ 3086100 w 4997450"/>
                <a:gd name="connsiteY56" fmla="*/ 1873252 h 4483100"/>
                <a:gd name="connsiteX57" fmla="*/ 3117850 w 4997450"/>
                <a:gd name="connsiteY57" fmla="*/ 1930400 h 4483100"/>
                <a:gd name="connsiteX58" fmla="*/ 3073400 w 4997450"/>
                <a:gd name="connsiteY58" fmla="*/ 1993900 h 4483100"/>
                <a:gd name="connsiteX59" fmla="*/ 3048000 w 4997450"/>
                <a:gd name="connsiteY59" fmla="*/ 2063748 h 4483100"/>
                <a:gd name="connsiteX60" fmla="*/ 3079750 w 4997450"/>
                <a:gd name="connsiteY60" fmla="*/ 2120900 h 4483100"/>
                <a:gd name="connsiteX61" fmla="*/ 3079750 w 4997450"/>
                <a:gd name="connsiteY61" fmla="*/ 2178052 h 4483100"/>
                <a:gd name="connsiteX62" fmla="*/ 2876550 w 4997450"/>
                <a:gd name="connsiteY62" fmla="*/ 2419348 h 4483100"/>
                <a:gd name="connsiteX63" fmla="*/ 2736850 w 4997450"/>
                <a:gd name="connsiteY63" fmla="*/ 2470148 h 4483100"/>
                <a:gd name="connsiteX64" fmla="*/ 2597150 w 4997450"/>
                <a:gd name="connsiteY64" fmla="*/ 2438400 h 4483100"/>
                <a:gd name="connsiteX65" fmla="*/ 2508250 w 4997450"/>
                <a:gd name="connsiteY65" fmla="*/ 2432052 h 4483100"/>
                <a:gd name="connsiteX66" fmla="*/ 2432050 w 4997450"/>
                <a:gd name="connsiteY66" fmla="*/ 2413000 h 4483100"/>
                <a:gd name="connsiteX67" fmla="*/ 2305050 w 4997450"/>
                <a:gd name="connsiteY67" fmla="*/ 2482852 h 4483100"/>
                <a:gd name="connsiteX68" fmla="*/ 2349500 w 4997450"/>
                <a:gd name="connsiteY68" fmla="*/ 2546348 h 4483100"/>
                <a:gd name="connsiteX69" fmla="*/ 2387600 w 4997450"/>
                <a:gd name="connsiteY69" fmla="*/ 2717800 h 4483100"/>
                <a:gd name="connsiteX70" fmla="*/ 2432050 w 4997450"/>
                <a:gd name="connsiteY70" fmla="*/ 2736852 h 4483100"/>
                <a:gd name="connsiteX71" fmla="*/ 2444750 w 4997450"/>
                <a:gd name="connsiteY71" fmla="*/ 2832100 h 4483100"/>
                <a:gd name="connsiteX72" fmla="*/ 2527300 w 4997450"/>
                <a:gd name="connsiteY72" fmla="*/ 2857500 h 4483100"/>
                <a:gd name="connsiteX73" fmla="*/ 2590800 w 4997450"/>
                <a:gd name="connsiteY73" fmla="*/ 2921000 h 4483100"/>
                <a:gd name="connsiteX74" fmla="*/ 2584450 w 4997450"/>
                <a:gd name="connsiteY74" fmla="*/ 3003548 h 4483100"/>
                <a:gd name="connsiteX75" fmla="*/ 2400300 w 4997450"/>
                <a:gd name="connsiteY75" fmla="*/ 3111500 h 4483100"/>
                <a:gd name="connsiteX76" fmla="*/ 2286000 w 4997450"/>
                <a:gd name="connsiteY76" fmla="*/ 3143252 h 4483100"/>
                <a:gd name="connsiteX77" fmla="*/ 2222500 w 4997450"/>
                <a:gd name="connsiteY77" fmla="*/ 3200400 h 4483100"/>
                <a:gd name="connsiteX78" fmla="*/ 2209800 w 4997450"/>
                <a:gd name="connsiteY78" fmla="*/ 3289300 h 4483100"/>
                <a:gd name="connsiteX79" fmla="*/ 2190750 w 4997450"/>
                <a:gd name="connsiteY79" fmla="*/ 3435348 h 4483100"/>
                <a:gd name="connsiteX80" fmla="*/ 2076450 w 4997450"/>
                <a:gd name="connsiteY80" fmla="*/ 3422652 h 4483100"/>
                <a:gd name="connsiteX81" fmla="*/ 2076450 w 4997450"/>
                <a:gd name="connsiteY81" fmla="*/ 3479800 h 4483100"/>
                <a:gd name="connsiteX82" fmla="*/ 1930400 w 4997450"/>
                <a:gd name="connsiteY82" fmla="*/ 3644900 h 4483100"/>
                <a:gd name="connsiteX83" fmla="*/ 1784350 w 4997450"/>
                <a:gd name="connsiteY83" fmla="*/ 3517900 h 4483100"/>
                <a:gd name="connsiteX84" fmla="*/ 1752600 w 4997450"/>
                <a:gd name="connsiteY84" fmla="*/ 3498852 h 4483100"/>
                <a:gd name="connsiteX85" fmla="*/ 1695450 w 4997450"/>
                <a:gd name="connsiteY85" fmla="*/ 3530600 h 4483100"/>
                <a:gd name="connsiteX86" fmla="*/ 1746250 w 4997450"/>
                <a:gd name="connsiteY86" fmla="*/ 3632200 h 4483100"/>
                <a:gd name="connsiteX87" fmla="*/ 1739900 w 4997450"/>
                <a:gd name="connsiteY87" fmla="*/ 3651252 h 4483100"/>
                <a:gd name="connsiteX88" fmla="*/ 1835150 w 4997450"/>
                <a:gd name="connsiteY88" fmla="*/ 3778252 h 4483100"/>
                <a:gd name="connsiteX89" fmla="*/ 1879600 w 4997450"/>
                <a:gd name="connsiteY89" fmla="*/ 3841748 h 4483100"/>
                <a:gd name="connsiteX90" fmla="*/ 1854200 w 4997450"/>
                <a:gd name="connsiteY90" fmla="*/ 3956052 h 4483100"/>
                <a:gd name="connsiteX91" fmla="*/ 1885950 w 4997450"/>
                <a:gd name="connsiteY91" fmla="*/ 4019548 h 4483100"/>
                <a:gd name="connsiteX92" fmla="*/ 1917700 w 4997450"/>
                <a:gd name="connsiteY92" fmla="*/ 4362452 h 4483100"/>
                <a:gd name="connsiteX93" fmla="*/ 1841500 w 4997450"/>
                <a:gd name="connsiteY93" fmla="*/ 4375148 h 4483100"/>
                <a:gd name="connsiteX94" fmla="*/ 1847066 w 4997450"/>
                <a:gd name="connsiteY94" fmla="*/ 4430816 h 4483100"/>
                <a:gd name="connsiteX95" fmla="*/ 1841500 w 4997450"/>
                <a:gd name="connsiteY95" fmla="*/ 4432300 h 4483100"/>
                <a:gd name="connsiteX96" fmla="*/ 1644650 w 4997450"/>
                <a:gd name="connsiteY96" fmla="*/ 4483100 h 4483100"/>
                <a:gd name="connsiteX97" fmla="*/ 1600200 w 4997450"/>
                <a:gd name="connsiteY97" fmla="*/ 4394200 h 4483100"/>
                <a:gd name="connsiteX98" fmla="*/ 1562100 w 4997450"/>
                <a:gd name="connsiteY98" fmla="*/ 4394200 h 4483100"/>
                <a:gd name="connsiteX99" fmla="*/ 1492250 w 4997450"/>
                <a:gd name="connsiteY99" fmla="*/ 4375148 h 4483100"/>
                <a:gd name="connsiteX100" fmla="*/ 1473200 w 4997450"/>
                <a:gd name="connsiteY100" fmla="*/ 4318000 h 4483100"/>
                <a:gd name="connsiteX101" fmla="*/ 1377950 w 4997450"/>
                <a:gd name="connsiteY101" fmla="*/ 4292600 h 4483100"/>
                <a:gd name="connsiteX102" fmla="*/ 1377950 w 4997450"/>
                <a:gd name="connsiteY102" fmla="*/ 4184652 h 4483100"/>
                <a:gd name="connsiteX103" fmla="*/ 1333500 w 4997450"/>
                <a:gd name="connsiteY103" fmla="*/ 4146548 h 4483100"/>
                <a:gd name="connsiteX104" fmla="*/ 1295400 w 4997450"/>
                <a:gd name="connsiteY104" fmla="*/ 4089400 h 4483100"/>
                <a:gd name="connsiteX105" fmla="*/ 1282700 w 4997450"/>
                <a:gd name="connsiteY105" fmla="*/ 3886200 h 4483100"/>
                <a:gd name="connsiteX106" fmla="*/ 1244600 w 4997450"/>
                <a:gd name="connsiteY106" fmla="*/ 3841748 h 4483100"/>
                <a:gd name="connsiteX107" fmla="*/ 1257300 w 4997450"/>
                <a:gd name="connsiteY107" fmla="*/ 3822700 h 4483100"/>
                <a:gd name="connsiteX108" fmla="*/ 1257300 w 4997450"/>
                <a:gd name="connsiteY108" fmla="*/ 3740148 h 4483100"/>
                <a:gd name="connsiteX109" fmla="*/ 1327150 w 4997450"/>
                <a:gd name="connsiteY109" fmla="*/ 3714748 h 4483100"/>
                <a:gd name="connsiteX110" fmla="*/ 1289050 w 4997450"/>
                <a:gd name="connsiteY110" fmla="*/ 3657600 h 4483100"/>
                <a:gd name="connsiteX111" fmla="*/ 1225550 w 4997450"/>
                <a:gd name="connsiteY111" fmla="*/ 3638548 h 4483100"/>
                <a:gd name="connsiteX112" fmla="*/ 1181100 w 4997450"/>
                <a:gd name="connsiteY112" fmla="*/ 3625852 h 4483100"/>
                <a:gd name="connsiteX113" fmla="*/ 1181100 w 4997450"/>
                <a:gd name="connsiteY113" fmla="*/ 3575052 h 4483100"/>
                <a:gd name="connsiteX114" fmla="*/ 1219200 w 4997450"/>
                <a:gd name="connsiteY114" fmla="*/ 3530600 h 4483100"/>
                <a:gd name="connsiteX115" fmla="*/ 1282700 w 4997450"/>
                <a:gd name="connsiteY115" fmla="*/ 3536948 h 4483100"/>
                <a:gd name="connsiteX116" fmla="*/ 1333500 w 4997450"/>
                <a:gd name="connsiteY116" fmla="*/ 3524252 h 4483100"/>
                <a:gd name="connsiteX117" fmla="*/ 1352550 w 4997450"/>
                <a:gd name="connsiteY117" fmla="*/ 3473452 h 4483100"/>
                <a:gd name="connsiteX118" fmla="*/ 1390650 w 4997450"/>
                <a:gd name="connsiteY118" fmla="*/ 3378200 h 4483100"/>
                <a:gd name="connsiteX119" fmla="*/ 1479550 w 4997450"/>
                <a:gd name="connsiteY119" fmla="*/ 3359148 h 4483100"/>
                <a:gd name="connsiteX120" fmla="*/ 1473200 w 4997450"/>
                <a:gd name="connsiteY120" fmla="*/ 3321052 h 4483100"/>
                <a:gd name="connsiteX121" fmla="*/ 1428750 w 4997450"/>
                <a:gd name="connsiteY121" fmla="*/ 3289300 h 4483100"/>
                <a:gd name="connsiteX122" fmla="*/ 1454150 w 4997450"/>
                <a:gd name="connsiteY122" fmla="*/ 3238500 h 4483100"/>
                <a:gd name="connsiteX123" fmla="*/ 1371600 w 4997450"/>
                <a:gd name="connsiteY123" fmla="*/ 3200400 h 4483100"/>
                <a:gd name="connsiteX124" fmla="*/ 1289050 w 4997450"/>
                <a:gd name="connsiteY124" fmla="*/ 3175000 h 4483100"/>
                <a:gd name="connsiteX125" fmla="*/ 1314450 w 4997450"/>
                <a:gd name="connsiteY125" fmla="*/ 3105148 h 4483100"/>
                <a:gd name="connsiteX126" fmla="*/ 1377950 w 4997450"/>
                <a:gd name="connsiteY126" fmla="*/ 3086100 h 4483100"/>
                <a:gd name="connsiteX127" fmla="*/ 1409700 w 4997450"/>
                <a:gd name="connsiteY127" fmla="*/ 3035300 h 4483100"/>
                <a:gd name="connsiteX128" fmla="*/ 1320800 w 4997450"/>
                <a:gd name="connsiteY128" fmla="*/ 2990852 h 4483100"/>
                <a:gd name="connsiteX129" fmla="*/ 1276350 w 4997450"/>
                <a:gd name="connsiteY129" fmla="*/ 2997200 h 4483100"/>
                <a:gd name="connsiteX130" fmla="*/ 1130300 w 4997450"/>
                <a:gd name="connsiteY130" fmla="*/ 2997200 h 4483100"/>
                <a:gd name="connsiteX131" fmla="*/ 1104900 w 4997450"/>
                <a:gd name="connsiteY131" fmla="*/ 3035300 h 4483100"/>
                <a:gd name="connsiteX132" fmla="*/ 1054100 w 4997450"/>
                <a:gd name="connsiteY132" fmla="*/ 3028948 h 4483100"/>
                <a:gd name="connsiteX133" fmla="*/ 996950 w 4997450"/>
                <a:gd name="connsiteY133" fmla="*/ 2978148 h 4483100"/>
                <a:gd name="connsiteX134" fmla="*/ 996950 w 4997450"/>
                <a:gd name="connsiteY134" fmla="*/ 2927348 h 4483100"/>
                <a:gd name="connsiteX135" fmla="*/ 1098550 w 4997450"/>
                <a:gd name="connsiteY135" fmla="*/ 2901948 h 4483100"/>
                <a:gd name="connsiteX136" fmla="*/ 1098550 w 4997450"/>
                <a:gd name="connsiteY136" fmla="*/ 2819400 h 4483100"/>
                <a:gd name="connsiteX137" fmla="*/ 1041400 w 4997450"/>
                <a:gd name="connsiteY137" fmla="*/ 2806700 h 4483100"/>
                <a:gd name="connsiteX138" fmla="*/ 1009650 w 4997450"/>
                <a:gd name="connsiteY138" fmla="*/ 2794000 h 4483100"/>
                <a:gd name="connsiteX139" fmla="*/ 1028700 w 4997450"/>
                <a:gd name="connsiteY139" fmla="*/ 2743200 h 4483100"/>
                <a:gd name="connsiteX140" fmla="*/ 1028700 w 4997450"/>
                <a:gd name="connsiteY140" fmla="*/ 2635252 h 4483100"/>
                <a:gd name="connsiteX141" fmla="*/ 1047750 w 4997450"/>
                <a:gd name="connsiteY141" fmla="*/ 2603500 h 4483100"/>
                <a:gd name="connsiteX142" fmla="*/ 1073150 w 4997450"/>
                <a:gd name="connsiteY142" fmla="*/ 2501900 h 4483100"/>
                <a:gd name="connsiteX143" fmla="*/ 1003300 w 4997450"/>
                <a:gd name="connsiteY143" fmla="*/ 2489200 h 4483100"/>
                <a:gd name="connsiteX144" fmla="*/ 895350 w 4997450"/>
                <a:gd name="connsiteY144" fmla="*/ 2425700 h 4483100"/>
                <a:gd name="connsiteX145" fmla="*/ 755650 w 4997450"/>
                <a:gd name="connsiteY145" fmla="*/ 2457452 h 4483100"/>
                <a:gd name="connsiteX146" fmla="*/ 609600 w 4997450"/>
                <a:gd name="connsiteY146" fmla="*/ 2495548 h 4483100"/>
                <a:gd name="connsiteX147" fmla="*/ 508000 w 4997450"/>
                <a:gd name="connsiteY147" fmla="*/ 2597148 h 4483100"/>
                <a:gd name="connsiteX148" fmla="*/ 412750 w 4997450"/>
                <a:gd name="connsiteY148" fmla="*/ 2660652 h 4483100"/>
                <a:gd name="connsiteX149" fmla="*/ 311150 w 4997450"/>
                <a:gd name="connsiteY149" fmla="*/ 2724148 h 4483100"/>
                <a:gd name="connsiteX150" fmla="*/ 273050 w 4997450"/>
                <a:gd name="connsiteY150" fmla="*/ 2806700 h 4483100"/>
                <a:gd name="connsiteX151" fmla="*/ 152400 w 4997450"/>
                <a:gd name="connsiteY151" fmla="*/ 2800348 h 4483100"/>
                <a:gd name="connsiteX152" fmla="*/ 133350 w 4997450"/>
                <a:gd name="connsiteY152" fmla="*/ 2755900 h 4483100"/>
                <a:gd name="connsiteX153" fmla="*/ 0 w 4997450"/>
                <a:gd name="connsiteY153" fmla="*/ 2781300 h 4483100"/>
                <a:gd name="connsiteX154" fmla="*/ 222250 w 4997450"/>
                <a:gd name="connsiteY154" fmla="*/ 2635252 h 4483100"/>
                <a:gd name="connsiteX155" fmla="*/ 330200 w 4997450"/>
                <a:gd name="connsiteY155" fmla="*/ 2616200 h 4483100"/>
                <a:gd name="connsiteX156" fmla="*/ 349250 w 4997450"/>
                <a:gd name="connsiteY156" fmla="*/ 2540000 h 4483100"/>
                <a:gd name="connsiteX157" fmla="*/ 419100 w 4997450"/>
                <a:gd name="connsiteY157" fmla="*/ 2540000 h 4483100"/>
                <a:gd name="connsiteX158" fmla="*/ 495300 w 4997450"/>
                <a:gd name="connsiteY158" fmla="*/ 2495548 h 4483100"/>
                <a:gd name="connsiteX159" fmla="*/ 806450 w 4997450"/>
                <a:gd name="connsiteY159" fmla="*/ 2336800 h 4483100"/>
                <a:gd name="connsiteX160" fmla="*/ 1104900 w 4997450"/>
                <a:gd name="connsiteY160" fmla="*/ 2152652 h 4483100"/>
                <a:gd name="connsiteX161" fmla="*/ 1301750 w 4997450"/>
                <a:gd name="connsiteY161" fmla="*/ 1885948 h 4483100"/>
                <a:gd name="connsiteX162" fmla="*/ 1644650 w 4997450"/>
                <a:gd name="connsiteY162" fmla="*/ 1739900 h 4483100"/>
                <a:gd name="connsiteX163" fmla="*/ 1847850 w 4997450"/>
                <a:gd name="connsiteY163" fmla="*/ 1606548 h 4483100"/>
                <a:gd name="connsiteX164" fmla="*/ 1924050 w 4997450"/>
                <a:gd name="connsiteY164" fmla="*/ 1447800 h 4483100"/>
                <a:gd name="connsiteX165" fmla="*/ 1968500 w 4997450"/>
                <a:gd name="connsiteY165" fmla="*/ 1377948 h 4483100"/>
                <a:gd name="connsiteX166" fmla="*/ 1930400 w 4997450"/>
                <a:gd name="connsiteY166" fmla="*/ 1168400 h 4483100"/>
                <a:gd name="connsiteX167" fmla="*/ 1974850 w 4997450"/>
                <a:gd name="connsiteY167" fmla="*/ 1054100 h 4483100"/>
                <a:gd name="connsiteX168" fmla="*/ 1955800 w 4997450"/>
                <a:gd name="connsiteY168" fmla="*/ 984252 h 4483100"/>
                <a:gd name="connsiteX169" fmla="*/ 2006600 w 4997450"/>
                <a:gd name="connsiteY169" fmla="*/ 838200 h 4483100"/>
                <a:gd name="connsiteX170" fmla="*/ 2076450 w 4997450"/>
                <a:gd name="connsiteY170" fmla="*/ 850900 h 4483100"/>
                <a:gd name="connsiteX171" fmla="*/ 2127250 w 4997450"/>
                <a:gd name="connsiteY171" fmla="*/ 831852 h 4483100"/>
                <a:gd name="connsiteX172" fmla="*/ 2165350 w 4997450"/>
                <a:gd name="connsiteY172" fmla="*/ 723900 h 4483100"/>
                <a:gd name="connsiteX173" fmla="*/ 2190750 w 4997450"/>
                <a:gd name="connsiteY173" fmla="*/ 488948 h 4483100"/>
                <a:gd name="connsiteX174" fmla="*/ 2336800 w 4997450"/>
                <a:gd name="connsiteY174" fmla="*/ 387348 h 4483100"/>
                <a:gd name="connsiteX175" fmla="*/ 2387600 w 4997450"/>
                <a:gd name="connsiteY175" fmla="*/ 317500 h 4483100"/>
                <a:gd name="connsiteX176" fmla="*/ 2571750 w 4997450"/>
                <a:gd name="connsiteY176" fmla="*/ 273052 h 4483100"/>
                <a:gd name="connsiteX177" fmla="*/ 2609850 w 4997450"/>
                <a:gd name="connsiteY177" fmla="*/ 273052 h 4483100"/>
                <a:gd name="connsiteX178" fmla="*/ 2635250 w 4997450"/>
                <a:gd name="connsiteY178" fmla="*/ 260348 h 4483100"/>
                <a:gd name="connsiteX179" fmla="*/ 2654300 w 4997450"/>
                <a:gd name="connsiteY179" fmla="*/ 139700 h 4483100"/>
                <a:gd name="connsiteX180" fmla="*/ 2641600 w 4997450"/>
                <a:gd name="connsiteY180" fmla="*/ 57148 h 4483100"/>
                <a:gd name="connsiteX181" fmla="*/ 2724150 w 4997450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50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872" name="グループ化 871">
              <a:extLst>
                <a:ext uri="{FF2B5EF4-FFF2-40B4-BE49-F238E27FC236}">
                  <a16:creationId xmlns:a16="http://schemas.microsoft.com/office/drawing/2014/main" id="{6BE25858-5E73-2BDB-18A2-B26112DC0413}"/>
                </a:ext>
              </a:extLst>
            </p:cNvPr>
            <p:cNvGrpSpPr/>
            <p:nvPr/>
          </p:nvGrpSpPr>
          <p:grpSpPr>
            <a:xfrm flipH="1">
              <a:off x="5853915" y="4890240"/>
              <a:ext cx="113970" cy="154120"/>
              <a:chOff x="4965309" y="3938588"/>
              <a:chExt cx="232961" cy="315032"/>
            </a:xfrm>
          </p:grpSpPr>
          <p:sp>
            <p:nvSpPr>
              <p:cNvPr id="873" name="四角形: 角を丸くする 872">
                <a:extLst>
                  <a:ext uri="{FF2B5EF4-FFF2-40B4-BE49-F238E27FC236}">
                    <a16:creationId xmlns:a16="http://schemas.microsoft.com/office/drawing/2014/main" id="{2673A376-0020-DAAB-7424-2E3A3B0F0F65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四角形: 角を丸くする 873">
                <a:extLst>
                  <a:ext uri="{FF2B5EF4-FFF2-40B4-BE49-F238E27FC236}">
                    <a16:creationId xmlns:a16="http://schemas.microsoft.com/office/drawing/2014/main" id="{1B195D9F-9FD3-572E-D5BE-9160CA76968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月 874">
                <a:extLst>
                  <a:ext uri="{FF2B5EF4-FFF2-40B4-BE49-F238E27FC236}">
                    <a16:creationId xmlns:a16="http://schemas.microsoft.com/office/drawing/2014/main" id="{AB9FC2C9-3883-464C-300F-0E044B1503A7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76" name="グループ化 875">
              <a:extLst>
                <a:ext uri="{FF2B5EF4-FFF2-40B4-BE49-F238E27FC236}">
                  <a16:creationId xmlns:a16="http://schemas.microsoft.com/office/drawing/2014/main" id="{8AB926A2-64FF-1343-1E2B-E5B297C8DA91}"/>
                </a:ext>
              </a:extLst>
            </p:cNvPr>
            <p:cNvGrpSpPr/>
            <p:nvPr/>
          </p:nvGrpSpPr>
          <p:grpSpPr>
            <a:xfrm flipH="1">
              <a:off x="5227193" y="4863243"/>
              <a:ext cx="113970" cy="154120"/>
              <a:chOff x="4965309" y="3938588"/>
              <a:chExt cx="232961" cy="315032"/>
            </a:xfrm>
          </p:grpSpPr>
          <p:sp>
            <p:nvSpPr>
              <p:cNvPr id="877" name="四角形: 角を丸くする 876">
                <a:extLst>
                  <a:ext uri="{FF2B5EF4-FFF2-40B4-BE49-F238E27FC236}">
                    <a16:creationId xmlns:a16="http://schemas.microsoft.com/office/drawing/2014/main" id="{429640E2-FE1B-D45B-0889-9439DB43F66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四角形: 角を丸くする 877">
                <a:extLst>
                  <a:ext uri="{FF2B5EF4-FFF2-40B4-BE49-F238E27FC236}">
                    <a16:creationId xmlns:a16="http://schemas.microsoft.com/office/drawing/2014/main" id="{871743EF-4EE4-B36D-595C-633804C99291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月 878">
                <a:extLst>
                  <a:ext uri="{FF2B5EF4-FFF2-40B4-BE49-F238E27FC236}">
                    <a16:creationId xmlns:a16="http://schemas.microsoft.com/office/drawing/2014/main" id="{834539AA-41BB-EC38-0048-45946E82A183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D9ADC98C-02E6-38FD-2F7A-D22798C16FAA}"/>
                </a:ext>
              </a:extLst>
            </p:cNvPr>
            <p:cNvGrpSpPr/>
            <p:nvPr/>
          </p:nvGrpSpPr>
          <p:grpSpPr>
            <a:xfrm>
              <a:off x="4754716" y="4697796"/>
              <a:ext cx="113970" cy="154120"/>
              <a:chOff x="4965309" y="3938588"/>
              <a:chExt cx="232961" cy="315032"/>
            </a:xfrm>
          </p:grpSpPr>
          <p:sp>
            <p:nvSpPr>
              <p:cNvPr id="881" name="四角形: 角を丸くする 880">
                <a:extLst>
                  <a:ext uri="{FF2B5EF4-FFF2-40B4-BE49-F238E27FC236}">
                    <a16:creationId xmlns:a16="http://schemas.microsoft.com/office/drawing/2014/main" id="{7660AB1B-A935-4DEE-ACF6-5D25A3721927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四角形: 角を丸くする 881">
                <a:extLst>
                  <a:ext uri="{FF2B5EF4-FFF2-40B4-BE49-F238E27FC236}">
                    <a16:creationId xmlns:a16="http://schemas.microsoft.com/office/drawing/2014/main" id="{DB292F0E-E269-D59A-66DE-0DF5180F8DF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月 882">
                <a:extLst>
                  <a:ext uri="{FF2B5EF4-FFF2-40B4-BE49-F238E27FC236}">
                    <a16:creationId xmlns:a16="http://schemas.microsoft.com/office/drawing/2014/main" id="{23885A89-5729-B3BC-A38B-A239D784F59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30ADB536-1181-0AA2-0C29-567F9FE18B71}"/>
                </a:ext>
              </a:extLst>
            </p:cNvPr>
            <p:cNvGrpSpPr/>
            <p:nvPr/>
          </p:nvGrpSpPr>
          <p:grpSpPr>
            <a:xfrm>
              <a:off x="4092991" y="4579807"/>
              <a:ext cx="113970" cy="154120"/>
              <a:chOff x="4965309" y="3938588"/>
              <a:chExt cx="232961" cy="315032"/>
            </a:xfrm>
          </p:grpSpPr>
          <p:sp>
            <p:nvSpPr>
              <p:cNvPr id="885" name="四角形: 角を丸くする 884">
                <a:extLst>
                  <a:ext uri="{FF2B5EF4-FFF2-40B4-BE49-F238E27FC236}">
                    <a16:creationId xmlns:a16="http://schemas.microsoft.com/office/drawing/2014/main" id="{32135BD9-5D78-117A-EF46-2C283FAEA46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四角形: 角を丸くする 885">
                <a:extLst>
                  <a:ext uri="{FF2B5EF4-FFF2-40B4-BE49-F238E27FC236}">
                    <a16:creationId xmlns:a16="http://schemas.microsoft.com/office/drawing/2014/main" id="{F0FA5FDF-F7A6-A980-6D8A-515BD63615D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月 886">
                <a:extLst>
                  <a:ext uri="{FF2B5EF4-FFF2-40B4-BE49-F238E27FC236}">
                    <a16:creationId xmlns:a16="http://schemas.microsoft.com/office/drawing/2014/main" id="{6CF7BDE6-4FCA-0F95-FA33-C4E445C7B35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85" name="グループ化 984">
            <a:extLst>
              <a:ext uri="{FF2B5EF4-FFF2-40B4-BE49-F238E27FC236}">
                <a16:creationId xmlns:a16="http://schemas.microsoft.com/office/drawing/2014/main" id="{5C8F4B04-647B-0368-E5FA-F4FA04FB825F}"/>
              </a:ext>
            </a:extLst>
          </p:cNvPr>
          <p:cNvGrpSpPr/>
          <p:nvPr/>
        </p:nvGrpSpPr>
        <p:grpSpPr>
          <a:xfrm>
            <a:off x="660682" y="4434195"/>
            <a:ext cx="2699117" cy="1182169"/>
            <a:chOff x="660682" y="4434195"/>
            <a:chExt cx="2699117" cy="1182169"/>
          </a:xfrm>
        </p:grpSpPr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B573E5C2-236B-FF98-BC1C-819263CB2128}"/>
                </a:ext>
              </a:extLst>
            </p:cNvPr>
            <p:cNvGrpSpPr/>
            <p:nvPr/>
          </p:nvGrpSpPr>
          <p:grpSpPr>
            <a:xfrm>
              <a:off x="660682" y="5093740"/>
              <a:ext cx="2699117" cy="522624"/>
              <a:chOff x="3603907" y="5093739"/>
              <a:chExt cx="2699117" cy="522624"/>
            </a:xfrm>
          </p:grpSpPr>
          <p:sp>
            <p:nvSpPr>
              <p:cNvPr id="889" name="台形 888">
                <a:extLst>
                  <a:ext uri="{FF2B5EF4-FFF2-40B4-BE49-F238E27FC236}">
                    <a16:creationId xmlns:a16="http://schemas.microsoft.com/office/drawing/2014/main" id="{C1552747-EEA8-A7F6-2618-F6C1B485F632}"/>
                  </a:ext>
                </a:extLst>
              </p:cNvPr>
              <p:cNvSpPr/>
              <p:nvPr/>
            </p:nvSpPr>
            <p:spPr>
              <a:xfrm rot="8100000" flipH="1">
                <a:off x="5498905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8505C840-30DB-C820-CF9E-F6E9EBCFB62B}"/>
                  </a:ext>
                </a:extLst>
              </p:cNvPr>
              <p:cNvGrpSpPr/>
              <p:nvPr/>
            </p:nvGrpSpPr>
            <p:grpSpPr>
              <a:xfrm>
                <a:off x="5136769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78" name="台形 977">
                  <a:extLst>
                    <a:ext uri="{FF2B5EF4-FFF2-40B4-BE49-F238E27FC236}">
                      <a16:creationId xmlns:a16="http://schemas.microsoft.com/office/drawing/2014/main" id="{48FD8F7E-2677-269A-3494-C7F0CF81D1A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台形 978">
                  <a:extLst>
                    <a:ext uri="{FF2B5EF4-FFF2-40B4-BE49-F238E27FC236}">
                      <a16:creationId xmlns:a16="http://schemas.microsoft.com/office/drawing/2014/main" id="{E05E0A48-FA9C-56F7-6371-9EF25C3CC8C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36535F7F-E3B6-72AA-91F4-4E035409875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9A651E59-CC8B-2072-3DF9-97F9BF53C4D1}"/>
                  </a:ext>
                </a:extLst>
              </p:cNvPr>
              <p:cNvGrpSpPr/>
              <p:nvPr/>
            </p:nvGrpSpPr>
            <p:grpSpPr>
              <a:xfrm>
                <a:off x="5284394" y="5378188"/>
                <a:ext cx="129247" cy="238175"/>
                <a:chOff x="5146675" y="2893474"/>
                <a:chExt cx="276225" cy="577278"/>
              </a:xfrm>
            </p:grpSpPr>
            <p:sp>
              <p:nvSpPr>
                <p:cNvPr id="975" name="台形 974">
                  <a:extLst>
                    <a:ext uri="{FF2B5EF4-FFF2-40B4-BE49-F238E27FC236}">
                      <a16:creationId xmlns:a16="http://schemas.microsoft.com/office/drawing/2014/main" id="{182007F9-B1E3-AE39-38A8-4E49D9D70E0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台形 975">
                  <a:extLst>
                    <a:ext uri="{FF2B5EF4-FFF2-40B4-BE49-F238E27FC236}">
                      <a16:creationId xmlns:a16="http://schemas.microsoft.com/office/drawing/2014/main" id="{0D7C866A-F4AE-BA7E-0E16-C6C2C0A244D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9D19BAF9-AC48-F3C5-C2FE-439EB2DFE74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8C40D783-B32F-1BC5-B1DD-8F8C2F7B52E6}"/>
                  </a:ext>
                </a:extLst>
              </p:cNvPr>
              <p:cNvSpPr/>
              <p:nvPr/>
            </p:nvSpPr>
            <p:spPr>
              <a:xfrm rot="10800000">
                <a:off x="5113124" y="5337729"/>
                <a:ext cx="324646" cy="115031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台形 892">
                <a:extLst>
                  <a:ext uri="{FF2B5EF4-FFF2-40B4-BE49-F238E27FC236}">
                    <a16:creationId xmlns:a16="http://schemas.microsoft.com/office/drawing/2014/main" id="{C503D7A9-6B1D-E9FC-CB67-916C268B05F2}"/>
                  </a:ext>
                </a:extLst>
              </p:cNvPr>
              <p:cNvSpPr/>
              <p:nvPr/>
            </p:nvSpPr>
            <p:spPr>
              <a:xfrm rot="13500000">
                <a:off x="5015344" y="5182725"/>
                <a:ext cx="40854" cy="17155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EAC9B6E6-4B74-B881-8206-2D86FA6323A6}"/>
                  </a:ext>
                </a:extLst>
              </p:cNvPr>
              <p:cNvSpPr/>
              <p:nvPr/>
            </p:nvSpPr>
            <p:spPr>
              <a:xfrm>
                <a:off x="5017638" y="5093739"/>
                <a:ext cx="515577" cy="258822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正方形/長方形 894">
                <a:extLst>
                  <a:ext uri="{FF2B5EF4-FFF2-40B4-BE49-F238E27FC236}">
                    <a16:creationId xmlns:a16="http://schemas.microsoft.com/office/drawing/2014/main" id="{C3B3E660-FE0B-C05A-B076-9DA28CE535FE}"/>
                  </a:ext>
                </a:extLst>
              </p:cNvPr>
              <p:cNvSpPr/>
              <p:nvPr/>
            </p:nvSpPr>
            <p:spPr>
              <a:xfrm>
                <a:off x="5145717" y="5190104"/>
                <a:ext cx="262656" cy="126536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テキスト ボックス 895">
                <a:extLst>
                  <a:ext uri="{FF2B5EF4-FFF2-40B4-BE49-F238E27FC236}">
                    <a16:creationId xmlns:a16="http://schemas.microsoft.com/office/drawing/2014/main" id="{3957F6E7-2DA2-5016-5A65-2D6F57E37321}"/>
                  </a:ext>
                </a:extLst>
              </p:cNvPr>
              <p:cNvSpPr txBox="1"/>
              <p:nvPr/>
            </p:nvSpPr>
            <p:spPr>
              <a:xfrm>
                <a:off x="5163665" y="5209276"/>
                <a:ext cx="225536" cy="849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香　川</a:t>
                </a:r>
              </a:p>
            </p:txBody>
          </p: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8354A3D9-EA76-C1C0-1795-6102FEBDD5BA}"/>
                  </a:ext>
                </a:extLst>
              </p:cNvPr>
              <p:cNvGrpSpPr/>
              <p:nvPr/>
            </p:nvGrpSpPr>
            <p:grpSpPr>
              <a:xfrm>
                <a:off x="4310926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61" name="台形 960">
                  <a:extLst>
                    <a:ext uri="{FF2B5EF4-FFF2-40B4-BE49-F238E27FC236}">
                      <a16:creationId xmlns:a16="http://schemas.microsoft.com/office/drawing/2014/main" id="{0F4B6FB3-3675-D37A-EA57-86FA46A75D74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2" name="グループ化 961">
                  <a:extLst>
                    <a:ext uri="{FF2B5EF4-FFF2-40B4-BE49-F238E27FC236}">
                      <a16:creationId xmlns:a16="http://schemas.microsoft.com/office/drawing/2014/main" id="{69EA1D4C-3C21-A1F4-28D8-EE2B91DD8B2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72" name="台形 971">
                    <a:extLst>
                      <a:ext uri="{FF2B5EF4-FFF2-40B4-BE49-F238E27FC236}">
                        <a16:creationId xmlns:a16="http://schemas.microsoft.com/office/drawing/2014/main" id="{6B101AE8-EEC2-5D7F-A124-40EF0BCFF0B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台形 972">
                    <a:extLst>
                      <a:ext uri="{FF2B5EF4-FFF2-40B4-BE49-F238E27FC236}">
                        <a16:creationId xmlns:a16="http://schemas.microsoft.com/office/drawing/2014/main" id="{B2F51730-BAE0-855D-7CC6-2AB0CEAAD6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27A3C8B0-39E8-C66E-B6CE-161AA01311F0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3" name="グループ化 962">
                  <a:extLst>
                    <a:ext uri="{FF2B5EF4-FFF2-40B4-BE49-F238E27FC236}">
                      <a16:creationId xmlns:a16="http://schemas.microsoft.com/office/drawing/2014/main" id="{0C1C86F5-7E81-B75A-DA79-63C659672C4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69" name="台形 968">
                    <a:extLst>
                      <a:ext uri="{FF2B5EF4-FFF2-40B4-BE49-F238E27FC236}">
                        <a16:creationId xmlns:a16="http://schemas.microsoft.com/office/drawing/2014/main" id="{6326B3A0-FA4E-B6D9-4C50-A70C1C93BEC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台形 969">
                    <a:extLst>
                      <a:ext uri="{FF2B5EF4-FFF2-40B4-BE49-F238E27FC236}">
                        <a16:creationId xmlns:a16="http://schemas.microsoft.com/office/drawing/2014/main" id="{2C2F6970-18BF-84E3-C3A3-1303623EE10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71" name="フリーフォーム: 図形 970">
                    <a:extLst>
                      <a:ext uri="{FF2B5EF4-FFF2-40B4-BE49-F238E27FC236}">
                        <a16:creationId xmlns:a16="http://schemas.microsoft.com/office/drawing/2014/main" id="{14D73B1F-3A19-C3A0-D0DF-1B6FA27CB8E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4" name="フリーフォーム: 図形 963">
                  <a:extLst>
                    <a:ext uri="{FF2B5EF4-FFF2-40B4-BE49-F238E27FC236}">
                      <a16:creationId xmlns:a16="http://schemas.microsoft.com/office/drawing/2014/main" id="{E550D6E6-1362-F784-F9AF-C4ACB6B1CD73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台形 964">
                  <a:extLst>
                    <a:ext uri="{FF2B5EF4-FFF2-40B4-BE49-F238E27FC236}">
                      <a16:creationId xmlns:a16="http://schemas.microsoft.com/office/drawing/2014/main" id="{72B8B12E-D002-A5CA-6F98-D2F8863CF9DA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8757F0DB-5E66-F0D1-5904-5EBE7EF98AD3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正方形/長方形 966">
                  <a:extLst>
                    <a:ext uri="{FF2B5EF4-FFF2-40B4-BE49-F238E27FC236}">
                      <a16:creationId xmlns:a16="http://schemas.microsoft.com/office/drawing/2014/main" id="{0592C3B8-990A-F056-D18B-BDE82B818D3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テキスト ボックス 967">
                  <a:extLst>
                    <a:ext uri="{FF2B5EF4-FFF2-40B4-BE49-F238E27FC236}">
                      <a16:creationId xmlns:a16="http://schemas.microsoft.com/office/drawing/2014/main" id="{B1360EA2-C691-D0BB-5658-2D290ED10FF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媛</a:t>
                  </a:r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ED7943B5-30E7-3ECE-00DC-A9FC5CE9FFA1}"/>
                  </a:ext>
                </a:extLst>
              </p:cNvPr>
              <p:cNvGrpSpPr/>
              <p:nvPr/>
            </p:nvGrpSpPr>
            <p:grpSpPr>
              <a:xfrm>
                <a:off x="3603907" y="5093739"/>
                <a:ext cx="660274" cy="522624"/>
                <a:chOff x="5358134" y="4203669"/>
                <a:chExt cx="820090" cy="649123"/>
              </a:xfrm>
            </p:grpSpPr>
            <p:sp>
              <p:nvSpPr>
                <p:cNvPr id="944" name="台形 943">
                  <a:extLst>
                    <a:ext uri="{FF2B5EF4-FFF2-40B4-BE49-F238E27FC236}">
                      <a16:creationId xmlns:a16="http://schemas.microsoft.com/office/drawing/2014/main" id="{A08F4B98-B135-4EBA-83B4-9A065C949C4B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5" name="グループ化 944">
                  <a:extLst>
                    <a:ext uri="{FF2B5EF4-FFF2-40B4-BE49-F238E27FC236}">
                      <a16:creationId xmlns:a16="http://schemas.microsoft.com/office/drawing/2014/main" id="{2BC30060-3256-A66E-5EDC-C9FDC3D6696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58" name="台形 957">
                    <a:extLst>
                      <a:ext uri="{FF2B5EF4-FFF2-40B4-BE49-F238E27FC236}">
                        <a16:creationId xmlns:a16="http://schemas.microsoft.com/office/drawing/2014/main" id="{2E6B1BB1-B447-B37C-E4B6-8219440893A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台形 958">
                    <a:extLst>
                      <a:ext uri="{FF2B5EF4-FFF2-40B4-BE49-F238E27FC236}">
                        <a16:creationId xmlns:a16="http://schemas.microsoft.com/office/drawing/2014/main" id="{ACEBDB59-2FA8-AA65-C0E6-BF1C224E3A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DACEE2AB-075C-D5B6-C446-5EB1916BCED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858D0EB8-2728-E190-1CF0-B1C965D7237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55" name="台形 954">
                    <a:extLst>
                      <a:ext uri="{FF2B5EF4-FFF2-40B4-BE49-F238E27FC236}">
                        <a16:creationId xmlns:a16="http://schemas.microsoft.com/office/drawing/2014/main" id="{A8D5FB49-97BA-3C7F-6984-2A12C3F26EE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台形 955">
                    <a:extLst>
                      <a:ext uri="{FF2B5EF4-FFF2-40B4-BE49-F238E27FC236}">
                        <a16:creationId xmlns:a16="http://schemas.microsoft.com/office/drawing/2014/main" id="{86353BA8-F6B5-004C-06F2-02F293A756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A79CD52D-956E-1B90-9546-4CEDEF08E6A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7" name="フリーフォーム: 図形 946">
                  <a:extLst>
                    <a:ext uri="{FF2B5EF4-FFF2-40B4-BE49-F238E27FC236}">
                      <a16:creationId xmlns:a16="http://schemas.microsoft.com/office/drawing/2014/main" id="{0B53664F-2B93-14E2-AA98-DB811BC860C8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台形 947">
                  <a:extLst>
                    <a:ext uri="{FF2B5EF4-FFF2-40B4-BE49-F238E27FC236}">
                      <a16:creationId xmlns:a16="http://schemas.microsoft.com/office/drawing/2014/main" id="{8DC4B7C7-0A47-5B10-B512-1CBE2B6AE1B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C739AEDC-5C37-CFD9-3DE5-AFA31103C1D1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0" name="グループ化 949">
                  <a:extLst>
                    <a:ext uri="{FF2B5EF4-FFF2-40B4-BE49-F238E27FC236}">
                      <a16:creationId xmlns:a16="http://schemas.microsoft.com/office/drawing/2014/main" id="{1863C1F6-9A18-F131-BB5A-CBBCEF30C233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953" name="四角形: 上の 2 つの角を丸める 952">
                    <a:extLst>
                      <a:ext uri="{FF2B5EF4-FFF2-40B4-BE49-F238E27FC236}">
                        <a16:creationId xmlns:a16="http://schemas.microsoft.com/office/drawing/2014/main" id="{62E1E4A3-E3E2-D494-9417-DB2B4D277424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058F2FA4-2E94-BECA-6B08-60E50A379E7D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1" name="正方形/長方形 950">
                  <a:extLst>
                    <a:ext uri="{FF2B5EF4-FFF2-40B4-BE49-F238E27FC236}">
                      <a16:creationId xmlns:a16="http://schemas.microsoft.com/office/drawing/2014/main" id="{9D3E3C2F-F902-13D6-6DCF-1A0555D07C63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テキスト ボックス 951">
                  <a:extLst>
                    <a:ext uri="{FF2B5EF4-FFF2-40B4-BE49-F238E27FC236}">
                      <a16:creationId xmlns:a16="http://schemas.microsoft.com/office/drawing/2014/main" id="{4CDE6706-EFB1-08C3-C432-1E80D15561C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　知</a:t>
                  </a:r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793BA129-BF2F-1BF6-72B5-84334049666D}"/>
                  </a:ext>
                </a:extLst>
              </p:cNvPr>
              <p:cNvGrpSpPr/>
              <p:nvPr/>
            </p:nvGrpSpPr>
            <p:grpSpPr>
              <a:xfrm>
                <a:off x="4233745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36" name="四角形: 上の 2 つの角を丸める 935">
                  <a:extLst>
                    <a:ext uri="{FF2B5EF4-FFF2-40B4-BE49-F238E27FC236}">
                      <a16:creationId xmlns:a16="http://schemas.microsoft.com/office/drawing/2014/main" id="{DF1E2496-25F8-043C-EDD3-5E60F29AEFD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915C260E-1321-23AB-FB35-B2387ECF629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四角形: 上の 2 つの角を丸める 937">
                  <a:extLst>
                    <a:ext uri="{FF2B5EF4-FFF2-40B4-BE49-F238E27FC236}">
                      <a16:creationId xmlns:a16="http://schemas.microsoft.com/office/drawing/2014/main" id="{B83974B8-9AF6-2AB8-72E9-9E75959559D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39" name="四角形: 上の 2 つの角を丸める 938">
                  <a:extLst>
                    <a:ext uri="{FF2B5EF4-FFF2-40B4-BE49-F238E27FC236}">
                      <a16:creationId xmlns:a16="http://schemas.microsoft.com/office/drawing/2014/main" id="{868CD212-0C13-7E20-15F2-9A344E739B2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上の 2 つの角を丸める 939">
                  <a:extLst>
                    <a:ext uri="{FF2B5EF4-FFF2-40B4-BE49-F238E27FC236}">
                      <a16:creationId xmlns:a16="http://schemas.microsoft.com/office/drawing/2014/main" id="{9B763818-F64B-1523-C501-7FFB619FF02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四角形: 上の 2 つの角を丸める 940">
                  <a:extLst>
                    <a:ext uri="{FF2B5EF4-FFF2-40B4-BE49-F238E27FC236}">
                      <a16:creationId xmlns:a16="http://schemas.microsoft.com/office/drawing/2014/main" id="{B9F0B00A-B8A9-C294-19EB-216FD01FA32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四角形: 上の 2 つの角を丸める 941">
                  <a:extLst>
                    <a:ext uri="{FF2B5EF4-FFF2-40B4-BE49-F238E27FC236}">
                      <a16:creationId xmlns:a16="http://schemas.microsoft.com/office/drawing/2014/main" id="{DAD8C593-926B-78FF-2B7A-4F13EC256874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四角形: 上の 2 つの角を丸める 942">
                  <a:extLst>
                    <a:ext uri="{FF2B5EF4-FFF2-40B4-BE49-F238E27FC236}">
                      <a16:creationId xmlns:a16="http://schemas.microsoft.com/office/drawing/2014/main" id="{80416030-987D-5445-31B1-1A1C58004A9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D013F812-5AA9-AB3C-3C11-38A028662EF9}"/>
                  </a:ext>
                </a:extLst>
              </p:cNvPr>
              <p:cNvGrpSpPr/>
              <p:nvPr/>
            </p:nvGrpSpPr>
            <p:grpSpPr>
              <a:xfrm>
                <a:off x="4872812" y="5256257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28" name="四角形: 上の 2 つの角を丸める 927">
                  <a:extLst>
                    <a:ext uri="{FF2B5EF4-FFF2-40B4-BE49-F238E27FC236}">
                      <a16:creationId xmlns:a16="http://schemas.microsoft.com/office/drawing/2014/main" id="{542EEDC5-D77F-3820-25AF-DD153044527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A4B76415-8A3F-BFF2-3F2B-B68BDA0C828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四角形: 上の 2 つの角を丸める 929">
                  <a:extLst>
                    <a:ext uri="{FF2B5EF4-FFF2-40B4-BE49-F238E27FC236}">
                      <a16:creationId xmlns:a16="http://schemas.microsoft.com/office/drawing/2014/main" id="{A71B0017-85D4-F910-F3B9-1111886A48D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D7DEA939-02C8-79BD-8033-49A598D15F39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四角形: 上の 2 つの角を丸める 931">
                  <a:extLst>
                    <a:ext uri="{FF2B5EF4-FFF2-40B4-BE49-F238E27FC236}">
                      <a16:creationId xmlns:a16="http://schemas.microsoft.com/office/drawing/2014/main" id="{B53D4966-970C-AC9A-E060-DEC3AD86D2C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四角形: 上の 2 つの角を丸める 932">
                  <a:extLst>
                    <a:ext uri="{FF2B5EF4-FFF2-40B4-BE49-F238E27FC236}">
                      <a16:creationId xmlns:a16="http://schemas.microsoft.com/office/drawing/2014/main" id="{2E75B9FE-B1E9-7A39-F957-BEAE1A56E3F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四角形: 上の 2 つの角を丸める 933">
                  <a:extLst>
                    <a:ext uri="{FF2B5EF4-FFF2-40B4-BE49-F238E27FC236}">
                      <a16:creationId xmlns:a16="http://schemas.microsoft.com/office/drawing/2014/main" id="{ED082F84-88C4-9EF7-A50C-2B8230BDC18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四角形: 上の 2 つの角を丸める 934">
                  <a:extLst>
                    <a:ext uri="{FF2B5EF4-FFF2-40B4-BE49-F238E27FC236}">
                      <a16:creationId xmlns:a16="http://schemas.microsoft.com/office/drawing/2014/main" id="{E367DB26-193B-DB36-9F6E-1FBAC78A536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E1629978-44DF-5AA2-20B9-AD5AF9462BA0}"/>
                  </a:ext>
                </a:extLst>
              </p:cNvPr>
              <p:cNvGrpSpPr/>
              <p:nvPr/>
            </p:nvGrpSpPr>
            <p:grpSpPr>
              <a:xfrm>
                <a:off x="5589060" y="5093739"/>
                <a:ext cx="589765" cy="522624"/>
                <a:chOff x="5445709" y="4203669"/>
                <a:chExt cx="732515" cy="649123"/>
              </a:xfrm>
            </p:grpSpPr>
            <p:sp>
              <p:nvSpPr>
                <p:cNvPr id="914" name="台形 913">
                  <a:extLst>
                    <a:ext uri="{FF2B5EF4-FFF2-40B4-BE49-F238E27FC236}">
                      <a16:creationId xmlns:a16="http://schemas.microsoft.com/office/drawing/2014/main" id="{925143DA-B760-2BA1-B01D-1440BCFB7E2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0CB45DD0-81DE-80E9-FF71-29C04B7FB148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25" name="台形 924">
                    <a:extLst>
                      <a:ext uri="{FF2B5EF4-FFF2-40B4-BE49-F238E27FC236}">
                        <a16:creationId xmlns:a16="http://schemas.microsoft.com/office/drawing/2014/main" id="{598C43FD-B252-C956-1511-363873C393D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台形 925">
                    <a:extLst>
                      <a:ext uri="{FF2B5EF4-FFF2-40B4-BE49-F238E27FC236}">
                        <a16:creationId xmlns:a16="http://schemas.microsoft.com/office/drawing/2014/main" id="{660FD72B-CB07-BBFA-B562-54F5DC8629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70564841-EED7-05BD-68A6-25EED04E85B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479B25D6-D11D-9A76-8EBF-BA290ACDB629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922" name="台形 921">
                    <a:extLst>
                      <a:ext uri="{FF2B5EF4-FFF2-40B4-BE49-F238E27FC236}">
                        <a16:creationId xmlns:a16="http://schemas.microsoft.com/office/drawing/2014/main" id="{3281C164-D65A-FFE1-5D88-67360FB7E91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台形 922">
                    <a:extLst>
                      <a:ext uri="{FF2B5EF4-FFF2-40B4-BE49-F238E27FC236}">
                        <a16:creationId xmlns:a16="http://schemas.microsoft.com/office/drawing/2014/main" id="{74C09BBE-EA39-6350-F6BA-490F7DAD9AC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15A86631-8D43-C011-8F2C-2982D7A0244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E67B6B02-A25A-B7F7-9D58-30CBDCBF4DC4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台形 917">
                  <a:extLst>
                    <a:ext uri="{FF2B5EF4-FFF2-40B4-BE49-F238E27FC236}">
                      <a16:creationId xmlns:a16="http://schemas.microsoft.com/office/drawing/2014/main" id="{AD5BEFE8-5E40-4752-21AA-EC9D7C7FB95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フリーフォーム: 図形 918">
                  <a:extLst>
                    <a:ext uri="{FF2B5EF4-FFF2-40B4-BE49-F238E27FC236}">
                      <a16:creationId xmlns:a16="http://schemas.microsoft.com/office/drawing/2014/main" id="{2B8CD2BF-D9AD-6668-5F7F-3D378403B7C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正方形/長方形 919">
                  <a:extLst>
                    <a:ext uri="{FF2B5EF4-FFF2-40B4-BE49-F238E27FC236}">
                      <a16:creationId xmlns:a16="http://schemas.microsoft.com/office/drawing/2014/main" id="{EE482A47-26EC-3728-B630-308D2B7B1790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1" name="テキスト ボックス 920">
                  <a:extLst>
                    <a:ext uri="{FF2B5EF4-FFF2-40B4-BE49-F238E27FC236}">
                      <a16:creationId xmlns:a16="http://schemas.microsoft.com/office/drawing/2014/main" id="{84B48710-875B-5F95-0E31-2103C13BC25B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徳　島</a:t>
                  </a:r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46BE76D4-DAFA-4AB7-A740-E29ADD77CB30}"/>
                  </a:ext>
                </a:extLst>
              </p:cNvPr>
              <p:cNvGrpSpPr/>
              <p:nvPr/>
            </p:nvGrpSpPr>
            <p:grpSpPr>
              <a:xfrm>
                <a:off x="5511878" y="5256258"/>
                <a:ext cx="166181" cy="172316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906" name="四角形: 上の 2 つの角を丸める 905">
                  <a:extLst>
                    <a:ext uri="{FF2B5EF4-FFF2-40B4-BE49-F238E27FC236}">
                      <a16:creationId xmlns:a16="http://schemas.microsoft.com/office/drawing/2014/main" id="{30103C35-07DD-4273-6DA8-92EF3A53D4A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38836159-D058-5FE5-7BD7-69DDC314E2C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上の 2 つの角を丸める 907">
                  <a:extLst>
                    <a:ext uri="{FF2B5EF4-FFF2-40B4-BE49-F238E27FC236}">
                      <a16:creationId xmlns:a16="http://schemas.microsoft.com/office/drawing/2014/main" id="{DAAC7232-FDDC-9EF0-2D1A-05D009385339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909" name="四角形: 上の 2 つの角を丸める 908">
                  <a:extLst>
                    <a:ext uri="{FF2B5EF4-FFF2-40B4-BE49-F238E27FC236}">
                      <a16:creationId xmlns:a16="http://schemas.microsoft.com/office/drawing/2014/main" id="{17CF5A20-B83C-5B2D-2BDD-A5AB22844A48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四角形: 上の 2 つの角を丸める 909">
                  <a:extLst>
                    <a:ext uri="{FF2B5EF4-FFF2-40B4-BE49-F238E27FC236}">
                      <a16:creationId xmlns:a16="http://schemas.microsoft.com/office/drawing/2014/main" id="{8F14AAAD-71C0-ABAD-0C2F-A4B34E6E242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四角形: 上の 2 つの角を丸める 910">
                  <a:extLst>
                    <a:ext uri="{FF2B5EF4-FFF2-40B4-BE49-F238E27FC236}">
                      <a16:creationId xmlns:a16="http://schemas.microsoft.com/office/drawing/2014/main" id="{60F26FA6-6717-E646-CC7A-F872CFBDF2A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上の 2 つの角を丸める 911">
                  <a:extLst>
                    <a:ext uri="{FF2B5EF4-FFF2-40B4-BE49-F238E27FC236}">
                      <a16:creationId xmlns:a16="http://schemas.microsoft.com/office/drawing/2014/main" id="{EC274A3C-EF82-1416-1139-792BA4513F4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上の 2 つの角を丸める 912">
                  <a:extLst>
                    <a:ext uri="{FF2B5EF4-FFF2-40B4-BE49-F238E27FC236}">
                      <a16:creationId xmlns:a16="http://schemas.microsoft.com/office/drawing/2014/main" id="{76894DE6-E30A-90E4-0E28-5B924DFD54B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B001AF65-5223-C434-7CE7-7495949496A7}"/>
                  </a:ext>
                </a:extLst>
              </p:cNvPr>
              <p:cNvGrpSpPr/>
              <p:nvPr/>
            </p:nvGrpSpPr>
            <p:grpSpPr>
              <a:xfrm>
                <a:off x="6145117" y="5273643"/>
                <a:ext cx="157907" cy="149470"/>
                <a:chOff x="8095331" y="5472437"/>
                <a:chExt cx="196128" cy="185649"/>
              </a:xfrm>
            </p:grpSpPr>
            <p:sp>
              <p:nvSpPr>
                <p:cNvPr id="904" name="四角形: 上の 2 つの角を丸める 903">
                  <a:extLst>
                    <a:ext uri="{FF2B5EF4-FFF2-40B4-BE49-F238E27FC236}">
                      <a16:creationId xmlns:a16="http://schemas.microsoft.com/office/drawing/2014/main" id="{4FB649EA-89D2-665D-75B4-7C6DAE8FE722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54BB0B3D-861D-A8C2-0CBF-37109F968393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66A1535B-2B33-0E4D-ACDD-AE2FB50CA5AE}"/>
                </a:ext>
              </a:extLst>
            </p:cNvPr>
            <p:cNvSpPr/>
            <p:nvPr/>
          </p:nvSpPr>
          <p:spPr>
            <a:xfrm rot="20722441">
              <a:off x="926307" y="4434195"/>
              <a:ext cx="834090" cy="681324"/>
            </a:xfrm>
            <a:custGeom>
              <a:avLst/>
              <a:gdLst>
                <a:gd name="connsiteX0" fmla="*/ 31750 w 5200650"/>
                <a:gd name="connsiteY0" fmla="*/ 4089400 h 4248150"/>
                <a:gd name="connsiteX1" fmla="*/ 234950 w 5200650"/>
                <a:gd name="connsiteY1" fmla="*/ 4044950 h 4248150"/>
                <a:gd name="connsiteX2" fmla="*/ 298450 w 5200650"/>
                <a:gd name="connsiteY2" fmla="*/ 3987800 h 4248150"/>
                <a:gd name="connsiteX3" fmla="*/ 425450 w 5200650"/>
                <a:gd name="connsiteY3" fmla="*/ 4114800 h 4248150"/>
                <a:gd name="connsiteX4" fmla="*/ 609600 w 5200650"/>
                <a:gd name="connsiteY4" fmla="*/ 4152900 h 4248150"/>
                <a:gd name="connsiteX5" fmla="*/ 704850 w 5200650"/>
                <a:gd name="connsiteY5" fmla="*/ 4032250 h 4248150"/>
                <a:gd name="connsiteX6" fmla="*/ 920750 w 5200650"/>
                <a:gd name="connsiteY6" fmla="*/ 4013200 h 4248150"/>
                <a:gd name="connsiteX7" fmla="*/ 984250 w 5200650"/>
                <a:gd name="connsiteY7" fmla="*/ 4051300 h 4248150"/>
                <a:gd name="connsiteX8" fmla="*/ 1079500 w 5200650"/>
                <a:gd name="connsiteY8" fmla="*/ 4171950 h 4248150"/>
                <a:gd name="connsiteX9" fmla="*/ 1085850 w 5200650"/>
                <a:gd name="connsiteY9" fmla="*/ 4216400 h 4248150"/>
                <a:gd name="connsiteX10" fmla="*/ 1231900 w 5200650"/>
                <a:gd name="connsiteY10" fmla="*/ 4248150 h 4248150"/>
                <a:gd name="connsiteX11" fmla="*/ 1257300 w 5200650"/>
                <a:gd name="connsiteY11" fmla="*/ 4133850 h 4248150"/>
                <a:gd name="connsiteX12" fmla="*/ 1187450 w 5200650"/>
                <a:gd name="connsiteY12" fmla="*/ 4032250 h 4248150"/>
                <a:gd name="connsiteX13" fmla="*/ 1028700 w 5200650"/>
                <a:gd name="connsiteY13" fmla="*/ 3943350 h 4248150"/>
                <a:gd name="connsiteX14" fmla="*/ 1041400 w 5200650"/>
                <a:gd name="connsiteY14" fmla="*/ 3892550 h 4248150"/>
                <a:gd name="connsiteX15" fmla="*/ 1022350 w 5200650"/>
                <a:gd name="connsiteY15" fmla="*/ 3752850 h 4248150"/>
                <a:gd name="connsiteX16" fmla="*/ 1130300 w 5200650"/>
                <a:gd name="connsiteY16" fmla="*/ 3740150 h 4248150"/>
                <a:gd name="connsiteX17" fmla="*/ 1193800 w 5200650"/>
                <a:gd name="connsiteY17" fmla="*/ 3676650 h 4248150"/>
                <a:gd name="connsiteX18" fmla="*/ 1193800 w 5200650"/>
                <a:gd name="connsiteY18" fmla="*/ 3524250 h 4248150"/>
                <a:gd name="connsiteX19" fmla="*/ 1187450 w 5200650"/>
                <a:gd name="connsiteY19" fmla="*/ 3409950 h 4248150"/>
                <a:gd name="connsiteX20" fmla="*/ 1187450 w 5200650"/>
                <a:gd name="connsiteY20" fmla="*/ 3333750 h 4248150"/>
                <a:gd name="connsiteX21" fmla="*/ 1238250 w 5200650"/>
                <a:gd name="connsiteY21" fmla="*/ 3117850 h 4248150"/>
                <a:gd name="connsiteX22" fmla="*/ 1377950 w 5200650"/>
                <a:gd name="connsiteY22" fmla="*/ 3092450 h 4248150"/>
                <a:gd name="connsiteX23" fmla="*/ 1447800 w 5200650"/>
                <a:gd name="connsiteY23" fmla="*/ 3155950 h 4248150"/>
                <a:gd name="connsiteX24" fmla="*/ 1485900 w 5200650"/>
                <a:gd name="connsiteY24" fmla="*/ 3098800 h 4248150"/>
                <a:gd name="connsiteX25" fmla="*/ 1568450 w 5200650"/>
                <a:gd name="connsiteY25" fmla="*/ 2908300 h 4248150"/>
                <a:gd name="connsiteX26" fmla="*/ 1612900 w 5200650"/>
                <a:gd name="connsiteY26" fmla="*/ 2889250 h 4248150"/>
                <a:gd name="connsiteX27" fmla="*/ 1701800 w 5200650"/>
                <a:gd name="connsiteY27" fmla="*/ 2692400 h 4248150"/>
                <a:gd name="connsiteX28" fmla="*/ 1784350 w 5200650"/>
                <a:gd name="connsiteY28" fmla="*/ 2654300 h 4248150"/>
                <a:gd name="connsiteX29" fmla="*/ 1854200 w 5200650"/>
                <a:gd name="connsiteY29" fmla="*/ 2698750 h 4248150"/>
                <a:gd name="connsiteX30" fmla="*/ 1873250 w 5200650"/>
                <a:gd name="connsiteY30" fmla="*/ 2603500 h 4248150"/>
                <a:gd name="connsiteX31" fmla="*/ 1854200 w 5200650"/>
                <a:gd name="connsiteY31" fmla="*/ 2559050 h 4248150"/>
                <a:gd name="connsiteX32" fmla="*/ 1917700 w 5200650"/>
                <a:gd name="connsiteY32" fmla="*/ 2514600 h 4248150"/>
                <a:gd name="connsiteX33" fmla="*/ 1962150 w 5200650"/>
                <a:gd name="connsiteY33" fmla="*/ 2406650 h 4248150"/>
                <a:gd name="connsiteX34" fmla="*/ 1962150 w 5200650"/>
                <a:gd name="connsiteY34" fmla="*/ 2330450 h 4248150"/>
                <a:gd name="connsiteX35" fmla="*/ 1987550 w 5200650"/>
                <a:gd name="connsiteY35" fmla="*/ 2247900 h 4248150"/>
                <a:gd name="connsiteX36" fmla="*/ 1962150 w 5200650"/>
                <a:gd name="connsiteY36" fmla="*/ 2222500 h 4248150"/>
                <a:gd name="connsiteX37" fmla="*/ 1955800 w 5200650"/>
                <a:gd name="connsiteY37" fmla="*/ 2051050 h 4248150"/>
                <a:gd name="connsiteX38" fmla="*/ 1949450 w 5200650"/>
                <a:gd name="connsiteY38" fmla="*/ 2000250 h 4248150"/>
                <a:gd name="connsiteX39" fmla="*/ 1981200 w 5200650"/>
                <a:gd name="connsiteY39" fmla="*/ 1955800 h 4248150"/>
                <a:gd name="connsiteX40" fmla="*/ 2000250 w 5200650"/>
                <a:gd name="connsiteY40" fmla="*/ 1892300 h 4248150"/>
                <a:gd name="connsiteX41" fmla="*/ 2057400 w 5200650"/>
                <a:gd name="connsiteY41" fmla="*/ 1828800 h 4248150"/>
                <a:gd name="connsiteX42" fmla="*/ 2133600 w 5200650"/>
                <a:gd name="connsiteY42" fmla="*/ 1854200 h 4248150"/>
                <a:gd name="connsiteX43" fmla="*/ 2178050 w 5200650"/>
                <a:gd name="connsiteY43" fmla="*/ 1866900 h 4248150"/>
                <a:gd name="connsiteX44" fmla="*/ 2241550 w 5200650"/>
                <a:gd name="connsiteY44" fmla="*/ 1765300 h 4248150"/>
                <a:gd name="connsiteX45" fmla="*/ 2279650 w 5200650"/>
                <a:gd name="connsiteY45" fmla="*/ 1720850 h 4248150"/>
                <a:gd name="connsiteX46" fmla="*/ 2476500 w 5200650"/>
                <a:gd name="connsiteY46" fmla="*/ 1644650 h 4248150"/>
                <a:gd name="connsiteX47" fmla="*/ 2559050 w 5200650"/>
                <a:gd name="connsiteY47" fmla="*/ 1625600 h 4248150"/>
                <a:gd name="connsiteX48" fmla="*/ 2952750 w 5200650"/>
                <a:gd name="connsiteY48" fmla="*/ 1416050 h 4248150"/>
                <a:gd name="connsiteX49" fmla="*/ 3073400 w 5200650"/>
                <a:gd name="connsiteY49" fmla="*/ 1327150 h 4248150"/>
                <a:gd name="connsiteX50" fmla="*/ 3441700 w 5200650"/>
                <a:gd name="connsiteY50" fmla="*/ 1263650 h 4248150"/>
                <a:gd name="connsiteX51" fmla="*/ 3492500 w 5200650"/>
                <a:gd name="connsiteY51" fmla="*/ 1320800 h 4248150"/>
                <a:gd name="connsiteX52" fmla="*/ 3765550 w 5200650"/>
                <a:gd name="connsiteY52" fmla="*/ 1390650 h 4248150"/>
                <a:gd name="connsiteX53" fmla="*/ 4025900 w 5200650"/>
                <a:gd name="connsiteY53" fmla="*/ 1441450 h 4248150"/>
                <a:gd name="connsiteX54" fmla="*/ 4057650 w 5200650"/>
                <a:gd name="connsiteY54" fmla="*/ 1485900 h 4248150"/>
                <a:gd name="connsiteX55" fmla="*/ 4095750 w 5200650"/>
                <a:gd name="connsiteY55" fmla="*/ 1606550 h 4248150"/>
                <a:gd name="connsiteX56" fmla="*/ 4337050 w 5200650"/>
                <a:gd name="connsiteY56" fmla="*/ 1746250 h 4248150"/>
                <a:gd name="connsiteX57" fmla="*/ 4337050 w 5200650"/>
                <a:gd name="connsiteY57" fmla="*/ 1854200 h 4248150"/>
                <a:gd name="connsiteX58" fmla="*/ 4362450 w 5200650"/>
                <a:gd name="connsiteY58" fmla="*/ 1892300 h 4248150"/>
                <a:gd name="connsiteX59" fmla="*/ 4565650 w 5200650"/>
                <a:gd name="connsiteY59" fmla="*/ 2063750 h 4248150"/>
                <a:gd name="connsiteX60" fmla="*/ 4565650 w 5200650"/>
                <a:gd name="connsiteY60" fmla="*/ 2133600 h 4248150"/>
                <a:gd name="connsiteX61" fmla="*/ 4654550 w 5200650"/>
                <a:gd name="connsiteY61" fmla="*/ 2159000 h 4248150"/>
                <a:gd name="connsiteX62" fmla="*/ 4794250 w 5200650"/>
                <a:gd name="connsiteY62" fmla="*/ 2343150 h 4248150"/>
                <a:gd name="connsiteX63" fmla="*/ 4832350 w 5200650"/>
                <a:gd name="connsiteY63" fmla="*/ 2051050 h 4248150"/>
                <a:gd name="connsiteX64" fmla="*/ 4914900 w 5200650"/>
                <a:gd name="connsiteY64" fmla="*/ 1746250 h 4248150"/>
                <a:gd name="connsiteX65" fmla="*/ 5080000 w 5200650"/>
                <a:gd name="connsiteY65" fmla="*/ 1346200 h 4248150"/>
                <a:gd name="connsiteX66" fmla="*/ 5162550 w 5200650"/>
                <a:gd name="connsiteY66" fmla="*/ 1257300 h 4248150"/>
                <a:gd name="connsiteX67" fmla="*/ 5200650 w 5200650"/>
                <a:gd name="connsiteY67" fmla="*/ 1206500 h 4248150"/>
                <a:gd name="connsiteX68" fmla="*/ 4997450 w 5200650"/>
                <a:gd name="connsiteY68" fmla="*/ 1219200 h 4248150"/>
                <a:gd name="connsiteX69" fmla="*/ 4927600 w 5200650"/>
                <a:gd name="connsiteY69" fmla="*/ 1162050 h 4248150"/>
                <a:gd name="connsiteX70" fmla="*/ 4857750 w 5200650"/>
                <a:gd name="connsiteY70" fmla="*/ 1162050 h 4248150"/>
                <a:gd name="connsiteX71" fmla="*/ 4775200 w 5200650"/>
                <a:gd name="connsiteY71" fmla="*/ 1009650 h 4248150"/>
                <a:gd name="connsiteX72" fmla="*/ 4730750 w 5200650"/>
                <a:gd name="connsiteY72" fmla="*/ 996950 h 4248150"/>
                <a:gd name="connsiteX73" fmla="*/ 4718050 w 5200650"/>
                <a:gd name="connsiteY73" fmla="*/ 946150 h 4248150"/>
                <a:gd name="connsiteX74" fmla="*/ 4806950 w 5200650"/>
                <a:gd name="connsiteY74" fmla="*/ 876300 h 4248150"/>
                <a:gd name="connsiteX75" fmla="*/ 4762500 w 5200650"/>
                <a:gd name="connsiteY75" fmla="*/ 825500 h 4248150"/>
                <a:gd name="connsiteX76" fmla="*/ 4762500 w 5200650"/>
                <a:gd name="connsiteY76" fmla="*/ 755650 h 4248150"/>
                <a:gd name="connsiteX77" fmla="*/ 4629150 w 5200650"/>
                <a:gd name="connsiteY77" fmla="*/ 704850 h 4248150"/>
                <a:gd name="connsiteX78" fmla="*/ 4419600 w 5200650"/>
                <a:gd name="connsiteY78" fmla="*/ 704850 h 4248150"/>
                <a:gd name="connsiteX79" fmla="*/ 4445000 w 5200650"/>
                <a:gd name="connsiteY79" fmla="*/ 615950 h 4248150"/>
                <a:gd name="connsiteX80" fmla="*/ 4406900 w 5200650"/>
                <a:gd name="connsiteY80" fmla="*/ 349250 h 4248150"/>
                <a:gd name="connsiteX81" fmla="*/ 4349750 w 5200650"/>
                <a:gd name="connsiteY81" fmla="*/ 304800 h 4248150"/>
                <a:gd name="connsiteX82" fmla="*/ 4349750 w 5200650"/>
                <a:gd name="connsiteY82" fmla="*/ 209550 h 4248150"/>
                <a:gd name="connsiteX83" fmla="*/ 4279900 w 5200650"/>
                <a:gd name="connsiteY83" fmla="*/ 222250 h 4248150"/>
                <a:gd name="connsiteX84" fmla="*/ 4235450 w 5200650"/>
                <a:gd name="connsiteY84" fmla="*/ 228600 h 4248150"/>
                <a:gd name="connsiteX85" fmla="*/ 4203700 w 5200650"/>
                <a:gd name="connsiteY85" fmla="*/ 165100 h 4248150"/>
                <a:gd name="connsiteX86" fmla="*/ 4127500 w 5200650"/>
                <a:gd name="connsiteY86" fmla="*/ 190500 h 4248150"/>
                <a:gd name="connsiteX87" fmla="*/ 4121150 w 5200650"/>
                <a:gd name="connsiteY87" fmla="*/ 247650 h 4248150"/>
                <a:gd name="connsiteX88" fmla="*/ 4044950 w 5200650"/>
                <a:gd name="connsiteY88" fmla="*/ 323850 h 4248150"/>
                <a:gd name="connsiteX89" fmla="*/ 3873500 w 5200650"/>
                <a:gd name="connsiteY89" fmla="*/ 292100 h 4248150"/>
                <a:gd name="connsiteX90" fmla="*/ 3740150 w 5200650"/>
                <a:gd name="connsiteY90" fmla="*/ 165100 h 4248150"/>
                <a:gd name="connsiteX91" fmla="*/ 3663950 w 5200650"/>
                <a:gd name="connsiteY91" fmla="*/ 177800 h 4248150"/>
                <a:gd name="connsiteX92" fmla="*/ 3606800 w 5200650"/>
                <a:gd name="connsiteY92" fmla="*/ 171450 h 4248150"/>
                <a:gd name="connsiteX93" fmla="*/ 3524250 w 5200650"/>
                <a:gd name="connsiteY93" fmla="*/ 171450 h 4248150"/>
                <a:gd name="connsiteX94" fmla="*/ 3409950 w 5200650"/>
                <a:gd name="connsiteY94" fmla="*/ 133350 h 4248150"/>
                <a:gd name="connsiteX95" fmla="*/ 3308350 w 5200650"/>
                <a:gd name="connsiteY95" fmla="*/ 120650 h 4248150"/>
                <a:gd name="connsiteX96" fmla="*/ 3257550 w 5200650"/>
                <a:gd name="connsiteY96" fmla="*/ 63500 h 4248150"/>
                <a:gd name="connsiteX97" fmla="*/ 3213100 w 5200650"/>
                <a:gd name="connsiteY97" fmla="*/ 0 h 4248150"/>
                <a:gd name="connsiteX98" fmla="*/ 3136900 w 5200650"/>
                <a:gd name="connsiteY98" fmla="*/ 31750 h 4248150"/>
                <a:gd name="connsiteX99" fmla="*/ 3048000 w 5200650"/>
                <a:gd name="connsiteY99" fmla="*/ 12700 h 4248150"/>
                <a:gd name="connsiteX100" fmla="*/ 2971800 w 5200650"/>
                <a:gd name="connsiteY100" fmla="*/ 57150 h 4248150"/>
                <a:gd name="connsiteX101" fmla="*/ 2857500 w 5200650"/>
                <a:gd name="connsiteY101" fmla="*/ 6350 h 4248150"/>
                <a:gd name="connsiteX102" fmla="*/ 2724150 w 5200650"/>
                <a:gd name="connsiteY102" fmla="*/ 190500 h 4248150"/>
                <a:gd name="connsiteX103" fmla="*/ 2527300 w 5200650"/>
                <a:gd name="connsiteY103" fmla="*/ 177800 h 4248150"/>
                <a:gd name="connsiteX104" fmla="*/ 2438400 w 5200650"/>
                <a:gd name="connsiteY104" fmla="*/ 146050 h 4248150"/>
                <a:gd name="connsiteX105" fmla="*/ 2400300 w 5200650"/>
                <a:gd name="connsiteY105" fmla="*/ 190500 h 4248150"/>
                <a:gd name="connsiteX106" fmla="*/ 2305050 w 5200650"/>
                <a:gd name="connsiteY106" fmla="*/ 165100 h 4248150"/>
                <a:gd name="connsiteX107" fmla="*/ 2203450 w 5200650"/>
                <a:gd name="connsiteY107" fmla="*/ 241300 h 4248150"/>
                <a:gd name="connsiteX108" fmla="*/ 2057400 w 5200650"/>
                <a:gd name="connsiteY108" fmla="*/ 203200 h 4248150"/>
                <a:gd name="connsiteX109" fmla="*/ 1968500 w 5200650"/>
                <a:gd name="connsiteY109" fmla="*/ 336550 h 4248150"/>
                <a:gd name="connsiteX110" fmla="*/ 1873250 w 5200650"/>
                <a:gd name="connsiteY110" fmla="*/ 374650 h 4248150"/>
                <a:gd name="connsiteX111" fmla="*/ 1797050 w 5200650"/>
                <a:gd name="connsiteY111" fmla="*/ 336550 h 4248150"/>
                <a:gd name="connsiteX112" fmla="*/ 1695450 w 5200650"/>
                <a:gd name="connsiteY112" fmla="*/ 488950 h 4248150"/>
                <a:gd name="connsiteX113" fmla="*/ 1682750 w 5200650"/>
                <a:gd name="connsiteY113" fmla="*/ 539750 h 4248150"/>
                <a:gd name="connsiteX114" fmla="*/ 1638300 w 5200650"/>
                <a:gd name="connsiteY114" fmla="*/ 596900 h 4248150"/>
                <a:gd name="connsiteX115" fmla="*/ 1638300 w 5200650"/>
                <a:gd name="connsiteY115" fmla="*/ 666750 h 4248150"/>
                <a:gd name="connsiteX116" fmla="*/ 1574800 w 5200650"/>
                <a:gd name="connsiteY116" fmla="*/ 692150 h 4248150"/>
                <a:gd name="connsiteX117" fmla="*/ 1568450 w 5200650"/>
                <a:gd name="connsiteY117" fmla="*/ 774700 h 4248150"/>
                <a:gd name="connsiteX118" fmla="*/ 1524000 w 5200650"/>
                <a:gd name="connsiteY118" fmla="*/ 838200 h 4248150"/>
                <a:gd name="connsiteX119" fmla="*/ 1492250 w 5200650"/>
                <a:gd name="connsiteY119" fmla="*/ 838200 h 4248150"/>
                <a:gd name="connsiteX120" fmla="*/ 1390650 w 5200650"/>
                <a:gd name="connsiteY120" fmla="*/ 946150 h 4248150"/>
                <a:gd name="connsiteX121" fmla="*/ 1422400 w 5200650"/>
                <a:gd name="connsiteY121" fmla="*/ 1003300 h 4248150"/>
                <a:gd name="connsiteX122" fmla="*/ 1377950 w 5200650"/>
                <a:gd name="connsiteY122" fmla="*/ 1066800 h 4248150"/>
                <a:gd name="connsiteX123" fmla="*/ 1352550 w 5200650"/>
                <a:gd name="connsiteY123" fmla="*/ 1136650 h 4248150"/>
                <a:gd name="connsiteX124" fmla="*/ 1384300 w 5200650"/>
                <a:gd name="connsiteY124" fmla="*/ 1193800 h 4248150"/>
                <a:gd name="connsiteX125" fmla="*/ 1384300 w 5200650"/>
                <a:gd name="connsiteY125" fmla="*/ 1250950 h 4248150"/>
                <a:gd name="connsiteX126" fmla="*/ 1181100 w 5200650"/>
                <a:gd name="connsiteY126" fmla="*/ 1492250 h 4248150"/>
                <a:gd name="connsiteX127" fmla="*/ 1041400 w 5200650"/>
                <a:gd name="connsiteY127" fmla="*/ 1543050 h 4248150"/>
                <a:gd name="connsiteX128" fmla="*/ 901700 w 5200650"/>
                <a:gd name="connsiteY128" fmla="*/ 1511300 h 4248150"/>
                <a:gd name="connsiteX129" fmla="*/ 812800 w 5200650"/>
                <a:gd name="connsiteY129" fmla="*/ 1504950 h 4248150"/>
                <a:gd name="connsiteX130" fmla="*/ 736600 w 5200650"/>
                <a:gd name="connsiteY130" fmla="*/ 1485900 h 4248150"/>
                <a:gd name="connsiteX131" fmla="*/ 609600 w 5200650"/>
                <a:gd name="connsiteY131" fmla="*/ 1555750 h 4248150"/>
                <a:gd name="connsiteX132" fmla="*/ 654050 w 5200650"/>
                <a:gd name="connsiteY132" fmla="*/ 1619250 h 4248150"/>
                <a:gd name="connsiteX133" fmla="*/ 692150 w 5200650"/>
                <a:gd name="connsiteY133" fmla="*/ 1790700 h 4248150"/>
                <a:gd name="connsiteX134" fmla="*/ 736600 w 5200650"/>
                <a:gd name="connsiteY134" fmla="*/ 1809750 h 4248150"/>
                <a:gd name="connsiteX135" fmla="*/ 749300 w 5200650"/>
                <a:gd name="connsiteY135" fmla="*/ 1905000 h 4248150"/>
                <a:gd name="connsiteX136" fmla="*/ 831850 w 5200650"/>
                <a:gd name="connsiteY136" fmla="*/ 1930400 h 4248150"/>
                <a:gd name="connsiteX137" fmla="*/ 895350 w 5200650"/>
                <a:gd name="connsiteY137" fmla="*/ 1993900 h 4248150"/>
                <a:gd name="connsiteX138" fmla="*/ 889000 w 5200650"/>
                <a:gd name="connsiteY138" fmla="*/ 2076450 h 4248150"/>
                <a:gd name="connsiteX139" fmla="*/ 704850 w 5200650"/>
                <a:gd name="connsiteY139" fmla="*/ 2184400 h 4248150"/>
                <a:gd name="connsiteX140" fmla="*/ 590550 w 5200650"/>
                <a:gd name="connsiteY140" fmla="*/ 2216150 h 4248150"/>
                <a:gd name="connsiteX141" fmla="*/ 527050 w 5200650"/>
                <a:gd name="connsiteY141" fmla="*/ 2273300 h 4248150"/>
                <a:gd name="connsiteX142" fmla="*/ 514350 w 5200650"/>
                <a:gd name="connsiteY142" fmla="*/ 2362200 h 4248150"/>
                <a:gd name="connsiteX143" fmla="*/ 495300 w 5200650"/>
                <a:gd name="connsiteY143" fmla="*/ 2508250 h 4248150"/>
                <a:gd name="connsiteX144" fmla="*/ 381000 w 5200650"/>
                <a:gd name="connsiteY144" fmla="*/ 2495550 h 4248150"/>
                <a:gd name="connsiteX145" fmla="*/ 381000 w 5200650"/>
                <a:gd name="connsiteY145" fmla="*/ 2552700 h 4248150"/>
                <a:gd name="connsiteX146" fmla="*/ 234950 w 5200650"/>
                <a:gd name="connsiteY146" fmla="*/ 2717800 h 4248150"/>
                <a:gd name="connsiteX147" fmla="*/ 88900 w 5200650"/>
                <a:gd name="connsiteY147" fmla="*/ 2590800 h 4248150"/>
                <a:gd name="connsiteX148" fmla="*/ 57150 w 5200650"/>
                <a:gd name="connsiteY148" fmla="*/ 2571750 h 4248150"/>
                <a:gd name="connsiteX149" fmla="*/ 0 w 5200650"/>
                <a:gd name="connsiteY149" fmla="*/ 2603500 h 4248150"/>
                <a:gd name="connsiteX150" fmla="*/ 50800 w 5200650"/>
                <a:gd name="connsiteY150" fmla="*/ 2705100 h 4248150"/>
                <a:gd name="connsiteX151" fmla="*/ 44450 w 5200650"/>
                <a:gd name="connsiteY151" fmla="*/ 2724150 h 4248150"/>
                <a:gd name="connsiteX152" fmla="*/ 139700 w 5200650"/>
                <a:gd name="connsiteY152" fmla="*/ 2851150 h 4248150"/>
                <a:gd name="connsiteX153" fmla="*/ 184150 w 5200650"/>
                <a:gd name="connsiteY153" fmla="*/ 2914650 h 4248150"/>
                <a:gd name="connsiteX154" fmla="*/ 158750 w 5200650"/>
                <a:gd name="connsiteY154" fmla="*/ 3028950 h 4248150"/>
                <a:gd name="connsiteX155" fmla="*/ 190500 w 5200650"/>
                <a:gd name="connsiteY155" fmla="*/ 3092450 h 4248150"/>
                <a:gd name="connsiteX156" fmla="*/ 222250 w 5200650"/>
                <a:gd name="connsiteY156" fmla="*/ 3435350 h 4248150"/>
                <a:gd name="connsiteX157" fmla="*/ 146050 w 5200650"/>
                <a:gd name="connsiteY157" fmla="*/ 3448050 h 4248150"/>
                <a:gd name="connsiteX158" fmla="*/ 152400 w 5200650"/>
                <a:gd name="connsiteY158" fmla="*/ 3511550 h 4248150"/>
                <a:gd name="connsiteX159" fmla="*/ 279400 w 5200650"/>
                <a:gd name="connsiteY159" fmla="*/ 3530600 h 4248150"/>
                <a:gd name="connsiteX160" fmla="*/ 298450 w 5200650"/>
                <a:gd name="connsiteY160" fmla="*/ 3644900 h 4248150"/>
                <a:gd name="connsiteX161" fmla="*/ 139700 w 5200650"/>
                <a:gd name="connsiteY161" fmla="*/ 3765550 h 4248150"/>
                <a:gd name="connsiteX162" fmla="*/ 158750 w 5200650"/>
                <a:gd name="connsiteY162" fmla="*/ 3803650 h 4248150"/>
                <a:gd name="connsiteX163" fmla="*/ 120650 w 5200650"/>
                <a:gd name="connsiteY163" fmla="*/ 3892550 h 4248150"/>
                <a:gd name="connsiteX164" fmla="*/ 120650 w 5200650"/>
                <a:gd name="connsiteY164" fmla="*/ 3949700 h 4248150"/>
                <a:gd name="connsiteX165" fmla="*/ 63500 w 5200650"/>
                <a:gd name="connsiteY165" fmla="*/ 3981450 h 4248150"/>
                <a:gd name="connsiteX166" fmla="*/ 69850 w 5200650"/>
                <a:gd name="connsiteY166" fmla="*/ 4019550 h 4248150"/>
                <a:gd name="connsiteX167" fmla="*/ 31750 w 5200650"/>
                <a:gd name="connsiteY167" fmla="*/ 4089400 h 424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200650" h="4248150">
                  <a:moveTo>
                    <a:pt x="31750" y="4089400"/>
                  </a:moveTo>
                  <a:lnTo>
                    <a:pt x="234950" y="4044950"/>
                  </a:lnTo>
                  <a:lnTo>
                    <a:pt x="298450" y="3987800"/>
                  </a:lnTo>
                  <a:lnTo>
                    <a:pt x="425450" y="4114800"/>
                  </a:lnTo>
                  <a:lnTo>
                    <a:pt x="609600" y="4152900"/>
                  </a:lnTo>
                  <a:lnTo>
                    <a:pt x="704850" y="4032250"/>
                  </a:lnTo>
                  <a:lnTo>
                    <a:pt x="920750" y="4013200"/>
                  </a:lnTo>
                  <a:lnTo>
                    <a:pt x="984250" y="4051300"/>
                  </a:lnTo>
                  <a:lnTo>
                    <a:pt x="1079500" y="4171950"/>
                  </a:lnTo>
                  <a:lnTo>
                    <a:pt x="1085850" y="4216400"/>
                  </a:lnTo>
                  <a:lnTo>
                    <a:pt x="1231900" y="4248150"/>
                  </a:lnTo>
                  <a:lnTo>
                    <a:pt x="1257300" y="4133850"/>
                  </a:lnTo>
                  <a:lnTo>
                    <a:pt x="1187450" y="4032250"/>
                  </a:lnTo>
                  <a:lnTo>
                    <a:pt x="1028700" y="3943350"/>
                  </a:lnTo>
                  <a:lnTo>
                    <a:pt x="1041400" y="3892550"/>
                  </a:lnTo>
                  <a:lnTo>
                    <a:pt x="1022350" y="3752850"/>
                  </a:lnTo>
                  <a:lnTo>
                    <a:pt x="1130300" y="3740150"/>
                  </a:lnTo>
                  <a:lnTo>
                    <a:pt x="1193800" y="3676650"/>
                  </a:lnTo>
                  <a:lnTo>
                    <a:pt x="1193800" y="3524250"/>
                  </a:lnTo>
                  <a:lnTo>
                    <a:pt x="1187450" y="3409950"/>
                  </a:lnTo>
                  <a:lnTo>
                    <a:pt x="1187450" y="3333750"/>
                  </a:lnTo>
                  <a:lnTo>
                    <a:pt x="1238250" y="3117850"/>
                  </a:lnTo>
                  <a:lnTo>
                    <a:pt x="1377950" y="3092450"/>
                  </a:lnTo>
                  <a:lnTo>
                    <a:pt x="1447800" y="3155950"/>
                  </a:lnTo>
                  <a:lnTo>
                    <a:pt x="1485900" y="3098800"/>
                  </a:lnTo>
                  <a:lnTo>
                    <a:pt x="1568450" y="2908300"/>
                  </a:lnTo>
                  <a:lnTo>
                    <a:pt x="1612900" y="2889250"/>
                  </a:lnTo>
                  <a:lnTo>
                    <a:pt x="1701800" y="2692400"/>
                  </a:lnTo>
                  <a:lnTo>
                    <a:pt x="1784350" y="2654300"/>
                  </a:lnTo>
                  <a:lnTo>
                    <a:pt x="1854200" y="2698750"/>
                  </a:lnTo>
                  <a:lnTo>
                    <a:pt x="1873250" y="2603500"/>
                  </a:lnTo>
                  <a:lnTo>
                    <a:pt x="1854200" y="2559050"/>
                  </a:lnTo>
                  <a:lnTo>
                    <a:pt x="1917700" y="2514600"/>
                  </a:lnTo>
                  <a:lnTo>
                    <a:pt x="1962150" y="2406650"/>
                  </a:lnTo>
                  <a:lnTo>
                    <a:pt x="1962150" y="2330450"/>
                  </a:lnTo>
                  <a:lnTo>
                    <a:pt x="1987550" y="2247900"/>
                  </a:lnTo>
                  <a:lnTo>
                    <a:pt x="1962150" y="2222500"/>
                  </a:lnTo>
                  <a:lnTo>
                    <a:pt x="1955800" y="2051050"/>
                  </a:lnTo>
                  <a:lnTo>
                    <a:pt x="1949450" y="2000250"/>
                  </a:lnTo>
                  <a:lnTo>
                    <a:pt x="1981200" y="1955800"/>
                  </a:lnTo>
                  <a:lnTo>
                    <a:pt x="2000250" y="1892300"/>
                  </a:lnTo>
                  <a:lnTo>
                    <a:pt x="2057400" y="1828800"/>
                  </a:lnTo>
                  <a:lnTo>
                    <a:pt x="2133600" y="1854200"/>
                  </a:lnTo>
                  <a:lnTo>
                    <a:pt x="2178050" y="1866900"/>
                  </a:lnTo>
                  <a:lnTo>
                    <a:pt x="2241550" y="1765300"/>
                  </a:lnTo>
                  <a:lnTo>
                    <a:pt x="2279650" y="1720850"/>
                  </a:lnTo>
                  <a:lnTo>
                    <a:pt x="2476500" y="1644650"/>
                  </a:lnTo>
                  <a:lnTo>
                    <a:pt x="2559050" y="1625600"/>
                  </a:lnTo>
                  <a:lnTo>
                    <a:pt x="2952750" y="1416050"/>
                  </a:lnTo>
                  <a:lnTo>
                    <a:pt x="3073400" y="1327150"/>
                  </a:lnTo>
                  <a:lnTo>
                    <a:pt x="3441700" y="1263650"/>
                  </a:lnTo>
                  <a:lnTo>
                    <a:pt x="3492500" y="1320800"/>
                  </a:lnTo>
                  <a:lnTo>
                    <a:pt x="3765550" y="1390650"/>
                  </a:lnTo>
                  <a:lnTo>
                    <a:pt x="4025900" y="1441450"/>
                  </a:lnTo>
                  <a:lnTo>
                    <a:pt x="4057650" y="1485900"/>
                  </a:lnTo>
                  <a:lnTo>
                    <a:pt x="4095750" y="1606550"/>
                  </a:lnTo>
                  <a:lnTo>
                    <a:pt x="4337050" y="1746250"/>
                  </a:lnTo>
                  <a:lnTo>
                    <a:pt x="4337050" y="1854200"/>
                  </a:lnTo>
                  <a:lnTo>
                    <a:pt x="4362450" y="1892300"/>
                  </a:lnTo>
                  <a:lnTo>
                    <a:pt x="4565650" y="2063750"/>
                  </a:lnTo>
                  <a:lnTo>
                    <a:pt x="4565650" y="2133600"/>
                  </a:lnTo>
                  <a:lnTo>
                    <a:pt x="4654550" y="2159000"/>
                  </a:lnTo>
                  <a:lnTo>
                    <a:pt x="4794250" y="2343150"/>
                  </a:lnTo>
                  <a:lnTo>
                    <a:pt x="4832350" y="2051050"/>
                  </a:lnTo>
                  <a:lnTo>
                    <a:pt x="4914900" y="1746250"/>
                  </a:lnTo>
                  <a:lnTo>
                    <a:pt x="5080000" y="1346200"/>
                  </a:lnTo>
                  <a:lnTo>
                    <a:pt x="5162550" y="1257300"/>
                  </a:lnTo>
                  <a:lnTo>
                    <a:pt x="5200650" y="1206500"/>
                  </a:lnTo>
                  <a:lnTo>
                    <a:pt x="4997450" y="1219200"/>
                  </a:lnTo>
                  <a:lnTo>
                    <a:pt x="4927600" y="1162050"/>
                  </a:lnTo>
                  <a:lnTo>
                    <a:pt x="4857750" y="1162050"/>
                  </a:lnTo>
                  <a:lnTo>
                    <a:pt x="4775200" y="1009650"/>
                  </a:lnTo>
                  <a:lnTo>
                    <a:pt x="4730750" y="996950"/>
                  </a:lnTo>
                  <a:lnTo>
                    <a:pt x="4718050" y="946150"/>
                  </a:lnTo>
                  <a:lnTo>
                    <a:pt x="4806950" y="876300"/>
                  </a:lnTo>
                  <a:lnTo>
                    <a:pt x="4762500" y="825500"/>
                  </a:lnTo>
                  <a:lnTo>
                    <a:pt x="4762500" y="755650"/>
                  </a:lnTo>
                  <a:lnTo>
                    <a:pt x="4629150" y="704850"/>
                  </a:lnTo>
                  <a:lnTo>
                    <a:pt x="4419600" y="704850"/>
                  </a:lnTo>
                  <a:lnTo>
                    <a:pt x="4445000" y="615950"/>
                  </a:lnTo>
                  <a:lnTo>
                    <a:pt x="4406900" y="349250"/>
                  </a:lnTo>
                  <a:lnTo>
                    <a:pt x="4349750" y="304800"/>
                  </a:lnTo>
                  <a:lnTo>
                    <a:pt x="4349750" y="209550"/>
                  </a:lnTo>
                  <a:lnTo>
                    <a:pt x="4279900" y="222250"/>
                  </a:lnTo>
                  <a:lnTo>
                    <a:pt x="4235450" y="228600"/>
                  </a:lnTo>
                  <a:lnTo>
                    <a:pt x="4203700" y="165100"/>
                  </a:lnTo>
                  <a:lnTo>
                    <a:pt x="4127500" y="190500"/>
                  </a:lnTo>
                  <a:lnTo>
                    <a:pt x="4121150" y="247650"/>
                  </a:lnTo>
                  <a:lnTo>
                    <a:pt x="4044950" y="323850"/>
                  </a:lnTo>
                  <a:lnTo>
                    <a:pt x="3873500" y="292100"/>
                  </a:lnTo>
                  <a:lnTo>
                    <a:pt x="3740150" y="165100"/>
                  </a:lnTo>
                  <a:lnTo>
                    <a:pt x="3663950" y="177800"/>
                  </a:lnTo>
                  <a:lnTo>
                    <a:pt x="3606800" y="171450"/>
                  </a:lnTo>
                  <a:lnTo>
                    <a:pt x="3524250" y="171450"/>
                  </a:lnTo>
                  <a:lnTo>
                    <a:pt x="3409950" y="133350"/>
                  </a:lnTo>
                  <a:lnTo>
                    <a:pt x="3308350" y="120650"/>
                  </a:lnTo>
                  <a:lnTo>
                    <a:pt x="3257550" y="63500"/>
                  </a:lnTo>
                  <a:lnTo>
                    <a:pt x="3213100" y="0"/>
                  </a:lnTo>
                  <a:lnTo>
                    <a:pt x="3136900" y="31750"/>
                  </a:lnTo>
                  <a:lnTo>
                    <a:pt x="3048000" y="12700"/>
                  </a:lnTo>
                  <a:lnTo>
                    <a:pt x="2971800" y="57150"/>
                  </a:lnTo>
                  <a:lnTo>
                    <a:pt x="2857500" y="6350"/>
                  </a:lnTo>
                  <a:lnTo>
                    <a:pt x="2724150" y="190500"/>
                  </a:lnTo>
                  <a:lnTo>
                    <a:pt x="2527300" y="177800"/>
                  </a:lnTo>
                  <a:lnTo>
                    <a:pt x="2438400" y="146050"/>
                  </a:lnTo>
                  <a:lnTo>
                    <a:pt x="2400300" y="190500"/>
                  </a:lnTo>
                  <a:lnTo>
                    <a:pt x="2305050" y="165100"/>
                  </a:lnTo>
                  <a:lnTo>
                    <a:pt x="2203450" y="241300"/>
                  </a:lnTo>
                  <a:lnTo>
                    <a:pt x="2057400" y="203200"/>
                  </a:lnTo>
                  <a:lnTo>
                    <a:pt x="1968500" y="336550"/>
                  </a:lnTo>
                  <a:lnTo>
                    <a:pt x="1873250" y="374650"/>
                  </a:lnTo>
                  <a:lnTo>
                    <a:pt x="1797050" y="336550"/>
                  </a:lnTo>
                  <a:lnTo>
                    <a:pt x="1695450" y="488950"/>
                  </a:lnTo>
                  <a:lnTo>
                    <a:pt x="1682750" y="539750"/>
                  </a:lnTo>
                  <a:lnTo>
                    <a:pt x="1638300" y="596900"/>
                  </a:lnTo>
                  <a:lnTo>
                    <a:pt x="1638300" y="666750"/>
                  </a:lnTo>
                  <a:lnTo>
                    <a:pt x="1574800" y="692150"/>
                  </a:lnTo>
                  <a:lnTo>
                    <a:pt x="1568450" y="774700"/>
                  </a:lnTo>
                  <a:lnTo>
                    <a:pt x="1524000" y="838200"/>
                  </a:lnTo>
                  <a:lnTo>
                    <a:pt x="1492250" y="838200"/>
                  </a:lnTo>
                  <a:lnTo>
                    <a:pt x="1390650" y="946150"/>
                  </a:lnTo>
                  <a:lnTo>
                    <a:pt x="1422400" y="1003300"/>
                  </a:lnTo>
                  <a:lnTo>
                    <a:pt x="1377950" y="1066800"/>
                  </a:lnTo>
                  <a:lnTo>
                    <a:pt x="1352550" y="1136650"/>
                  </a:lnTo>
                  <a:lnTo>
                    <a:pt x="1384300" y="1193800"/>
                  </a:lnTo>
                  <a:lnTo>
                    <a:pt x="1384300" y="1250950"/>
                  </a:lnTo>
                  <a:lnTo>
                    <a:pt x="1181100" y="1492250"/>
                  </a:lnTo>
                  <a:lnTo>
                    <a:pt x="1041400" y="1543050"/>
                  </a:lnTo>
                  <a:lnTo>
                    <a:pt x="901700" y="1511300"/>
                  </a:lnTo>
                  <a:lnTo>
                    <a:pt x="812800" y="1504950"/>
                  </a:lnTo>
                  <a:lnTo>
                    <a:pt x="736600" y="1485900"/>
                  </a:lnTo>
                  <a:lnTo>
                    <a:pt x="609600" y="1555750"/>
                  </a:lnTo>
                  <a:lnTo>
                    <a:pt x="654050" y="1619250"/>
                  </a:lnTo>
                  <a:lnTo>
                    <a:pt x="692150" y="1790700"/>
                  </a:lnTo>
                  <a:lnTo>
                    <a:pt x="736600" y="1809750"/>
                  </a:lnTo>
                  <a:lnTo>
                    <a:pt x="749300" y="1905000"/>
                  </a:lnTo>
                  <a:lnTo>
                    <a:pt x="831850" y="1930400"/>
                  </a:lnTo>
                  <a:lnTo>
                    <a:pt x="895350" y="1993900"/>
                  </a:lnTo>
                  <a:lnTo>
                    <a:pt x="889000" y="2076450"/>
                  </a:lnTo>
                  <a:lnTo>
                    <a:pt x="704850" y="2184400"/>
                  </a:lnTo>
                  <a:lnTo>
                    <a:pt x="590550" y="2216150"/>
                  </a:lnTo>
                  <a:lnTo>
                    <a:pt x="527050" y="2273300"/>
                  </a:lnTo>
                  <a:lnTo>
                    <a:pt x="514350" y="2362200"/>
                  </a:lnTo>
                  <a:lnTo>
                    <a:pt x="495300" y="2508250"/>
                  </a:lnTo>
                  <a:lnTo>
                    <a:pt x="381000" y="2495550"/>
                  </a:lnTo>
                  <a:lnTo>
                    <a:pt x="381000" y="2552700"/>
                  </a:lnTo>
                  <a:lnTo>
                    <a:pt x="234950" y="2717800"/>
                  </a:lnTo>
                  <a:lnTo>
                    <a:pt x="88900" y="2590800"/>
                  </a:lnTo>
                  <a:lnTo>
                    <a:pt x="57150" y="2571750"/>
                  </a:lnTo>
                  <a:lnTo>
                    <a:pt x="0" y="2603500"/>
                  </a:lnTo>
                  <a:lnTo>
                    <a:pt x="50800" y="2705100"/>
                  </a:lnTo>
                  <a:lnTo>
                    <a:pt x="44450" y="2724150"/>
                  </a:lnTo>
                  <a:lnTo>
                    <a:pt x="139700" y="2851150"/>
                  </a:lnTo>
                  <a:lnTo>
                    <a:pt x="184150" y="2914650"/>
                  </a:lnTo>
                  <a:lnTo>
                    <a:pt x="158750" y="3028950"/>
                  </a:lnTo>
                  <a:lnTo>
                    <a:pt x="190500" y="3092450"/>
                  </a:lnTo>
                  <a:lnTo>
                    <a:pt x="222250" y="3435350"/>
                  </a:lnTo>
                  <a:lnTo>
                    <a:pt x="146050" y="3448050"/>
                  </a:lnTo>
                  <a:lnTo>
                    <a:pt x="152400" y="3511550"/>
                  </a:lnTo>
                  <a:lnTo>
                    <a:pt x="279400" y="3530600"/>
                  </a:lnTo>
                  <a:lnTo>
                    <a:pt x="298450" y="3644900"/>
                  </a:lnTo>
                  <a:lnTo>
                    <a:pt x="139700" y="3765550"/>
                  </a:lnTo>
                  <a:lnTo>
                    <a:pt x="158750" y="3803650"/>
                  </a:lnTo>
                  <a:lnTo>
                    <a:pt x="120650" y="3892550"/>
                  </a:lnTo>
                  <a:lnTo>
                    <a:pt x="120650" y="3949700"/>
                  </a:lnTo>
                  <a:lnTo>
                    <a:pt x="63500" y="3981450"/>
                  </a:lnTo>
                  <a:lnTo>
                    <a:pt x="69850" y="4019550"/>
                  </a:lnTo>
                  <a:lnTo>
                    <a:pt x="31750" y="40894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DB6ADBC5-B6F3-9013-DCE3-4E5568BF2D4C}"/>
                </a:ext>
              </a:extLst>
            </p:cNvPr>
            <p:cNvSpPr/>
            <p:nvPr/>
          </p:nvSpPr>
          <p:spPr>
            <a:xfrm>
              <a:off x="2668935" y="4760447"/>
              <a:ext cx="525570" cy="409408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5E97FA0B-FD07-CE92-46E9-87A6DCA552E3}"/>
                </a:ext>
              </a:extLst>
            </p:cNvPr>
            <p:cNvSpPr/>
            <p:nvPr/>
          </p:nvSpPr>
          <p:spPr>
            <a:xfrm>
              <a:off x="2147045" y="4928365"/>
              <a:ext cx="429332" cy="231992"/>
            </a:xfrm>
            <a:custGeom>
              <a:avLst/>
              <a:gdLst>
                <a:gd name="connsiteX0" fmla="*/ 1714500 w 2676928"/>
                <a:gd name="connsiteY0" fmla="*/ 0 h 1446502"/>
                <a:gd name="connsiteX1" fmla="*/ 1828800 w 2676928"/>
                <a:gd name="connsiteY1" fmla="*/ 82550 h 1446502"/>
                <a:gd name="connsiteX2" fmla="*/ 1809750 w 2676928"/>
                <a:gd name="connsiteY2" fmla="*/ 158750 h 1446502"/>
                <a:gd name="connsiteX3" fmla="*/ 1790700 w 2676928"/>
                <a:gd name="connsiteY3" fmla="*/ 203200 h 1446502"/>
                <a:gd name="connsiteX4" fmla="*/ 1803400 w 2676928"/>
                <a:gd name="connsiteY4" fmla="*/ 260350 h 1446502"/>
                <a:gd name="connsiteX5" fmla="*/ 1835150 w 2676928"/>
                <a:gd name="connsiteY5" fmla="*/ 279400 h 1446502"/>
                <a:gd name="connsiteX6" fmla="*/ 1898650 w 2676928"/>
                <a:gd name="connsiteY6" fmla="*/ 279400 h 1446502"/>
                <a:gd name="connsiteX7" fmla="*/ 1924050 w 2676928"/>
                <a:gd name="connsiteY7" fmla="*/ 209550 h 1446502"/>
                <a:gd name="connsiteX8" fmla="*/ 1962150 w 2676928"/>
                <a:gd name="connsiteY8" fmla="*/ 209550 h 1446502"/>
                <a:gd name="connsiteX9" fmla="*/ 2025650 w 2676928"/>
                <a:gd name="connsiteY9" fmla="*/ 241300 h 1446502"/>
                <a:gd name="connsiteX10" fmla="*/ 2089150 w 2676928"/>
                <a:gd name="connsiteY10" fmla="*/ 203200 h 1446502"/>
                <a:gd name="connsiteX11" fmla="*/ 2127250 w 2676928"/>
                <a:gd name="connsiteY11" fmla="*/ 228600 h 1446502"/>
                <a:gd name="connsiteX12" fmla="*/ 2120900 w 2676928"/>
                <a:gd name="connsiteY12" fmla="*/ 330198 h 1446502"/>
                <a:gd name="connsiteX13" fmla="*/ 2082800 w 2676928"/>
                <a:gd name="connsiteY13" fmla="*/ 361950 h 1446502"/>
                <a:gd name="connsiteX14" fmla="*/ 2114550 w 2676928"/>
                <a:gd name="connsiteY14" fmla="*/ 419102 h 1446502"/>
                <a:gd name="connsiteX15" fmla="*/ 2152650 w 2676928"/>
                <a:gd name="connsiteY15" fmla="*/ 431798 h 1446502"/>
                <a:gd name="connsiteX16" fmla="*/ 2184400 w 2676928"/>
                <a:gd name="connsiteY16" fmla="*/ 457198 h 1446502"/>
                <a:gd name="connsiteX17" fmla="*/ 2266950 w 2676928"/>
                <a:gd name="connsiteY17" fmla="*/ 469902 h 1446502"/>
                <a:gd name="connsiteX18" fmla="*/ 2374900 w 2676928"/>
                <a:gd name="connsiteY18" fmla="*/ 571502 h 1446502"/>
                <a:gd name="connsiteX19" fmla="*/ 2438400 w 2676928"/>
                <a:gd name="connsiteY19" fmla="*/ 565150 h 1446502"/>
                <a:gd name="connsiteX20" fmla="*/ 2501900 w 2676928"/>
                <a:gd name="connsiteY20" fmla="*/ 533398 h 1446502"/>
                <a:gd name="connsiteX21" fmla="*/ 2533650 w 2676928"/>
                <a:gd name="connsiteY21" fmla="*/ 641350 h 1446502"/>
                <a:gd name="connsiteX22" fmla="*/ 2565400 w 2676928"/>
                <a:gd name="connsiteY22" fmla="*/ 685798 h 1446502"/>
                <a:gd name="connsiteX23" fmla="*/ 2676928 w 2676928"/>
                <a:gd name="connsiteY23" fmla="*/ 731106 h 1446502"/>
                <a:gd name="connsiteX24" fmla="*/ 2647950 w 2676928"/>
                <a:gd name="connsiteY24" fmla="*/ 806450 h 1446502"/>
                <a:gd name="connsiteX25" fmla="*/ 2654300 w 2676928"/>
                <a:gd name="connsiteY25" fmla="*/ 850902 h 1446502"/>
                <a:gd name="connsiteX26" fmla="*/ 2609850 w 2676928"/>
                <a:gd name="connsiteY26" fmla="*/ 895350 h 1446502"/>
                <a:gd name="connsiteX27" fmla="*/ 2552700 w 2676928"/>
                <a:gd name="connsiteY27" fmla="*/ 882650 h 1446502"/>
                <a:gd name="connsiteX28" fmla="*/ 2393950 w 2676928"/>
                <a:gd name="connsiteY28" fmla="*/ 806450 h 1446502"/>
                <a:gd name="connsiteX29" fmla="*/ 2374900 w 2676928"/>
                <a:gd name="connsiteY29" fmla="*/ 850902 h 1446502"/>
                <a:gd name="connsiteX30" fmla="*/ 2330450 w 2676928"/>
                <a:gd name="connsiteY30" fmla="*/ 831850 h 1446502"/>
                <a:gd name="connsiteX31" fmla="*/ 2279650 w 2676928"/>
                <a:gd name="connsiteY31" fmla="*/ 844550 h 1446502"/>
                <a:gd name="connsiteX32" fmla="*/ 2235200 w 2676928"/>
                <a:gd name="connsiteY32" fmla="*/ 831850 h 1446502"/>
                <a:gd name="connsiteX33" fmla="*/ 2146300 w 2676928"/>
                <a:gd name="connsiteY33" fmla="*/ 806450 h 1446502"/>
                <a:gd name="connsiteX34" fmla="*/ 2012950 w 2676928"/>
                <a:gd name="connsiteY34" fmla="*/ 825502 h 1446502"/>
                <a:gd name="connsiteX35" fmla="*/ 1943100 w 2676928"/>
                <a:gd name="connsiteY35" fmla="*/ 844550 h 1446502"/>
                <a:gd name="connsiteX36" fmla="*/ 1790700 w 2676928"/>
                <a:gd name="connsiteY36" fmla="*/ 857250 h 1446502"/>
                <a:gd name="connsiteX37" fmla="*/ 1758950 w 2676928"/>
                <a:gd name="connsiteY37" fmla="*/ 958850 h 1446502"/>
                <a:gd name="connsiteX38" fmla="*/ 1727200 w 2676928"/>
                <a:gd name="connsiteY38" fmla="*/ 1028702 h 1446502"/>
                <a:gd name="connsiteX39" fmla="*/ 1676400 w 2676928"/>
                <a:gd name="connsiteY39" fmla="*/ 1047750 h 1446502"/>
                <a:gd name="connsiteX40" fmla="*/ 1568450 w 2676928"/>
                <a:gd name="connsiteY40" fmla="*/ 1060450 h 1446502"/>
                <a:gd name="connsiteX41" fmla="*/ 1473200 w 2676928"/>
                <a:gd name="connsiteY41" fmla="*/ 1060450 h 1446502"/>
                <a:gd name="connsiteX42" fmla="*/ 1397000 w 2676928"/>
                <a:gd name="connsiteY42" fmla="*/ 1174750 h 1446502"/>
                <a:gd name="connsiteX43" fmla="*/ 1352550 w 2676928"/>
                <a:gd name="connsiteY43" fmla="*/ 1206502 h 1446502"/>
                <a:gd name="connsiteX44" fmla="*/ 1263650 w 2676928"/>
                <a:gd name="connsiteY44" fmla="*/ 1206502 h 1446502"/>
                <a:gd name="connsiteX45" fmla="*/ 1174750 w 2676928"/>
                <a:gd name="connsiteY45" fmla="*/ 1174750 h 1446502"/>
                <a:gd name="connsiteX46" fmla="*/ 1130300 w 2676928"/>
                <a:gd name="connsiteY46" fmla="*/ 1060450 h 1446502"/>
                <a:gd name="connsiteX47" fmla="*/ 1009650 w 2676928"/>
                <a:gd name="connsiteY47" fmla="*/ 1098550 h 1446502"/>
                <a:gd name="connsiteX48" fmla="*/ 965200 w 2676928"/>
                <a:gd name="connsiteY48" fmla="*/ 1092198 h 1446502"/>
                <a:gd name="connsiteX49" fmla="*/ 876300 w 2676928"/>
                <a:gd name="connsiteY49" fmla="*/ 1111250 h 1446502"/>
                <a:gd name="connsiteX50" fmla="*/ 800100 w 2676928"/>
                <a:gd name="connsiteY50" fmla="*/ 1130302 h 1446502"/>
                <a:gd name="connsiteX51" fmla="*/ 774700 w 2676928"/>
                <a:gd name="connsiteY51" fmla="*/ 1174750 h 1446502"/>
                <a:gd name="connsiteX52" fmla="*/ 762000 w 2676928"/>
                <a:gd name="connsiteY52" fmla="*/ 1219198 h 1446502"/>
                <a:gd name="connsiteX53" fmla="*/ 704850 w 2676928"/>
                <a:gd name="connsiteY53" fmla="*/ 1238250 h 1446502"/>
                <a:gd name="connsiteX54" fmla="*/ 628650 w 2676928"/>
                <a:gd name="connsiteY54" fmla="*/ 1206502 h 1446502"/>
                <a:gd name="connsiteX55" fmla="*/ 527050 w 2676928"/>
                <a:gd name="connsiteY55" fmla="*/ 1276350 h 1446502"/>
                <a:gd name="connsiteX56" fmla="*/ 469900 w 2676928"/>
                <a:gd name="connsiteY56" fmla="*/ 1339850 h 1446502"/>
                <a:gd name="connsiteX57" fmla="*/ 469900 w 2676928"/>
                <a:gd name="connsiteY57" fmla="*/ 1416050 h 1446502"/>
                <a:gd name="connsiteX58" fmla="*/ 387350 w 2676928"/>
                <a:gd name="connsiteY58" fmla="*/ 1435102 h 1446502"/>
                <a:gd name="connsiteX59" fmla="*/ 381986 w 2676928"/>
                <a:gd name="connsiteY59" fmla="*/ 1446502 h 1446502"/>
                <a:gd name="connsiteX60" fmla="*/ 311150 w 2676928"/>
                <a:gd name="connsiteY60" fmla="*/ 1377950 h 1446502"/>
                <a:gd name="connsiteX61" fmla="*/ 234950 w 2676928"/>
                <a:gd name="connsiteY61" fmla="*/ 1403350 h 1446502"/>
                <a:gd name="connsiteX62" fmla="*/ 222250 w 2676928"/>
                <a:gd name="connsiteY62" fmla="*/ 1377950 h 1446502"/>
                <a:gd name="connsiteX63" fmla="*/ 171450 w 2676928"/>
                <a:gd name="connsiteY63" fmla="*/ 1371598 h 1446502"/>
                <a:gd name="connsiteX64" fmla="*/ 127000 w 2676928"/>
                <a:gd name="connsiteY64" fmla="*/ 1339850 h 1446502"/>
                <a:gd name="connsiteX65" fmla="*/ 190500 w 2676928"/>
                <a:gd name="connsiteY65" fmla="*/ 1282702 h 1446502"/>
                <a:gd name="connsiteX66" fmla="*/ 209550 w 2676928"/>
                <a:gd name="connsiteY66" fmla="*/ 1073150 h 1446502"/>
                <a:gd name="connsiteX67" fmla="*/ 190500 w 2676928"/>
                <a:gd name="connsiteY67" fmla="*/ 1035050 h 1446502"/>
                <a:gd name="connsiteX68" fmla="*/ 222250 w 2676928"/>
                <a:gd name="connsiteY68" fmla="*/ 965198 h 1446502"/>
                <a:gd name="connsiteX69" fmla="*/ 254000 w 2676928"/>
                <a:gd name="connsiteY69" fmla="*/ 781050 h 1446502"/>
                <a:gd name="connsiteX70" fmla="*/ 215900 w 2676928"/>
                <a:gd name="connsiteY70" fmla="*/ 736598 h 1446502"/>
                <a:gd name="connsiteX71" fmla="*/ 107950 w 2676928"/>
                <a:gd name="connsiteY71" fmla="*/ 628650 h 1446502"/>
                <a:gd name="connsiteX72" fmla="*/ 0 w 2676928"/>
                <a:gd name="connsiteY72" fmla="*/ 533398 h 1446502"/>
                <a:gd name="connsiteX73" fmla="*/ 82550 w 2676928"/>
                <a:gd name="connsiteY73" fmla="*/ 539750 h 1446502"/>
                <a:gd name="connsiteX74" fmla="*/ 139700 w 2676928"/>
                <a:gd name="connsiteY74" fmla="*/ 571502 h 1446502"/>
                <a:gd name="connsiteX75" fmla="*/ 222250 w 2676928"/>
                <a:gd name="connsiteY75" fmla="*/ 609598 h 1446502"/>
                <a:gd name="connsiteX76" fmla="*/ 298450 w 2676928"/>
                <a:gd name="connsiteY76" fmla="*/ 603250 h 1446502"/>
                <a:gd name="connsiteX77" fmla="*/ 406400 w 2676928"/>
                <a:gd name="connsiteY77" fmla="*/ 615950 h 1446502"/>
                <a:gd name="connsiteX78" fmla="*/ 431800 w 2676928"/>
                <a:gd name="connsiteY78" fmla="*/ 615950 h 1446502"/>
                <a:gd name="connsiteX79" fmla="*/ 571500 w 2676928"/>
                <a:gd name="connsiteY79" fmla="*/ 457198 h 1446502"/>
                <a:gd name="connsiteX80" fmla="*/ 666750 w 2676928"/>
                <a:gd name="connsiteY80" fmla="*/ 393702 h 1446502"/>
                <a:gd name="connsiteX81" fmla="*/ 774700 w 2676928"/>
                <a:gd name="connsiteY81" fmla="*/ 304798 h 1446502"/>
                <a:gd name="connsiteX82" fmla="*/ 863600 w 2676928"/>
                <a:gd name="connsiteY82" fmla="*/ 285750 h 1446502"/>
                <a:gd name="connsiteX83" fmla="*/ 990600 w 2676928"/>
                <a:gd name="connsiteY83" fmla="*/ 184150 h 1446502"/>
                <a:gd name="connsiteX84" fmla="*/ 1009650 w 2676928"/>
                <a:gd name="connsiteY84" fmla="*/ 146050 h 1446502"/>
                <a:gd name="connsiteX85" fmla="*/ 984250 w 2676928"/>
                <a:gd name="connsiteY85" fmla="*/ 88900 h 1446502"/>
                <a:gd name="connsiteX86" fmla="*/ 1079500 w 2676928"/>
                <a:gd name="connsiteY86" fmla="*/ 88900 h 1446502"/>
                <a:gd name="connsiteX87" fmla="*/ 1149350 w 2676928"/>
                <a:gd name="connsiteY87" fmla="*/ 76200 h 1446502"/>
                <a:gd name="connsiteX88" fmla="*/ 1276350 w 2676928"/>
                <a:gd name="connsiteY88" fmla="*/ 146050 h 1446502"/>
                <a:gd name="connsiteX89" fmla="*/ 1327150 w 2676928"/>
                <a:gd name="connsiteY89" fmla="*/ 165100 h 1446502"/>
                <a:gd name="connsiteX90" fmla="*/ 1492250 w 2676928"/>
                <a:gd name="connsiteY90" fmla="*/ 184150 h 1446502"/>
                <a:gd name="connsiteX91" fmla="*/ 1638300 w 2676928"/>
                <a:gd name="connsiteY91" fmla="*/ 165100 h 1446502"/>
                <a:gd name="connsiteX92" fmla="*/ 1606550 w 2676928"/>
                <a:gd name="connsiteY92" fmla="*/ 120650 h 1446502"/>
                <a:gd name="connsiteX93" fmla="*/ 1663700 w 2676928"/>
                <a:gd name="connsiteY93" fmla="*/ 101600 h 1446502"/>
                <a:gd name="connsiteX94" fmla="*/ 1695450 w 2676928"/>
                <a:gd name="connsiteY94" fmla="*/ 82550 h 1446502"/>
                <a:gd name="connsiteX95" fmla="*/ 1695450 w 2676928"/>
                <a:gd name="connsiteY95" fmla="*/ 31750 h 144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676928" h="1446502">
                  <a:moveTo>
                    <a:pt x="1714500" y="0"/>
                  </a:moveTo>
                  <a:lnTo>
                    <a:pt x="1828800" y="82550"/>
                  </a:lnTo>
                  <a:lnTo>
                    <a:pt x="1809750" y="158750"/>
                  </a:lnTo>
                  <a:lnTo>
                    <a:pt x="1790700" y="203200"/>
                  </a:lnTo>
                  <a:lnTo>
                    <a:pt x="1803400" y="260350"/>
                  </a:lnTo>
                  <a:lnTo>
                    <a:pt x="1835150" y="279400"/>
                  </a:lnTo>
                  <a:lnTo>
                    <a:pt x="1898650" y="279400"/>
                  </a:lnTo>
                  <a:lnTo>
                    <a:pt x="1924050" y="209550"/>
                  </a:lnTo>
                  <a:lnTo>
                    <a:pt x="1962150" y="209550"/>
                  </a:lnTo>
                  <a:lnTo>
                    <a:pt x="2025650" y="241300"/>
                  </a:lnTo>
                  <a:lnTo>
                    <a:pt x="2089150" y="203200"/>
                  </a:lnTo>
                  <a:lnTo>
                    <a:pt x="2127250" y="228600"/>
                  </a:lnTo>
                  <a:lnTo>
                    <a:pt x="2120900" y="330198"/>
                  </a:lnTo>
                  <a:lnTo>
                    <a:pt x="2082800" y="361950"/>
                  </a:lnTo>
                  <a:lnTo>
                    <a:pt x="2114550" y="419102"/>
                  </a:lnTo>
                  <a:lnTo>
                    <a:pt x="2152650" y="431798"/>
                  </a:lnTo>
                  <a:lnTo>
                    <a:pt x="2184400" y="457198"/>
                  </a:lnTo>
                  <a:lnTo>
                    <a:pt x="2266950" y="469902"/>
                  </a:lnTo>
                  <a:lnTo>
                    <a:pt x="2374900" y="571502"/>
                  </a:lnTo>
                  <a:lnTo>
                    <a:pt x="2438400" y="565150"/>
                  </a:lnTo>
                  <a:lnTo>
                    <a:pt x="2501900" y="533398"/>
                  </a:lnTo>
                  <a:lnTo>
                    <a:pt x="2533650" y="641350"/>
                  </a:lnTo>
                  <a:lnTo>
                    <a:pt x="2565400" y="685798"/>
                  </a:lnTo>
                  <a:lnTo>
                    <a:pt x="2676928" y="731106"/>
                  </a:lnTo>
                  <a:lnTo>
                    <a:pt x="2647950" y="806450"/>
                  </a:lnTo>
                  <a:lnTo>
                    <a:pt x="2654300" y="850902"/>
                  </a:lnTo>
                  <a:lnTo>
                    <a:pt x="2609850" y="895350"/>
                  </a:lnTo>
                  <a:lnTo>
                    <a:pt x="2552700" y="882650"/>
                  </a:lnTo>
                  <a:lnTo>
                    <a:pt x="2393950" y="806450"/>
                  </a:lnTo>
                  <a:lnTo>
                    <a:pt x="2374900" y="850902"/>
                  </a:lnTo>
                  <a:lnTo>
                    <a:pt x="2330450" y="831850"/>
                  </a:lnTo>
                  <a:lnTo>
                    <a:pt x="2279650" y="844550"/>
                  </a:lnTo>
                  <a:lnTo>
                    <a:pt x="2235200" y="831850"/>
                  </a:lnTo>
                  <a:lnTo>
                    <a:pt x="2146300" y="806450"/>
                  </a:lnTo>
                  <a:lnTo>
                    <a:pt x="2012950" y="825502"/>
                  </a:lnTo>
                  <a:lnTo>
                    <a:pt x="1943100" y="844550"/>
                  </a:lnTo>
                  <a:lnTo>
                    <a:pt x="1790700" y="857250"/>
                  </a:lnTo>
                  <a:lnTo>
                    <a:pt x="1758950" y="958850"/>
                  </a:lnTo>
                  <a:lnTo>
                    <a:pt x="1727200" y="1028702"/>
                  </a:lnTo>
                  <a:lnTo>
                    <a:pt x="1676400" y="1047750"/>
                  </a:lnTo>
                  <a:lnTo>
                    <a:pt x="1568450" y="1060450"/>
                  </a:lnTo>
                  <a:lnTo>
                    <a:pt x="1473200" y="1060450"/>
                  </a:lnTo>
                  <a:lnTo>
                    <a:pt x="1397000" y="1174750"/>
                  </a:lnTo>
                  <a:lnTo>
                    <a:pt x="1352550" y="1206502"/>
                  </a:lnTo>
                  <a:lnTo>
                    <a:pt x="1263650" y="1206502"/>
                  </a:lnTo>
                  <a:lnTo>
                    <a:pt x="1174750" y="1174750"/>
                  </a:lnTo>
                  <a:lnTo>
                    <a:pt x="1130300" y="1060450"/>
                  </a:lnTo>
                  <a:lnTo>
                    <a:pt x="1009650" y="1098550"/>
                  </a:lnTo>
                  <a:lnTo>
                    <a:pt x="965200" y="1092198"/>
                  </a:lnTo>
                  <a:lnTo>
                    <a:pt x="876300" y="1111250"/>
                  </a:lnTo>
                  <a:lnTo>
                    <a:pt x="800100" y="1130302"/>
                  </a:lnTo>
                  <a:lnTo>
                    <a:pt x="774700" y="1174750"/>
                  </a:lnTo>
                  <a:lnTo>
                    <a:pt x="762000" y="1219198"/>
                  </a:lnTo>
                  <a:lnTo>
                    <a:pt x="704850" y="1238250"/>
                  </a:lnTo>
                  <a:lnTo>
                    <a:pt x="628650" y="1206502"/>
                  </a:lnTo>
                  <a:lnTo>
                    <a:pt x="527050" y="1276350"/>
                  </a:lnTo>
                  <a:lnTo>
                    <a:pt x="469900" y="1339850"/>
                  </a:lnTo>
                  <a:lnTo>
                    <a:pt x="469900" y="1416050"/>
                  </a:lnTo>
                  <a:lnTo>
                    <a:pt x="387350" y="1435102"/>
                  </a:lnTo>
                  <a:lnTo>
                    <a:pt x="381986" y="1446502"/>
                  </a:lnTo>
                  <a:lnTo>
                    <a:pt x="311150" y="1377950"/>
                  </a:lnTo>
                  <a:lnTo>
                    <a:pt x="234950" y="1403350"/>
                  </a:lnTo>
                  <a:lnTo>
                    <a:pt x="222250" y="1377950"/>
                  </a:lnTo>
                  <a:lnTo>
                    <a:pt x="171450" y="1371598"/>
                  </a:lnTo>
                  <a:lnTo>
                    <a:pt x="127000" y="1339850"/>
                  </a:lnTo>
                  <a:lnTo>
                    <a:pt x="190500" y="1282702"/>
                  </a:lnTo>
                  <a:lnTo>
                    <a:pt x="209550" y="1073150"/>
                  </a:lnTo>
                  <a:lnTo>
                    <a:pt x="190500" y="1035050"/>
                  </a:lnTo>
                  <a:lnTo>
                    <a:pt x="222250" y="965198"/>
                  </a:lnTo>
                  <a:lnTo>
                    <a:pt x="254000" y="781050"/>
                  </a:lnTo>
                  <a:lnTo>
                    <a:pt x="215900" y="736598"/>
                  </a:lnTo>
                  <a:lnTo>
                    <a:pt x="107950" y="628650"/>
                  </a:lnTo>
                  <a:lnTo>
                    <a:pt x="0" y="533398"/>
                  </a:lnTo>
                  <a:lnTo>
                    <a:pt x="82550" y="539750"/>
                  </a:lnTo>
                  <a:lnTo>
                    <a:pt x="139700" y="571502"/>
                  </a:lnTo>
                  <a:lnTo>
                    <a:pt x="222250" y="609598"/>
                  </a:lnTo>
                  <a:lnTo>
                    <a:pt x="298450" y="603250"/>
                  </a:lnTo>
                  <a:lnTo>
                    <a:pt x="406400" y="615950"/>
                  </a:lnTo>
                  <a:lnTo>
                    <a:pt x="431800" y="615950"/>
                  </a:lnTo>
                  <a:lnTo>
                    <a:pt x="571500" y="457198"/>
                  </a:lnTo>
                  <a:lnTo>
                    <a:pt x="666750" y="393702"/>
                  </a:lnTo>
                  <a:lnTo>
                    <a:pt x="774700" y="304798"/>
                  </a:lnTo>
                  <a:lnTo>
                    <a:pt x="863600" y="285750"/>
                  </a:lnTo>
                  <a:lnTo>
                    <a:pt x="990600" y="184150"/>
                  </a:lnTo>
                  <a:lnTo>
                    <a:pt x="1009650" y="146050"/>
                  </a:lnTo>
                  <a:lnTo>
                    <a:pt x="984250" y="88900"/>
                  </a:lnTo>
                  <a:lnTo>
                    <a:pt x="1079500" y="88900"/>
                  </a:lnTo>
                  <a:lnTo>
                    <a:pt x="1149350" y="76200"/>
                  </a:lnTo>
                  <a:lnTo>
                    <a:pt x="1276350" y="146050"/>
                  </a:lnTo>
                  <a:lnTo>
                    <a:pt x="1327150" y="165100"/>
                  </a:lnTo>
                  <a:lnTo>
                    <a:pt x="1492250" y="184150"/>
                  </a:lnTo>
                  <a:lnTo>
                    <a:pt x="1638300" y="165100"/>
                  </a:lnTo>
                  <a:lnTo>
                    <a:pt x="1606550" y="120650"/>
                  </a:lnTo>
                  <a:lnTo>
                    <a:pt x="1663700" y="101600"/>
                  </a:lnTo>
                  <a:lnTo>
                    <a:pt x="1695450" y="82550"/>
                  </a:lnTo>
                  <a:lnTo>
                    <a:pt x="1695450" y="317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7320AE91-79AD-B165-F033-76C5B547CCCB}"/>
                </a:ext>
              </a:extLst>
            </p:cNvPr>
            <p:cNvSpPr/>
            <p:nvPr/>
          </p:nvSpPr>
          <p:spPr>
            <a:xfrm>
              <a:off x="1446893" y="4506470"/>
              <a:ext cx="801502" cy="719008"/>
            </a:xfrm>
            <a:custGeom>
              <a:avLst/>
              <a:gdLst>
                <a:gd name="connsiteX0" fmla="*/ 5425440 w 5425440"/>
                <a:gd name="connsiteY0" fmla="*/ 1093892 h 4483100"/>
                <a:gd name="connsiteX1" fmla="*/ 5425436 w 5425440"/>
                <a:gd name="connsiteY1" fmla="*/ 1093896 h 4483100"/>
                <a:gd name="connsiteX2" fmla="*/ 5359400 w 5425440"/>
                <a:gd name="connsiteY2" fmla="*/ 1104900 h 4483100"/>
                <a:gd name="connsiteX3" fmla="*/ 2724150 w 5425440"/>
                <a:gd name="connsiteY3" fmla="*/ 0 h 4483100"/>
                <a:gd name="connsiteX4" fmla="*/ 2813050 w 5425440"/>
                <a:gd name="connsiteY4" fmla="*/ 69852 h 4483100"/>
                <a:gd name="connsiteX5" fmla="*/ 2901950 w 5425440"/>
                <a:gd name="connsiteY5" fmla="*/ 228600 h 4483100"/>
                <a:gd name="connsiteX6" fmla="*/ 2984500 w 5425440"/>
                <a:gd name="connsiteY6" fmla="*/ 311148 h 4483100"/>
                <a:gd name="connsiteX7" fmla="*/ 3067050 w 5425440"/>
                <a:gd name="connsiteY7" fmla="*/ 539748 h 4483100"/>
                <a:gd name="connsiteX8" fmla="*/ 3067050 w 5425440"/>
                <a:gd name="connsiteY8" fmla="*/ 590548 h 4483100"/>
                <a:gd name="connsiteX9" fmla="*/ 3175000 w 5425440"/>
                <a:gd name="connsiteY9" fmla="*/ 717548 h 4483100"/>
                <a:gd name="connsiteX10" fmla="*/ 3238500 w 5425440"/>
                <a:gd name="connsiteY10" fmla="*/ 717548 h 4483100"/>
                <a:gd name="connsiteX11" fmla="*/ 3270250 w 5425440"/>
                <a:gd name="connsiteY11" fmla="*/ 742948 h 4483100"/>
                <a:gd name="connsiteX12" fmla="*/ 3321050 w 5425440"/>
                <a:gd name="connsiteY12" fmla="*/ 755652 h 4483100"/>
                <a:gd name="connsiteX13" fmla="*/ 3587750 w 5425440"/>
                <a:gd name="connsiteY13" fmla="*/ 673100 h 4483100"/>
                <a:gd name="connsiteX14" fmla="*/ 3708400 w 5425440"/>
                <a:gd name="connsiteY14" fmla="*/ 590548 h 4483100"/>
                <a:gd name="connsiteX15" fmla="*/ 3771900 w 5425440"/>
                <a:gd name="connsiteY15" fmla="*/ 584200 h 4483100"/>
                <a:gd name="connsiteX16" fmla="*/ 3886200 w 5425440"/>
                <a:gd name="connsiteY16" fmla="*/ 571500 h 4483100"/>
                <a:gd name="connsiteX17" fmla="*/ 4191000 w 5425440"/>
                <a:gd name="connsiteY17" fmla="*/ 539748 h 4483100"/>
                <a:gd name="connsiteX18" fmla="*/ 4432300 w 5425440"/>
                <a:gd name="connsiteY18" fmla="*/ 609600 h 4483100"/>
                <a:gd name="connsiteX19" fmla="*/ 4540250 w 5425440"/>
                <a:gd name="connsiteY19" fmla="*/ 508000 h 4483100"/>
                <a:gd name="connsiteX20" fmla="*/ 4616450 w 5425440"/>
                <a:gd name="connsiteY20" fmla="*/ 412748 h 4483100"/>
                <a:gd name="connsiteX21" fmla="*/ 4737100 w 5425440"/>
                <a:gd name="connsiteY21" fmla="*/ 361948 h 4483100"/>
                <a:gd name="connsiteX22" fmla="*/ 4743358 w 5425440"/>
                <a:gd name="connsiteY22" fmla="*/ 360072 h 4483100"/>
                <a:gd name="connsiteX23" fmla="*/ 4781550 w 5425440"/>
                <a:gd name="connsiteY23" fmla="*/ 387348 h 4483100"/>
                <a:gd name="connsiteX24" fmla="*/ 4832350 w 5425440"/>
                <a:gd name="connsiteY24" fmla="*/ 393700 h 4483100"/>
                <a:gd name="connsiteX25" fmla="*/ 4845050 w 5425440"/>
                <a:gd name="connsiteY25" fmla="*/ 419100 h 4483100"/>
                <a:gd name="connsiteX26" fmla="*/ 4921250 w 5425440"/>
                <a:gd name="connsiteY26" fmla="*/ 393700 h 4483100"/>
                <a:gd name="connsiteX27" fmla="*/ 4992086 w 5425440"/>
                <a:gd name="connsiteY27" fmla="*/ 462252 h 4483100"/>
                <a:gd name="connsiteX28" fmla="*/ 4946650 w 5425440"/>
                <a:gd name="connsiteY28" fmla="*/ 558800 h 4483100"/>
                <a:gd name="connsiteX29" fmla="*/ 4972050 w 5425440"/>
                <a:gd name="connsiteY29" fmla="*/ 647700 h 4483100"/>
                <a:gd name="connsiteX30" fmla="*/ 4997450 w 5425440"/>
                <a:gd name="connsiteY30" fmla="*/ 711200 h 4483100"/>
                <a:gd name="connsiteX31" fmla="*/ 4972050 w 5425440"/>
                <a:gd name="connsiteY31" fmla="*/ 793748 h 4483100"/>
                <a:gd name="connsiteX32" fmla="*/ 4997450 w 5425440"/>
                <a:gd name="connsiteY32" fmla="*/ 838200 h 4483100"/>
                <a:gd name="connsiteX33" fmla="*/ 4933950 w 5425440"/>
                <a:gd name="connsiteY33" fmla="*/ 889000 h 4483100"/>
                <a:gd name="connsiteX34" fmla="*/ 4914900 w 5425440"/>
                <a:gd name="connsiteY34" fmla="*/ 933452 h 4483100"/>
                <a:gd name="connsiteX35" fmla="*/ 4914518 w 5425440"/>
                <a:gd name="connsiteY35" fmla="*/ 935628 h 4483100"/>
                <a:gd name="connsiteX36" fmla="*/ 4908550 w 5425440"/>
                <a:gd name="connsiteY36" fmla="*/ 927100 h 4483100"/>
                <a:gd name="connsiteX37" fmla="*/ 4832350 w 5425440"/>
                <a:gd name="connsiteY37" fmla="*/ 958852 h 4483100"/>
                <a:gd name="connsiteX38" fmla="*/ 4743450 w 5425440"/>
                <a:gd name="connsiteY38" fmla="*/ 939800 h 4483100"/>
                <a:gd name="connsiteX39" fmla="*/ 4667250 w 5425440"/>
                <a:gd name="connsiteY39" fmla="*/ 984252 h 4483100"/>
                <a:gd name="connsiteX40" fmla="*/ 4552950 w 5425440"/>
                <a:gd name="connsiteY40" fmla="*/ 933452 h 4483100"/>
                <a:gd name="connsiteX41" fmla="*/ 4419600 w 5425440"/>
                <a:gd name="connsiteY41" fmla="*/ 1117600 h 4483100"/>
                <a:gd name="connsiteX42" fmla="*/ 4222750 w 5425440"/>
                <a:gd name="connsiteY42" fmla="*/ 1104900 h 4483100"/>
                <a:gd name="connsiteX43" fmla="*/ 4133850 w 5425440"/>
                <a:gd name="connsiteY43" fmla="*/ 1073148 h 4483100"/>
                <a:gd name="connsiteX44" fmla="*/ 4095750 w 5425440"/>
                <a:gd name="connsiteY44" fmla="*/ 1117600 h 4483100"/>
                <a:gd name="connsiteX45" fmla="*/ 4000500 w 5425440"/>
                <a:gd name="connsiteY45" fmla="*/ 1092200 h 4483100"/>
                <a:gd name="connsiteX46" fmla="*/ 3898900 w 5425440"/>
                <a:gd name="connsiteY46" fmla="*/ 1168400 h 4483100"/>
                <a:gd name="connsiteX47" fmla="*/ 3752850 w 5425440"/>
                <a:gd name="connsiteY47" fmla="*/ 1130300 h 4483100"/>
                <a:gd name="connsiteX48" fmla="*/ 3663950 w 5425440"/>
                <a:gd name="connsiteY48" fmla="*/ 1263652 h 4483100"/>
                <a:gd name="connsiteX49" fmla="*/ 3568700 w 5425440"/>
                <a:gd name="connsiteY49" fmla="*/ 1301748 h 4483100"/>
                <a:gd name="connsiteX50" fmla="*/ 3492500 w 5425440"/>
                <a:gd name="connsiteY50" fmla="*/ 1263652 h 4483100"/>
                <a:gd name="connsiteX51" fmla="*/ 3390900 w 5425440"/>
                <a:gd name="connsiteY51" fmla="*/ 1416052 h 4483100"/>
                <a:gd name="connsiteX52" fmla="*/ 3378200 w 5425440"/>
                <a:gd name="connsiteY52" fmla="*/ 1466852 h 4483100"/>
                <a:gd name="connsiteX53" fmla="*/ 3333750 w 5425440"/>
                <a:gd name="connsiteY53" fmla="*/ 1524000 h 4483100"/>
                <a:gd name="connsiteX54" fmla="*/ 3333750 w 5425440"/>
                <a:gd name="connsiteY54" fmla="*/ 1593852 h 4483100"/>
                <a:gd name="connsiteX55" fmla="*/ 3270250 w 5425440"/>
                <a:gd name="connsiteY55" fmla="*/ 1619252 h 4483100"/>
                <a:gd name="connsiteX56" fmla="*/ 3263900 w 5425440"/>
                <a:gd name="connsiteY56" fmla="*/ 1701800 h 4483100"/>
                <a:gd name="connsiteX57" fmla="*/ 3219450 w 5425440"/>
                <a:gd name="connsiteY57" fmla="*/ 1765300 h 4483100"/>
                <a:gd name="connsiteX58" fmla="*/ 3187700 w 5425440"/>
                <a:gd name="connsiteY58" fmla="*/ 1765300 h 4483100"/>
                <a:gd name="connsiteX59" fmla="*/ 3086100 w 5425440"/>
                <a:gd name="connsiteY59" fmla="*/ 1873252 h 4483100"/>
                <a:gd name="connsiteX60" fmla="*/ 3117850 w 5425440"/>
                <a:gd name="connsiteY60" fmla="*/ 1930400 h 4483100"/>
                <a:gd name="connsiteX61" fmla="*/ 3073400 w 5425440"/>
                <a:gd name="connsiteY61" fmla="*/ 1993900 h 4483100"/>
                <a:gd name="connsiteX62" fmla="*/ 3048000 w 5425440"/>
                <a:gd name="connsiteY62" fmla="*/ 2063748 h 4483100"/>
                <a:gd name="connsiteX63" fmla="*/ 3079750 w 5425440"/>
                <a:gd name="connsiteY63" fmla="*/ 2120900 h 4483100"/>
                <a:gd name="connsiteX64" fmla="*/ 3079750 w 5425440"/>
                <a:gd name="connsiteY64" fmla="*/ 2178052 h 4483100"/>
                <a:gd name="connsiteX65" fmla="*/ 2876550 w 5425440"/>
                <a:gd name="connsiteY65" fmla="*/ 2419348 h 4483100"/>
                <a:gd name="connsiteX66" fmla="*/ 2736850 w 5425440"/>
                <a:gd name="connsiteY66" fmla="*/ 2470148 h 4483100"/>
                <a:gd name="connsiteX67" fmla="*/ 2597150 w 5425440"/>
                <a:gd name="connsiteY67" fmla="*/ 2438400 h 4483100"/>
                <a:gd name="connsiteX68" fmla="*/ 2508250 w 5425440"/>
                <a:gd name="connsiteY68" fmla="*/ 2432052 h 4483100"/>
                <a:gd name="connsiteX69" fmla="*/ 2432050 w 5425440"/>
                <a:gd name="connsiteY69" fmla="*/ 2413000 h 4483100"/>
                <a:gd name="connsiteX70" fmla="*/ 2305050 w 5425440"/>
                <a:gd name="connsiteY70" fmla="*/ 2482852 h 4483100"/>
                <a:gd name="connsiteX71" fmla="*/ 2349500 w 5425440"/>
                <a:gd name="connsiteY71" fmla="*/ 2546348 h 4483100"/>
                <a:gd name="connsiteX72" fmla="*/ 2387600 w 5425440"/>
                <a:gd name="connsiteY72" fmla="*/ 2717800 h 4483100"/>
                <a:gd name="connsiteX73" fmla="*/ 2432050 w 5425440"/>
                <a:gd name="connsiteY73" fmla="*/ 2736852 h 4483100"/>
                <a:gd name="connsiteX74" fmla="*/ 2444750 w 5425440"/>
                <a:gd name="connsiteY74" fmla="*/ 2832100 h 4483100"/>
                <a:gd name="connsiteX75" fmla="*/ 2527300 w 5425440"/>
                <a:gd name="connsiteY75" fmla="*/ 2857500 h 4483100"/>
                <a:gd name="connsiteX76" fmla="*/ 2590800 w 5425440"/>
                <a:gd name="connsiteY76" fmla="*/ 2921000 h 4483100"/>
                <a:gd name="connsiteX77" fmla="*/ 2584450 w 5425440"/>
                <a:gd name="connsiteY77" fmla="*/ 3003548 h 4483100"/>
                <a:gd name="connsiteX78" fmla="*/ 2400300 w 5425440"/>
                <a:gd name="connsiteY78" fmla="*/ 3111500 h 4483100"/>
                <a:gd name="connsiteX79" fmla="*/ 2286000 w 5425440"/>
                <a:gd name="connsiteY79" fmla="*/ 3143252 h 4483100"/>
                <a:gd name="connsiteX80" fmla="*/ 2222500 w 5425440"/>
                <a:gd name="connsiteY80" fmla="*/ 3200400 h 4483100"/>
                <a:gd name="connsiteX81" fmla="*/ 2209800 w 5425440"/>
                <a:gd name="connsiteY81" fmla="*/ 3289300 h 4483100"/>
                <a:gd name="connsiteX82" fmla="*/ 2190750 w 5425440"/>
                <a:gd name="connsiteY82" fmla="*/ 3435348 h 4483100"/>
                <a:gd name="connsiteX83" fmla="*/ 2076450 w 5425440"/>
                <a:gd name="connsiteY83" fmla="*/ 3422652 h 4483100"/>
                <a:gd name="connsiteX84" fmla="*/ 2076450 w 5425440"/>
                <a:gd name="connsiteY84" fmla="*/ 3479800 h 4483100"/>
                <a:gd name="connsiteX85" fmla="*/ 1930400 w 5425440"/>
                <a:gd name="connsiteY85" fmla="*/ 3644900 h 4483100"/>
                <a:gd name="connsiteX86" fmla="*/ 1784350 w 5425440"/>
                <a:gd name="connsiteY86" fmla="*/ 3517900 h 4483100"/>
                <a:gd name="connsiteX87" fmla="*/ 1752600 w 5425440"/>
                <a:gd name="connsiteY87" fmla="*/ 3498852 h 4483100"/>
                <a:gd name="connsiteX88" fmla="*/ 1695450 w 5425440"/>
                <a:gd name="connsiteY88" fmla="*/ 3530600 h 4483100"/>
                <a:gd name="connsiteX89" fmla="*/ 1746250 w 5425440"/>
                <a:gd name="connsiteY89" fmla="*/ 3632200 h 4483100"/>
                <a:gd name="connsiteX90" fmla="*/ 1739900 w 5425440"/>
                <a:gd name="connsiteY90" fmla="*/ 3651252 h 4483100"/>
                <a:gd name="connsiteX91" fmla="*/ 1835150 w 5425440"/>
                <a:gd name="connsiteY91" fmla="*/ 3778252 h 4483100"/>
                <a:gd name="connsiteX92" fmla="*/ 1879600 w 5425440"/>
                <a:gd name="connsiteY92" fmla="*/ 3841748 h 4483100"/>
                <a:gd name="connsiteX93" fmla="*/ 1854200 w 5425440"/>
                <a:gd name="connsiteY93" fmla="*/ 3956052 h 4483100"/>
                <a:gd name="connsiteX94" fmla="*/ 1885950 w 5425440"/>
                <a:gd name="connsiteY94" fmla="*/ 4019548 h 4483100"/>
                <a:gd name="connsiteX95" fmla="*/ 1917700 w 5425440"/>
                <a:gd name="connsiteY95" fmla="*/ 4362452 h 4483100"/>
                <a:gd name="connsiteX96" fmla="*/ 1841500 w 5425440"/>
                <a:gd name="connsiteY96" fmla="*/ 4375148 h 4483100"/>
                <a:gd name="connsiteX97" fmla="*/ 1847066 w 5425440"/>
                <a:gd name="connsiteY97" fmla="*/ 4430816 h 4483100"/>
                <a:gd name="connsiteX98" fmla="*/ 1841500 w 5425440"/>
                <a:gd name="connsiteY98" fmla="*/ 4432300 h 4483100"/>
                <a:gd name="connsiteX99" fmla="*/ 1644650 w 5425440"/>
                <a:gd name="connsiteY99" fmla="*/ 4483100 h 4483100"/>
                <a:gd name="connsiteX100" fmla="*/ 1600200 w 5425440"/>
                <a:gd name="connsiteY100" fmla="*/ 4394200 h 4483100"/>
                <a:gd name="connsiteX101" fmla="*/ 1562100 w 5425440"/>
                <a:gd name="connsiteY101" fmla="*/ 4394200 h 4483100"/>
                <a:gd name="connsiteX102" fmla="*/ 1492250 w 5425440"/>
                <a:gd name="connsiteY102" fmla="*/ 4375148 h 4483100"/>
                <a:gd name="connsiteX103" fmla="*/ 1473200 w 5425440"/>
                <a:gd name="connsiteY103" fmla="*/ 4318000 h 4483100"/>
                <a:gd name="connsiteX104" fmla="*/ 1377950 w 5425440"/>
                <a:gd name="connsiteY104" fmla="*/ 4292600 h 4483100"/>
                <a:gd name="connsiteX105" fmla="*/ 1377950 w 5425440"/>
                <a:gd name="connsiteY105" fmla="*/ 4184652 h 4483100"/>
                <a:gd name="connsiteX106" fmla="*/ 1333500 w 5425440"/>
                <a:gd name="connsiteY106" fmla="*/ 4146548 h 4483100"/>
                <a:gd name="connsiteX107" fmla="*/ 1295400 w 5425440"/>
                <a:gd name="connsiteY107" fmla="*/ 4089400 h 4483100"/>
                <a:gd name="connsiteX108" fmla="*/ 1282700 w 5425440"/>
                <a:gd name="connsiteY108" fmla="*/ 3886200 h 4483100"/>
                <a:gd name="connsiteX109" fmla="*/ 1244600 w 5425440"/>
                <a:gd name="connsiteY109" fmla="*/ 3841748 h 4483100"/>
                <a:gd name="connsiteX110" fmla="*/ 1257300 w 5425440"/>
                <a:gd name="connsiteY110" fmla="*/ 3822700 h 4483100"/>
                <a:gd name="connsiteX111" fmla="*/ 1257300 w 5425440"/>
                <a:gd name="connsiteY111" fmla="*/ 3740148 h 4483100"/>
                <a:gd name="connsiteX112" fmla="*/ 1327150 w 5425440"/>
                <a:gd name="connsiteY112" fmla="*/ 3714748 h 4483100"/>
                <a:gd name="connsiteX113" fmla="*/ 1289050 w 5425440"/>
                <a:gd name="connsiteY113" fmla="*/ 3657600 h 4483100"/>
                <a:gd name="connsiteX114" fmla="*/ 1225550 w 5425440"/>
                <a:gd name="connsiteY114" fmla="*/ 3638548 h 4483100"/>
                <a:gd name="connsiteX115" fmla="*/ 1181100 w 5425440"/>
                <a:gd name="connsiteY115" fmla="*/ 3625852 h 4483100"/>
                <a:gd name="connsiteX116" fmla="*/ 1181100 w 5425440"/>
                <a:gd name="connsiteY116" fmla="*/ 3575052 h 4483100"/>
                <a:gd name="connsiteX117" fmla="*/ 1219200 w 5425440"/>
                <a:gd name="connsiteY117" fmla="*/ 3530600 h 4483100"/>
                <a:gd name="connsiteX118" fmla="*/ 1282700 w 5425440"/>
                <a:gd name="connsiteY118" fmla="*/ 3536948 h 4483100"/>
                <a:gd name="connsiteX119" fmla="*/ 1333500 w 5425440"/>
                <a:gd name="connsiteY119" fmla="*/ 3524252 h 4483100"/>
                <a:gd name="connsiteX120" fmla="*/ 1352550 w 5425440"/>
                <a:gd name="connsiteY120" fmla="*/ 3473452 h 4483100"/>
                <a:gd name="connsiteX121" fmla="*/ 1390650 w 5425440"/>
                <a:gd name="connsiteY121" fmla="*/ 3378200 h 4483100"/>
                <a:gd name="connsiteX122" fmla="*/ 1479550 w 5425440"/>
                <a:gd name="connsiteY122" fmla="*/ 3359148 h 4483100"/>
                <a:gd name="connsiteX123" fmla="*/ 1473200 w 5425440"/>
                <a:gd name="connsiteY123" fmla="*/ 3321052 h 4483100"/>
                <a:gd name="connsiteX124" fmla="*/ 1428750 w 5425440"/>
                <a:gd name="connsiteY124" fmla="*/ 3289300 h 4483100"/>
                <a:gd name="connsiteX125" fmla="*/ 1454150 w 5425440"/>
                <a:gd name="connsiteY125" fmla="*/ 3238500 h 4483100"/>
                <a:gd name="connsiteX126" fmla="*/ 1371600 w 5425440"/>
                <a:gd name="connsiteY126" fmla="*/ 3200400 h 4483100"/>
                <a:gd name="connsiteX127" fmla="*/ 1289050 w 5425440"/>
                <a:gd name="connsiteY127" fmla="*/ 3175000 h 4483100"/>
                <a:gd name="connsiteX128" fmla="*/ 1314450 w 5425440"/>
                <a:gd name="connsiteY128" fmla="*/ 3105148 h 4483100"/>
                <a:gd name="connsiteX129" fmla="*/ 1377950 w 5425440"/>
                <a:gd name="connsiteY129" fmla="*/ 3086100 h 4483100"/>
                <a:gd name="connsiteX130" fmla="*/ 1409700 w 5425440"/>
                <a:gd name="connsiteY130" fmla="*/ 3035300 h 4483100"/>
                <a:gd name="connsiteX131" fmla="*/ 1320800 w 5425440"/>
                <a:gd name="connsiteY131" fmla="*/ 2990852 h 4483100"/>
                <a:gd name="connsiteX132" fmla="*/ 1276350 w 5425440"/>
                <a:gd name="connsiteY132" fmla="*/ 2997200 h 4483100"/>
                <a:gd name="connsiteX133" fmla="*/ 1130300 w 5425440"/>
                <a:gd name="connsiteY133" fmla="*/ 2997200 h 4483100"/>
                <a:gd name="connsiteX134" fmla="*/ 1104900 w 5425440"/>
                <a:gd name="connsiteY134" fmla="*/ 3035300 h 4483100"/>
                <a:gd name="connsiteX135" fmla="*/ 1054100 w 5425440"/>
                <a:gd name="connsiteY135" fmla="*/ 3028948 h 4483100"/>
                <a:gd name="connsiteX136" fmla="*/ 996950 w 5425440"/>
                <a:gd name="connsiteY136" fmla="*/ 2978148 h 4483100"/>
                <a:gd name="connsiteX137" fmla="*/ 996950 w 5425440"/>
                <a:gd name="connsiteY137" fmla="*/ 2927348 h 4483100"/>
                <a:gd name="connsiteX138" fmla="*/ 1098550 w 5425440"/>
                <a:gd name="connsiteY138" fmla="*/ 2901948 h 4483100"/>
                <a:gd name="connsiteX139" fmla="*/ 1098550 w 5425440"/>
                <a:gd name="connsiteY139" fmla="*/ 2819400 h 4483100"/>
                <a:gd name="connsiteX140" fmla="*/ 1041400 w 5425440"/>
                <a:gd name="connsiteY140" fmla="*/ 2806700 h 4483100"/>
                <a:gd name="connsiteX141" fmla="*/ 1009650 w 5425440"/>
                <a:gd name="connsiteY141" fmla="*/ 2794000 h 4483100"/>
                <a:gd name="connsiteX142" fmla="*/ 1028700 w 5425440"/>
                <a:gd name="connsiteY142" fmla="*/ 2743200 h 4483100"/>
                <a:gd name="connsiteX143" fmla="*/ 1028700 w 5425440"/>
                <a:gd name="connsiteY143" fmla="*/ 2635252 h 4483100"/>
                <a:gd name="connsiteX144" fmla="*/ 1047750 w 5425440"/>
                <a:gd name="connsiteY144" fmla="*/ 2603500 h 4483100"/>
                <a:gd name="connsiteX145" fmla="*/ 1073150 w 5425440"/>
                <a:gd name="connsiteY145" fmla="*/ 2501900 h 4483100"/>
                <a:gd name="connsiteX146" fmla="*/ 1003300 w 5425440"/>
                <a:gd name="connsiteY146" fmla="*/ 2489200 h 4483100"/>
                <a:gd name="connsiteX147" fmla="*/ 895350 w 5425440"/>
                <a:gd name="connsiteY147" fmla="*/ 2425700 h 4483100"/>
                <a:gd name="connsiteX148" fmla="*/ 755650 w 5425440"/>
                <a:gd name="connsiteY148" fmla="*/ 2457452 h 4483100"/>
                <a:gd name="connsiteX149" fmla="*/ 609600 w 5425440"/>
                <a:gd name="connsiteY149" fmla="*/ 2495548 h 4483100"/>
                <a:gd name="connsiteX150" fmla="*/ 508000 w 5425440"/>
                <a:gd name="connsiteY150" fmla="*/ 2597148 h 4483100"/>
                <a:gd name="connsiteX151" fmla="*/ 412750 w 5425440"/>
                <a:gd name="connsiteY151" fmla="*/ 2660652 h 4483100"/>
                <a:gd name="connsiteX152" fmla="*/ 311150 w 5425440"/>
                <a:gd name="connsiteY152" fmla="*/ 2724148 h 4483100"/>
                <a:gd name="connsiteX153" fmla="*/ 273050 w 5425440"/>
                <a:gd name="connsiteY153" fmla="*/ 2806700 h 4483100"/>
                <a:gd name="connsiteX154" fmla="*/ 152400 w 5425440"/>
                <a:gd name="connsiteY154" fmla="*/ 2800348 h 4483100"/>
                <a:gd name="connsiteX155" fmla="*/ 133350 w 5425440"/>
                <a:gd name="connsiteY155" fmla="*/ 2755900 h 4483100"/>
                <a:gd name="connsiteX156" fmla="*/ 0 w 5425440"/>
                <a:gd name="connsiteY156" fmla="*/ 2781300 h 4483100"/>
                <a:gd name="connsiteX157" fmla="*/ 222250 w 5425440"/>
                <a:gd name="connsiteY157" fmla="*/ 2635252 h 4483100"/>
                <a:gd name="connsiteX158" fmla="*/ 330200 w 5425440"/>
                <a:gd name="connsiteY158" fmla="*/ 2616200 h 4483100"/>
                <a:gd name="connsiteX159" fmla="*/ 349250 w 5425440"/>
                <a:gd name="connsiteY159" fmla="*/ 2540000 h 4483100"/>
                <a:gd name="connsiteX160" fmla="*/ 419100 w 5425440"/>
                <a:gd name="connsiteY160" fmla="*/ 2540000 h 4483100"/>
                <a:gd name="connsiteX161" fmla="*/ 495300 w 5425440"/>
                <a:gd name="connsiteY161" fmla="*/ 2495548 h 4483100"/>
                <a:gd name="connsiteX162" fmla="*/ 806450 w 5425440"/>
                <a:gd name="connsiteY162" fmla="*/ 2336800 h 4483100"/>
                <a:gd name="connsiteX163" fmla="*/ 1104900 w 5425440"/>
                <a:gd name="connsiteY163" fmla="*/ 2152652 h 4483100"/>
                <a:gd name="connsiteX164" fmla="*/ 1301750 w 5425440"/>
                <a:gd name="connsiteY164" fmla="*/ 1885948 h 4483100"/>
                <a:gd name="connsiteX165" fmla="*/ 1644650 w 5425440"/>
                <a:gd name="connsiteY165" fmla="*/ 1739900 h 4483100"/>
                <a:gd name="connsiteX166" fmla="*/ 1847850 w 5425440"/>
                <a:gd name="connsiteY166" fmla="*/ 1606548 h 4483100"/>
                <a:gd name="connsiteX167" fmla="*/ 1924050 w 5425440"/>
                <a:gd name="connsiteY167" fmla="*/ 1447800 h 4483100"/>
                <a:gd name="connsiteX168" fmla="*/ 1968500 w 5425440"/>
                <a:gd name="connsiteY168" fmla="*/ 1377948 h 4483100"/>
                <a:gd name="connsiteX169" fmla="*/ 1930400 w 5425440"/>
                <a:gd name="connsiteY169" fmla="*/ 1168400 h 4483100"/>
                <a:gd name="connsiteX170" fmla="*/ 1974850 w 5425440"/>
                <a:gd name="connsiteY170" fmla="*/ 1054100 h 4483100"/>
                <a:gd name="connsiteX171" fmla="*/ 1955800 w 5425440"/>
                <a:gd name="connsiteY171" fmla="*/ 984252 h 4483100"/>
                <a:gd name="connsiteX172" fmla="*/ 2006600 w 5425440"/>
                <a:gd name="connsiteY172" fmla="*/ 838200 h 4483100"/>
                <a:gd name="connsiteX173" fmla="*/ 2076450 w 5425440"/>
                <a:gd name="connsiteY173" fmla="*/ 850900 h 4483100"/>
                <a:gd name="connsiteX174" fmla="*/ 2127250 w 5425440"/>
                <a:gd name="connsiteY174" fmla="*/ 831852 h 4483100"/>
                <a:gd name="connsiteX175" fmla="*/ 2165350 w 5425440"/>
                <a:gd name="connsiteY175" fmla="*/ 723900 h 4483100"/>
                <a:gd name="connsiteX176" fmla="*/ 2190750 w 5425440"/>
                <a:gd name="connsiteY176" fmla="*/ 488948 h 4483100"/>
                <a:gd name="connsiteX177" fmla="*/ 2336800 w 5425440"/>
                <a:gd name="connsiteY177" fmla="*/ 387348 h 4483100"/>
                <a:gd name="connsiteX178" fmla="*/ 2387600 w 5425440"/>
                <a:gd name="connsiteY178" fmla="*/ 317500 h 4483100"/>
                <a:gd name="connsiteX179" fmla="*/ 2571750 w 5425440"/>
                <a:gd name="connsiteY179" fmla="*/ 273052 h 4483100"/>
                <a:gd name="connsiteX180" fmla="*/ 2609850 w 5425440"/>
                <a:gd name="connsiteY180" fmla="*/ 273052 h 4483100"/>
                <a:gd name="connsiteX181" fmla="*/ 2635250 w 5425440"/>
                <a:gd name="connsiteY181" fmla="*/ 260348 h 4483100"/>
                <a:gd name="connsiteX182" fmla="*/ 2654300 w 5425440"/>
                <a:gd name="connsiteY182" fmla="*/ 139700 h 4483100"/>
                <a:gd name="connsiteX183" fmla="*/ 2641600 w 5425440"/>
                <a:gd name="connsiteY183" fmla="*/ 57148 h 4483100"/>
                <a:gd name="connsiteX0" fmla="*/ 5359400 w 5425434"/>
                <a:gd name="connsiteY0" fmla="*/ 1104900 h 4483100"/>
                <a:gd name="connsiteX1" fmla="*/ 5425436 w 5425434"/>
                <a:gd name="connsiteY1" fmla="*/ 1093896 h 4483100"/>
                <a:gd name="connsiteX2" fmla="*/ 5359400 w 5425434"/>
                <a:gd name="connsiteY2" fmla="*/ 1104900 h 4483100"/>
                <a:gd name="connsiteX3" fmla="*/ 2724150 w 5425434"/>
                <a:gd name="connsiteY3" fmla="*/ 0 h 4483100"/>
                <a:gd name="connsiteX4" fmla="*/ 2813050 w 5425434"/>
                <a:gd name="connsiteY4" fmla="*/ 69852 h 4483100"/>
                <a:gd name="connsiteX5" fmla="*/ 2901950 w 5425434"/>
                <a:gd name="connsiteY5" fmla="*/ 228600 h 4483100"/>
                <a:gd name="connsiteX6" fmla="*/ 2984500 w 5425434"/>
                <a:gd name="connsiteY6" fmla="*/ 311148 h 4483100"/>
                <a:gd name="connsiteX7" fmla="*/ 3067050 w 5425434"/>
                <a:gd name="connsiteY7" fmla="*/ 539748 h 4483100"/>
                <a:gd name="connsiteX8" fmla="*/ 3067050 w 5425434"/>
                <a:gd name="connsiteY8" fmla="*/ 590548 h 4483100"/>
                <a:gd name="connsiteX9" fmla="*/ 3175000 w 5425434"/>
                <a:gd name="connsiteY9" fmla="*/ 717548 h 4483100"/>
                <a:gd name="connsiteX10" fmla="*/ 3238500 w 5425434"/>
                <a:gd name="connsiteY10" fmla="*/ 717548 h 4483100"/>
                <a:gd name="connsiteX11" fmla="*/ 3270250 w 5425434"/>
                <a:gd name="connsiteY11" fmla="*/ 742948 h 4483100"/>
                <a:gd name="connsiteX12" fmla="*/ 3321050 w 5425434"/>
                <a:gd name="connsiteY12" fmla="*/ 755652 h 4483100"/>
                <a:gd name="connsiteX13" fmla="*/ 3587750 w 5425434"/>
                <a:gd name="connsiteY13" fmla="*/ 673100 h 4483100"/>
                <a:gd name="connsiteX14" fmla="*/ 3708400 w 5425434"/>
                <a:gd name="connsiteY14" fmla="*/ 590548 h 4483100"/>
                <a:gd name="connsiteX15" fmla="*/ 3771900 w 5425434"/>
                <a:gd name="connsiteY15" fmla="*/ 584200 h 4483100"/>
                <a:gd name="connsiteX16" fmla="*/ 3886200 w 5425434"/>
                <a:gd name="connsiteY16" fmla="*/ 571500 h 4483100"/>
                <a:gd name="connsiteX17" fmla="*/ 4191000 w 5425434"/>
                <a:gd name="connsiteY17" fmla="*/ 539748 h 4483100"/>
                <a:gd name="connsiteX18" fmla="*/ 4432300 w 5425434"/>
                <a:gd name="connsiteY18" fmla="*/ 609600 h 4483100"/>
                <a:gd name="connsiteX19" fmla="*/ 4540250 w 5425434"/>
                <a:gd name="connsiteY19" fmla="*/ 508000 h 4483100"/>
                <a:gd name="connsiteX20" fmla="*/ 4616450 w 5425434"/>
                <a:gd name="connsiteY20" fmla="*/ 412748 h 4483100"/>
                <a:gd name="connsiteX21" fmla="*/ 4737100 w 5425434"/>
                <a:gd name="connsiteY21" fmla="*/ 361948 h 4483100"/>
                <a:gd name="connsiteX22" fmla="*/ 4743358 w 5425434"/>
                <a:gd name="connsiteY22" fmla="*/ 360072 h 4483100"/>
                <a:gd name="connsiteX23" fmla="*/ 4781550 w 5425434"/>
                <a:gd name="connsiteY23" fmla="*/ 387348 h 4483100"/>
                <a:gd name="connsiteX24" fmla="*/ 4832350 w 5425434"/>
                <a:gd name="connsiteY24" fmla="*/ 393700 h 4483100"/>
                <a:gd name="connsiteX25" fmla="*/ 4845050 w 5425434"/>
                <a:gd name="connsiteY25" fmla="*/ 419100 h 4483100"/>
                <a:gd name="connsiteX26" fmla="*/ 4921250 w 5425434"/>
                <a:gd name="connsiteY26" fmla="*/ 393700 h 4483100"/>
                <a:gd name="connsiteX27" fmla="*/ 4992086 w 5425434"/>
                <a:gd name="connsiteY27" fmla="*/ 462252 h 4483100"/>
                <a:gd name="connsiteX28" fmla="*/ 4946650 w 5425434"/>
                <a:gd name="connsiteY28" fmla="*/ 558800 h 4483100"/>
                <a:gd name="connsiteX29" fmla="*/ 4972050 w 5425434"/>
                <a:gd name="connsiteY29" fmla="*/ 647700 h 4483100"/>
                <a:gd name="connsiteX30" fmla="*/ 4997450 w 5425434"/>
                <a:gd name="connsiteY30" fmla="*/ 711200 h 4483100"/>
                <a:gd name="connsiteX31" fmla="*/ 4972050 w 5425434"/>
                <a:gd name="connsiteY31" fmla="*/ 793748 h 4483100"/>
                <a:gd name="connsiteX32" fmla="*/ 4997450 w 5425434"/>
                <a:gd name="connsiteY32" fmla="*/ 838200 h 4483100"/>
                <a:gd name="connsiteX33" fmla="*/ 4933950 w 5425434"/>
                <a:gd name="connsiteY33" fmla="*/ 889000 h 4483100"/>
                <a:gd name="connsiteX34" fmla="*/ 4914900 w 5425434"/>
                <a:gd name="connsiteY34" fmla="*/ 933452 h 4483100"/>
                <a:gd name="connsiteX35" fmla="*/ 4914518 w 5425434"/>
                <a:gd name="connsiteY35" fmla="*/ 935628 h 4483100"/>
                <a:gd name="connsiteX36" fmla="*/ 4908550 w 5425434"/>
                <a:gd name="connsiteY36" fmla="*/ 927100 h 4483100"/>
                <a:gd name="connsiteX37" fmla="*/ 4832350 w 5425434"/>
                <a:gd name="connsiteY37" fmla="*/ 958852 h 4483100"/>
                <a:gd name="connsiteX38" fmla="*/ 4743450 w 5425434"/>
                <a:gd name="connsiteY38" fmla="*/ 939800 h 4483100"/>
                <a:gd name="connsiteX39" fmla="*/ 4667250 w 5425434"/>
                <a:gd name="connsiteY39" fmla="*/ 984252 h 4483100"/>
                <a:gd name="connsiteX40" fmla="*/ 4552950 w 5425434"/>
                <a:gd name="connsiteY40" fmla="*/ 933452 h 4483100"/>
                <a:gd name="connsiteX41" fmla="*/ 4419600 w 5425434"/>
                <a:gd name="connsiteY41" fmla="*/ 1117600 h 4483100"/>
                <a:gd name="connsiteX42" fmla="*/ 4222750 w 5425434"/>
                <a:gd name="connsiteY42" fmla="*/ 1104900 h 4483100"/>
                <a:gd name="connsiteX43" fmla="*/ 4133850 w 5425434"/>
                <a:gd name="connsiteY43" fmla="*/ 1073148 h 4483100"/>
                <a:gd name="connsiteX44" fmla="*/ 4095750 w 5425434"/>
                <a:gd name="connsiteY44" fmla="*/ 1117600 h 4483100"/>
                <a:gd name="connsiteX45" fmla="*/ 4000500 w 5425434"/>
                <a:gd name="connsiteY45" fmla="*/ 1092200 h 4483100"/>
                <a:gd name="connsiteX46" fmla="*/ 3898900 w 5425434"/>
                <a:gd name="connsiteY46" fmla="*/ 1168400 h 4483100"/>
                <a:gd name="connsiteX47" fmla="*/ 3752850 w 5425434"/>
                <a:gd name="connsiteY47" fmla="*/ 1130300 h 4483100"/>
                <a:gd name="connsiteX48" fmla="*/ 3663950 w 5425434"/>
                <a:gd name="connsiteY48" fmla="*/ 1263652 h 4483100"/>
                <a:gd name="connsiteX49" fmla="*/ 3568700 w 5425434"/>
                <a:gd name="connsiteY49" fmla="*/ 1301748 h 4483100"/>
                <a:gd name="connsiteX50" fmla="*/ 3492500 w 5425434"/>
                <a:gd name="connsiteY50" fmla="*/ 1263652 h 4483100"/>
                <a:gd name="connsiteX51" fmla="*/ 3390900 w 5425434"/>
                <a:gd name="connsiteY51" fmla="*/ 1416052 h 4483100"/>
                <a:gd name="connsiteX52" fmla="*/ 3378200 w 5425434"/>
                <a:gd name="connsiteY52" fmla="*/ 1466852 h 4483100"/>
                <a:gd name="connsiteX53" fmla="*/ 3333750 w 5425434"/>
                <a:gd name="connsiteY53" fmla="*/ 1524000 h 4483100"/>
                <a:gd name="connsiteX54" fmla="*/ 3333750 w 5425434"/>
                <a:gd name="connsiteY54" fmla="*/ 1593852 h 4483100"/>
                <a:gd name="connsiteX55" fmla="*/ 3270250 w 5425434"/>
                <a:gd name="connsiteY55" fmla="*/ 1619252 h 4483100"/>
                <a:gd name="connsiteX56" fmla="*/ 3263900 w 5425434"/>
                <a:gd name="connsiteY56" fmla="*/ 1701800 h 4483100"/>
                <a:gd name="connsiteX57" fmla="*/ 3219450 w 5425434"/>
                <a:gd name="connsiteY57" fmla="*/ 1765300 h 4483100"/>
                <a:gd name="connsiteX58" fmla="*/ 3187700 w 5425434"/>
                <a:gd name="connsiteY58" fmla="*/ 1765300 h 4483100"/>
                <a:gd name="connsiteX59" fmla="*/ 3086100 w 5425434"/>
                <a:gd name="connsiteY59" fmla="*/ 1873252 h 4483100"/>
                <a:gd name="connsiteX60" fmla="*/ 3117850 w 5425434"/>
                <a:gd name="connsiteY60" fmla="*/ 1930400 h 4483100"/>
                <a:gd name="connsiteX61" fmla="*/ 3073400 w 5425434"/>
                <a:gd name="connsiteY61" fmla="*/ 1993900 h 4483100"/>
                <a:gd name="connsiteX62" fmla="*/ 3048000 w 5425434"/>
                <a:gd name="connsiteY62" fmla="*/ 2063748 h 4483100"/>
                <a:gd name="connsiteX63" fmla="*/ 3079750 w 5425434"/>
                <a:gd name="connsiteY63" fmla="*/ 2120900 h 4483100"/>
                <a:gd name="connsiteX64" fmla="*/ 3079750 w 5425434"/>
                <a:gd name="connsiteY64" fmla="*/ 2178052 h 4483100"/>
                <a:gd name="connsiteX65" fmla="*/ 2876550 w 5425434"/>
                <a:gd name="connsiteY65" fmla="*/ 2419348 h 4483100"/>
                <a:gd name="connsiteX66" fmla="*/ 2736850 w 5425434"/>
                <a:gd name="connsiteY66" fmla="*/ 2470148 h 4483100"/>
                <a:gd name="connsiteX67" fmla="*/ 2597150 w 5425434"/>
                <a:gd name="connsiteY67" fmla="*/ 2438400 h 4483100"/>
                <a:gd name="connsiteX68" fmla="*/ 2508250 w 5425434"/>
                <a:gd name="connsiteY68" fmla="*/ 2432052 h 4483100"/>
                <a:gd name="connsiteX69" fmla="*/ 2432050 w 5425434"/>
                <a:gd name="connsiteY69" fmla="*/ 2413000 h 4483100"/>
                <a:gd name="connsiteX70" fmla="*/ 2305050 w 5425434"/>
                <a:gd name="connsiteY70" fmla="*/ 2482852 h 4483100"/>
                <a:gd name="connsiteX71" fmla="*/ 2349500 w 5425434"/>
                <a:gd name="connsiteY71" fmla="*/ 2546348 h 4483100"/>
                <a:gd name="connsiteX72" fmla="*/ 2387600 w 5425434"/>
                <a:gd name="connsiteY72" fmla="*/ 2717800 h 4483100"/>
                <a:gd name="connsiteX73" fmla="*/ 2432050 w 5425434"/>
                <a:gd name="connsiteY73" fmla="*/ 2736852 h 4483100"/>
                <a:gd name="connsiteX74" fmla="*/ 2444750 w 5425434"/>
                <a:gd name="connsiteY74" fmla="*/ 2832100 h 4483100"/>
                <a:gd name="connsiteX75" fmla="*/ 2527300 w 5425434"/>
                <a:gd name="connsiteY75" fmla="*/ 2857500 h 4483100"/>
                <a:gd name="connsiteX76" fmla="*/ 2590800 w 5425434"/>
                <a:gd name="connsiteY76" fmla="*/ 2921000 h 4483100"/>
                <a:gd name="connsiteX77" fmla="*/ 2584450 w 5425434"/>
                <a:gd name="connsiteY77" fmla="*/ 3003548 h 4483100"/>
                <a:gd name="connsiteX78" fmla="*/ 2400300 w 5425434"/>
                <a:gd name="connsiteY78" fmla="*/ 3111500 h 4483100"/>
                <a:gd name="connsiteX79" fmla="*/ 2286000 w 5425434"/>
                <a:gd name="connsiteY79" fmla="*/ 3143252 h 4483100"/>
                <a:gd name="connsiteX80" fmla="*/ 2222500 w 5425434"/>
                <a:gd name="connsiteY80" fmla="*/ 3200400 h 4483100"/>
                <a:gd name="connsiteX81" fmla="*/ 2209800 w 5425434"/>
                <a:gd name="connsiteY81" fmla="*/ 3289300 h 4483100"/>
                <a:gd name="connsiteX82" fmla="*/ 2190750 w 5425434"/>
                <a:gd name="connsiteY82" fmla="*/ 3435348 h 4483100"/>
                <a:gd name="connsiteX83" fmla="*/ 2076450 w 5425434"/>
                <a:gd name="connsiteY83" fmla="*/ 3422652 h 4483100"/>
                <a:gd name="connsiteX84" fmla="*/ 2076450 w 5425434"/>
                <a:gd name="connsiteY84" fmla="*/ 3479800 h 4483100"/>
                <a:gd name="connsiteX85" fmla="*/ 1930400 w 5425434"/>
                <a:gd name="connsiteY85" fmla="*/ 3644900 h 4483100"/>
                <a:gd name="connsiteX86" fmla="*/ 1784350 w 5425434"/>
                <a:gd name="connsiteY86" fmla="*/ 3517900 h 4483100"/>
                <a:gd name="connsiteX87" fmla="*/ 1752600 w 5425434"/>
                <a:gd name="connsiteY87" fmla="*/ 3498852 h 4483100"/>
                <a:gd name="connsiteX88" fmla="*/ 1695450 w 5425434"/>
                <a:gd name="connsiteY88" fmla="*/ 3530600 h 4483100"/>
                <a:gd name="connsiteX89" fmla="*/ 1746250 w 5425434"/>
                <a:gd name="connsiteY89" fmla="*/ 3632200 h 4483100"/>
                <a:gd name="connsiteX90" fmla="*/ 1739900 w 5425434"/>
                <a:gd name="connsiteY90" fmla="*/ 3651252 h 4483100"/>
                <a:gd name="connsiteX91" fmla="*/ 1835150 w 5425434"/>
                <a:gd name="connsiteY91" fmla="*/ 3778252 h 4483100"/>
                <a:gd name="connsiteX92" fmla="*/ 1879600 w 5425434"/>
                <a:gd name="connsiteY92" fmla="*/ 3841748 h 4483100"/>
                <a:gd name="connsiteX93" fmla="*/ 1854200 w 5425434"/>
                <a:gd name="connsiteY93" fmla="*/ 3956052 h 4483100"/>
                <a:gd name="connsiteX94" fmla="*/ 1885950 w 5425434"/>
                <a:gd name="connsiteY94" fmla="*/ 4019548 h 4483100"/>
                <a:gd name="connsiteX95" fmla="*/ 1917700 w 5425434"/>
                <a:gd name="connsiteY95" fmla="*/ 4362452 h 4483100"/>
                <a:gd name="connsiteX96" fmla="*/ 1841500 w 5425434"/>
                <a:gd name="connsiteY96" fmla="*/ 4375148 h 4483100"/>
                <a:gd name="connsiteX97" fmla="*/ 1847066 w 5425434"/>
                <a:gd name="connsiteY97" fmla="*/ 4430816 h 4483100"/>
                <a:gd name="connsiteX98" fmla="*/ 1841500 w 5425434"/>
                <a:gd name="connsiteY98" fmla="*/ 4432300 h 4483100"/>
                <a:gd name="connsiteX99" fmla="*/ 1644650 w 5425434"/>
                <a:gd name="connsiteY99" fmla="*/ 4483100 h 4483100"/>
                <a:gd name="connsiteX100" fmla="*/ 1600200 w 5425434"/>
                <a:gd name="connsiteY100" fmla="*/ 4394200 h 4483100"/>
                <a:gd name="connsiteX101" fmla="*/ 1562100 w 5425434"/>
                <a:gd name="connsiteY101" fmla="*/ 4394200 h 4483100"/>
                <a:gd name="connsiteX102" fmla="*/ 1492250 w 5425434"/>
                <a:gd name="connsiteY102" fmla="*/ 4375148 h 4483100"/>
                <a:gd name="connsiteX103" fmla="*/ 1473200 w 5425434"/>
                <a:gd name="connsiteY103" fmla="*/ 4318000 h 4483100"/>
                <a:gd name="connsiteX104" fmla="*/ 1377950 w 5425434"/>
                <a:gd name="connsiteY104" fmla="*/ 4292600 h 4483100"/>
                <a:gd name="connsiteX105" fmla="*/ 1377950 w 5425434"/>
                <a:gd name="connsiteY105" fmla="*/ 4184652 h 4483100"/>
                <a:gd name="connsiteX106" fmla="*/ 1333500 w 5425434"/>
                <a:gd name="connsiteY106" fmla="*/ 4146548 h 4483100"/>
                <a:gd name="connsiteX107" fmla="*/ 1295400 w 5425434"/>
                <a:gd name="connsiteY107" fmla="*/ 4089400 h 4483100"/>
                <a:gd name="connsiteX108" fmla="*/ 1282700 w 5425434"/>
                <a:gd name="connsiteY108" fmla="*/ 3886200 h 4483100"/>
                <a:gd name="connsiteX109" fmla="*/ 1244600 w 5425434"/>
                <a:gd name="connsiteY109" fmla="*/ 3841748 h 4483100"/>
                <a:gd name="connsiteX110" fmla="*/ 1257300 w 5425434"/>
                <a:gd name="connsiteY110" fmla="*/ 3822700 h 4483100"/>
                <a:gd name="connsiteX111" fmla="*/ 1257300 w 5425434"/>
                <a:gd name="connsiteY111" fmla="*/ 3740148 h 4483100"/>
                <a:gd name="connsiteX112" fmla="*/ 1327150 w 5425434"/>
                <a:gd name="connsiteY112" fmla="*/ 3714748 h 4483100"/>
                <a:gd name="connsiteX113" fmla="*/ 1289050 w 5425434"/>
                <a:gd name="connsiteY113" fmla="*/ 3657600 h 4483100"/>
                <a:gd name="connsiteX114" fmla="*/ 1225550 w 5425434"/>
                <a:gd name="connsiteY114" fmla="*/ 3638548 h 4483100"/>
                <a:gd name="connsiteX115" fmla="*/ 1181100 w 5425434"/>
                <a:gd name="connsiteY115" fmla="*/ 3625852 h 4483100"/>
                <a:gd name="connsiteX116" fmla="*/ 1181100 w 5425434"/>
                <a:gd name="connsiteY116" fmla="*/ 3575052 h 4483100"/>
                <a:gd name="connsiteX117" fmla="*/ 1219200 w 5425434"/>
                <a:gd name="connsiteY117" fmla="*/ 3530600 h 4483100"/>
                <a:gd name="connsiteX118" fmla="*/ 1282700 w 5425434"/>
                <a:gd name="connsiteY118" fmla="*/ 3536948 h 4483100"/>
                <a:gd name="connsiteX119" fmla="*/ 1333500 w 5425434"/>
                <a:gd name="connsiteY119" fmla="*/ 3524252 h 4483100"/>
                <a:gd name="connsiteX120" fmla="*/ 1352550 w 5425434"/>
                <a:gd name="connsiteY120" fmla="*/ 3473452 h 4483100"/>
                <a:gd name="connsiteX121" fmla="*/ 1390650 w 5425434"/>
                <a:gd name="connsiteY121" fmla="*/ 3378200 h 4483100"/>
                <a:gd name="connsiteX122" fmla="*/ 1479550 w 5425434"/>
                <a:gd name="connsiteY122" fmla="*/ 3359148 h 4483100"/>
                <a:gd name="connsiteX123" fmla="*/ 1473200 w 5425434"/>
                <a:gd name="connsiteY123" fmla="*/ 3321052 h 4483100"/>
                <a:gd name="connsiteX124" fmla="*/ 1428750 w 5425434"/>
                <a:gd name="connsiteY124" fmla="*/ 3289300 h 4483100"/>
                <a:gd name="connsiteX125" fmla="*/ 1454150 w 5425434"/>
                <a:gd name="connsiteY125" fmla="*/ 3238500 h 4483100"/>
                <a:gd name="connsiteX126" fmla="*/ 1371600 w 5425434"/>
                <a:gd name="connsiteY126" fmla="*/ 3200400 h 4483100"/>
                <a:gd name="connsiteX127" fmla="*/ 1289050 w 5425434"/>
                <a:gd name="connsiteY127" fmla="*/ 3175000 h 4483100"/>
                <a:gd name="connsiteX128" fmla="*/ 1314450 w 5425434"/>
                <a:gd name="connsiteY128" fmla="*/ 3105148 h 4483100"/>
                <a:gd name="connsiteX129" fmla="*/ 1377950 w 5425434"/>
                <a:gd name="connsiteY129" fmla="*/ 3086100 h 4483100"/>
                <a:gd name="connsiteX130" fmla="*/ 1409700 w 5425434"/>
                <a:gd name="connsiteY130" fmla="*/ 3035300 h 4483100"/>
                <a:gd name="connsiteX131" fmla="*/ 1320800 w 5425434"/>
                <a:gd name="connsiteY131" fmla="*/ 2990852 h 4483100"/>
                <a:gd name="connsiteX132" fmla="*/ 1276350 w 5425434"/>
                <a:gd name="connsiteY132" fmla="*/ 2997200 h 4483100"/>
                <a:gd name="connsiteX133" fmla="*/ 1130300 w 5425434"/>
                <a:gd name="connsiteY133" fmla="*/ 2997200 h 4483100"/>
                <a:gd name="connsiteX134" fmla="*/ 1104900 w 5425434"/>
                <a:gd name="connsiteY134" fmla="*/ 3035300 h 4483100"/>
                <a:gd name="connsiteX135" fmla="*/ 1054100 w 5425434"/>
                <a:gd name="connsiteY135" fmla="*/ 3028948 h 4483100"/>
                <a:gd name="connsiteX136" fmla="*/ 996950 w 5425434"/>
                <a:gd name="connsiteY136" fmla="*/ 2978148 h 4483100"/>
                <a:gd name="connsiteX137" fmla="*/ 996950 w 5425434"/>
                <a:gd name="connsiteY137" fmla="*/ 2927348 h 4483100"/>
                <a:gd name="connsiteX138" fmla="*/ 1098550 w 5425434"/>
                <a:gd name="connsiteY138" fmla="*/ 2901948 h 4483100"/>
                <a:gd name="connsiteX139" fmla="*/ 1098550 w 5425434"/>
                <a:gd name="connsiteY139" fmla="*/ 2819400 h 4483100"/>
                <a:gd name="connsiteX140" fmla="*/ 1041400 w 5425434"/>
                <a:gd name="connsiteY140" fmla="*/ 2806700 h 4483100"/>
                <a:gd name="connsiteX141" fmla="*/ 1009650 w 5425434"/>
                <a:gd name="connsiteY141" fmla="*/ 2794000 h 4483100"/>
                <a:gd name="connsiteX142" fmla="*/ 1028700 w 5425434"/>
                <a:gd name="connsiteY142" fmla="*/ 2743200 h 4483100"/>
                <a:gd name="connsiteX143" fmla="*/ 1028700 w 5425434"/>
                <a:gd name="connsiteY143" fmla="*/ 2635252 h 4483100"/>
                <a:gd name="connsiteX144" fmla="*/ 1047750 w 5425434"/>
                <a:gd name="connsiteY144" fmla="*/ 2603500 h 4483100"/>
                <a:gd name="connsiteX145" fmla="*/ 1073150 w 5425434"/>
                <a:gd name="connsiteY145" fmla="*/ 2501900 h 4483100"/>
                <a:gd name="connsiteX146" fmla="*/ 1003300 w 5425434"/>
                <a:gd name="connsiteY146" fmla="*/ 2489200 h 4483100"/>
                <a:gd name="connsiteX147" fmla="*/ 895350 w 5425434"/>
                <a:gd name="connsiteY147" fmla="*/ 2425700 h 4483100"/>
                <a:gd name="connsiteX148" fmla="*/ 755650 w 5425434"/>
                <a:gd name="connsiteY148" fmla="*/ 2457452 h 4483100"/>
                <a:gd name="connsiteX149" fmla="*/ 609600 w 5425434"/>
                <a:gd name="connsiteY149" fmla="*/ 2495548 h 4483100"/>
                <a:gd name="connsiteX150" fmla="*/ 508000 w 5425434"/>
                <a:gd name="connsiteY150" fmla="*/ 2597148 h 4483100"/>
                <a:gd name="connsiteX151" fmla="*/ 412750 w 5425434"/>
                <a:gd name="connsiteY151" fmla="*/ 2660652 h 4483100"/>
                <a:gd name="connsiteX152" fmla="*/ 311150 w 5425434"/>
                <a:gd name="connsiteY152" fmla="*/ 2724148 h 4483100"/>
                <a:gd name="connsiteX153" fmla="*/ 273050 w 5425434"/>
                <a:gd name="connsiteY153" fmla="*/ 2806700 h 4483100"/>
                <a:gd name="connsiteX154" fmla="*/ 152400 w 5425434"/>
                <a:gd name="connsiteY154" fmla="*/ 2800348 h 4483100"/>
                <a:gd name="connsiteX155" fmla="*/ 133350 w 5425434"/>
                <a:gd name="connsiteY155" fmla="*/ 2755900 h 4483100"/>
                <a:gd name="connsiteX156" fmla="*/ 0 w 5425434"/>
                <a:gd name="connsiteY156" fmla="*/ 2781300 h 4483100"/>
                <a:gd name="connsiteX157" fmla="*/ 222250 w 5425434"/>
                <a:gd name="connsiteY157" fmla="*/ 2635252 h 4483100"/>
                <a:gd name="connsiteX158" fmla="*/ 330200 w 5425434"/>
                <a:gd name="connsiteY158" fmla="*/ 2616200 h 4483100"/>
                <a:gd name="connsiteX159" fmla="*/ 349250 w 5425434"/>
                <a:gd name="connsiteY159" fmla="*/ 2540000 h 4483100"/>
                <a:gd name="connsiteX160" fmla="*/ 419100 w 5425434"/>
                <a:gd name="connsiteY160" fmla="*/ 2540000 h 4483100"/>
                <a:gd name="connsiteX161" fmla="*/ 495300 w 5425434"/>
                <a:gd name="connsiteY161" fmla="*/ 2495548 h 4483100"/>
                <a:gd name="connsiteX162" fmla="*/ 806450 w 5425434"/>
                <a:gd name="connsiteY162" fmla="*/ 2336800 h 4483100"/>
                <a:gd name="connsiteX163" fmla="*/ 1104900 w 5425434"/>
                <a:gd name="connsiteY163" fmla="*/ 2152652 h 4483100"/>
                <a:gd name="connsiteX164" fmla="*/ 1301750 w 5425434"/>
                <a:gd name="connsiteY164" fmla="*/ 1885948 h 4483100"/>
                <a:gd name="connsiteX165" fmla="*/ 1644650 w 5425434"/>
                <a:gd name="connsiteY165" fmla="*/ 1739900 h 4483100"/>
                <a:gd name="connsiteX166" fmla="*/ 1847850 w 5425434"/>
                <a:gd name="connsiteY166" fmla="*/ 1606548 h 4483100"/>
                <a:gd name="connsiteX167" fmla="*/ 1924050 w 5425434"/>
                <a:gd name="connsiteY167" fmla="*/ 1447800 h 4483100"/>
                <a:gd name="connsiteX168" fmla="*/ 1968500 w 5425434"/>
                <a:gd name="connsiteY168" fmla="*/ 1377948 h 4483100"/>
                <a:gd name="connsiteX169" fmla="*/ 1930400 w 5425434"/>
                <a:gd name="connsiteY169" fmla="*/ 1168400 h 4483100"/>
                <a:gd name="connsiteX170" fmla="*/ 1974850 w 5425434"/>
                <a:gd name="connsiteY170" fmla="*/ 1054100 h 4483100"/>
                <a:gd name="connsiteX171" fmla="*/ 1955800 w 5425434"/>
                <a:gd name="connsiteY171" fmla="*/ 984252 h 4483100"/>
                <a:gd name="connsiteX172" fmla="*/ 2006600 w 5425434"/>
                <a:gd name="connsiteY172" fmla="*/ 838200 h 4483100"/>
                <a:gd name="connsiteX173" fmla="*/ 2076450 w 5425434"/>
                <a:gd name="connsiteY173" fmla="*/ 850900 h 4483100"/>
                <a:gd name="connsiteX174" fmla="*/ 2127250 w 5425434"/>
                <a:gd name="connsiteY174" fmla="*/ 831852 h 4483100"/>
                <a:gd name="connsiteX175" fmla="*/ 2165350 w 5425434"/>
                <a:gd name="connsiteY175" fmla="*/ 723900 h 4483100"/>
                <a:gd name="connsiteX176" fmla="*/ 2190750 w 5425434"/>
                <a:gd name="connsiteY176" fmla="*/ 488948 h 4483100"/>
                <a:gd name="connsiteX177" fmla="*/ 2336800 w 5425434"/>
                <a:gd name="connsiteY177" fmla="*/ 387348 h 4483100"/>
                <a:gd name="connsiteX178" fmla="*/ 2387600 w 5425434"/>
                <a:gd name="connsiteY178" fmla="*/ 317500 h 4483100"/>
                <a:gd name="connsiteX179" fmla="*/ 2571750 w 5425434"/>
                <a:gd name="connsiteY179" fmla="*/ 273052 h 4483100"/>
                <a:gd name="connsiteX180" fmla="*/ 2609850 w 5425434"/>
                <a:gd name="connsiteY180" fmla="*/ 273052 h 4483100"/>
                <a:gd name="connsiteX181" fmla="*/ 2635250 w 5425434"/>
                <a:gd name="connsiteY181" fmla="*/ 260348 h 4483100"/>
                <a:gd name="connsiteX182" fmla="*/ 2654300 w 5425434"/>
                <a:gd name="connsiteY182" fmla="*/ 139700 h 4483100"/>
                <a:gd name="connsiteX183" fmla="*/ 2641600 w 5425434"/>
                <a:gd name="connsiteY183" fmla="*/ 57148 h 4483100"/>
                <a:gd name="connsiteX184" fmla="*/ 2724150 w 5425434"/>
                <a:gd name="connsiteY184" fmla="*/ 0 h 4483100"/>
                <a:gd name="connsiteX0" fmla="*/ 2724150 w 4997450"/>
                <a:gd name="connsiteY0" fmla="*/ 0 h 4483100"/>
                <a:gd name="connsiteX1" fmla="*/ 2813050 w 4997450"/>
                <a:gd name="connsiteY1" fmla="*/ 69852 h 4483100"/>
                <a:gd name="connsiteX2" fmla="*/ 2901950 w 4997450"/>
                <a:gd name="connsiteY2" fmla="*/ 228600 h 4483100"/>
                <a:gd name="connsiteX3" fmla="*/ 2984500 w 4997450"/>
                <a:gd name="connsiteY3" fmla="*/ 311148 h 4483100"/>
                <a:gd name="connsiteX4" fmla="*/ 3067050 w 4997450"/>
                <a:gd name="connsiteY4" fmla="*/ 539748 h 4483100"/>
                <a:gd name="connsiteX5" fmla="*/ 3067050 w 4997450"/>
                <a:gd name="connsiteY5" fmla="*/ 590548 h 4483100"/>
                <a:gd name="connsiteX6" fmla="*/ 3175000 w 4997450"/>
                <a:gd name="connsiteY6" fmla="*/ 717548 h 4483100"/>
                <a:gd name="connsiteX7" fmla="*/ 3238500 w 4997450"/>
                <a:gd name="connsiteY7" fmla="*/ 717548 h 4483100"/>
                <a:gd name="connsiteX8" fmla="*/ 3270250 w 4997450"/>
                <a:gd name="connsiteY8" fmla="*/ 742948 h 4483100"/>
                <a:gd name="connsiteX9" fmla="*/ 3321050 w 4997450"/>
                <a:gd name="connsiteY9" fmla="*/ 755652 h 4483100"/>
                <a:gd name="connsiteX10" fmla="*/ 3587750 w 4997450"/>
                <a:gd name="connsiteY10" fmla="*/ 673100 h 4483100"/>
                <a:gd name="connsiteX11" fmla="*/ 3708400 w 4997450"/>
                <a:gd name="connsiteY11" fmla="*/ 590548 h 4483100"/>
                <a:gd name="connsiteX12" fmla="*/ 3771900 w 4997450"/>
                <a:gd name="connsiteY12" fmla="*/ 584200 h 4483100"/>
                <a:gd name="connsiteX13" fmla="*/ 3886200 w 4997450"/>
                <a:gd name="connsiteY13" fmla="*/ 571500 h 4483100"/>
                <a:gd name="connsiteX14" fmla="*/ 4191000 w 4997450"/>
                <a:gd name="connsiteY14" fmla="*/ 539748 h 4483100"/>
                <a:gd name="connsiteX15" fmla="*/ 4432300 w 4997450"/>
                <a:gd name="connsiteY15" fmla="*/ 609600 h 4483100"/>
                <a:gd name="connsiteX16" fmla="*/ 4540250 w 4997450"/>
                <a:gd name="connsiteY16" fmla="*/ 508000 h 4483100"/>
                <a:gd name="connsiteX17" fmla="*/ 4616450 w 4997450"/>
                <a:gd name="connsiteY17" fmla="*/ 412748 h 4483100"/>
                <a:gd name="connsiteX18" fmla="*/ 4737100 w 4997450"/>
                <a:gd name="connsiteY18" fmla="*/ 361948 h 4483100"/>
                <a:gd name="connsiteX19" fmla="*/ 4743358 w 4997450"/>
                <a:gd name="connsiteY19" fmla="*/ 360072 h 4483100"/>
                <a:gd name="connsiteX20" fmla="*/ 4781550 w 4997450"/>
                <a:gd name="connsiteY20" fmla="*/ 387348 h 4483100"/>
                <a:gd name="connsiteX21" fmla="*/ 4832350 w 4997450"/>
                <a:gd name="connsiteY21" fmla="*/ 393700 h 4483100"/>
                <a:gd name="connsiteX22" fmla="*/ 4845050 w 4997450"/>
                <a:gd name="connsiteY22" fmla="*/ 419100 h 4483100"/>
                <a:gd name="connsiteX23" fmla="*/ 4921250 w 4997450"/>
                <a:gd name="connsiteY23" fmla="*/ 393700 h 4483100"/>
                <a:gd name="connsiteX24" fmla="*/ 4992086 w 4997450"/>
                <a:gd name="connsiteY24" fmla="*/ 462252 h 4483100"/>
                <a:gd name="connsiteX25" fmla="*/ 4946650 w 4997450"/>
                <a:gd name="connsiteY25" fmla="*/ 558800 h 4483100"/>
                <a:gd name="connsiteX26" fmla="*/ 4972050 w 4997450"/>
                <a:gd name="connsiteY26" fmla="*/ 647700 h 4483100"/>
                <a:gd name="connsiteX27" fmla="*/ 4997450 w 4997450"/>
                <a:gd name="connsiteY27" fmla="*/ 711200 h 4483100"/>
                <a:gd name="connsiteX28" fmla="*/ 4972050 w 4997450"/>
                <a:gd name="connsiteY28" fmla="*/ 793748 h 4483100"/>
                <a:gd name="connsiteX29" fmla="*/ 4997450 w 4997450"/>
                <a:gd name="connsiteY29" fmla="*/ 838200 h 4483100"/>
                <a:gd name="connsiteX30" fmla="*/ 4933950 w 4997450"/>
                <a:gd name="connsiteY30" fmla="*/ 889000 h 4483100"/>
                <a:gd name="connsiteX31" fmla="*/ 4914900 w 4997450"/>
                <a:gd name="connsiteY31" fmla="*/ 933452 h 4483100"/>
                <a:gd name="connsiteX32" fmla="*/ 4914518 w 4997450"/>
                <a:gd name="connsiteY32" fmla="*/ 935628 h 4483100"/>
                <a:gd name="connsiteX33" fmla="*/ 4908550 w 4997450"/>
                <a:gd name="connsiteY33" fmla="*/ 927100 h 4483100"/>
                <a:gd name="connsiteX34" fmla="*/ 4832350 w 4997450"/>
                <a:gd name="connsiteY34" fmla="*/ 958852 h 4483100"/>
                <a:gd name="connsiteX35" fmla="*/ 4743450 w 4997450"/>
                <a:gd name="connsiteY35" fmla="*/ 939800 h 4483100"/>
                <a:gd name="connsiteX36" fmla="*/ 4667250 w 4997450"/>
                <a:gd name="connsiteY36" fmla="*/ 984252 h 4483100"/>
                <a:gd name="connsiteX37" fmla="*/ 4552950 w 4997450"/>
                <a:gd name="connsiteY37" fmla="*/ 933452 h 4483100"/>
                <a:gd name="connsiteX38" fmla="*/ 4419600 w 4997450"/>
                <a:gd name="connsiteY38" fmla="*/ 1117600 h 4483100"/>
                <a:gd name="connsiteX39" fmla="*/ 4222750 w 4997450"/>
                <a:gd name="connsiteY39" fmla="*/ 1104900 h 4483100"/>
                <a:gd name="connsiteX40" fmla="*/ 4133850 w 4997450"/>
                <a:gd name="connsiteY40" fmla="*/ 1073148 h 4483100"/>
                <a:gd name="connsiteX41" fmla="*/ 4095750 w 4997450"/>
                <a:gd name="connsiteY41" fmla="*/ 1117600 h 4483100"/>
                <a:gd name="connsiteX42" fmla="*/ 4000500 w 4997450"/>
                <a:gd name="connsiteY42" fmla="*/ 1092200 h 4483100"/>
                <a:gd name="connsiteX43" fmla="*/ 3898900 w 4997450"/>
                <a:gd name="connsiteY43" fmla="*/ 1168400 h 4483100"/>
                <a:gd name="connsiteX44" fmla="*/ 3752850 w 4997450"/>
                <a:gd name="connsiteY44" fmla="*/ 1130300 h 4483100"/>
                <a:gd name="connsiteX45" fmla="*/ 3663950 w 4997450"/>
                <a:gd name="connsiteY45" fmla="*/ 1263652 h 4483100"/>
                <a:gd name="connsiteX46" fmla="*/ 3568700 w 4997450"/>
                <a:gd name="connsiteY46" fmla="*/ 1301748 h 4483100"/>
                <a:gd name="connsiteX47" fmla="*/ 3492500 w 4997450"/>
                <a:gd name="connsiteY47" fmla="*/ 1263652 h 4483100"/>
                <a:gd name="connsiteX48" fmla="*/ 3390900 w 4997450"/>
                <a:gd name="connsiteY48" fmla="*/ 1416052 h 4483100"/>
                <a:gd name="connsiteX49" fmla="*/ 3378200 w 4997450"/>
                <a:gd name="connsiteY49" fmla="*/ 1466852 h 4483100"/>
                <a:gd name="connsiteX50" fmla="*/ 3333750 w 4997450"/>
                <a:gd name="connsiteY50" fmla="*/ 1524000 h 4483100"/>
                <a:gd name="connsiteX51" fmla="*/ 3333750 w 4997450"/>
                <a:gd name="connsiteY51" fmla="*/ 1593852 h 4483100"/>
                <a:gd name="connsiteX52" fmla="*/ 3270250 w 4997450"/>
                <a:gd name="connsiteY52" fmla="*/ 1619252 h 4483100"/>
                <a:gd name="connsiteX53" fmla="*/ 3263900 w 4997450"/>
                <a:gd name="connsiteY53" fmla="*/ 1701800 h 4483100"/>
                <a:gd name="connsiteX54" fmla="*/ 3219450 w 4997450"/>
                <a:gd name="connsiteY54" fmla="*/ 1765300 h 4483100"/>
                <a:gd name="connsiteX55" fmla="*/ 3187700 w 4997450"/>
                <a:gd name="connsiteY55" fmla="*/ 1765300 h 4483100"/>
                <a:gd name="connsiteX56" fmla="*/ 3086100 w 4997450"/>
                <a:gd name="connsiteY56" fmla="*/ 1873252 h 4483100"/>
                <a:gd name="connsiteX57" fmla="*/ 3117850 w 4997450"/>
                <a:gd name="connsiteY57" fmla="*/ 1930400 h 4483100"/>
                <a:gd name="connsiteX58" fmla="*/ 3073400 w 4997450"/>
                <a:gd name="connsiteY58" fmla="*/ 1993900 h 4483100"/>
                <a:gd name="connsiteX59" fmla="*/ 3048000 w 4997450"/>
                <a:gd name="connsiteY59" fmla="*/ 2063748 h 4483100"/>
                <a:gd name="connsiteX60" fmla="*/ 3079750 w 4997450"/>
                <a:gd name="connsiteY60" fmla="*/ 2120900 h 4483100"/>
                <a:gd name="connsiteX61" fmla="*/ 3079750 w 4997450"/>
                <a:gd name="connsiteY61" fmla="*/ 2178052 h 4483100"/>
                <a:gd name="connsiteX62" fmla="*/ 2876550 w 4997450"/>
                <a:gd name="connsiteY62" fmla="*/ 2419348 h 4483100"/>
                <a:gd name="connsiteX63" fmla="*/ 2736850 w 4997450"/>
                <a:gd name="connsiteY63" fmla="*/ 2470148 h 4483100"/>
                <a:gd name="connsiteX64" fmla="*/ 2597150 w 4997450"/>
                <a:gd name="connsiteY64" fmla="*/ 2438400 h 4483100"/>
                <a:gd name="connsiteX65" fmla="*/ 2508250 w 4997450"/>
                <a:gd name="connsiteY65" fmla="*/ 2432052 h 4483100"/>
                <a:gd name="connsiteX66" fmla="*/ 2432050 w 4997450"/>
                <a:gd name="connsiteY66" fmla="*/ 2413000 h 4483100"/>
                <a:gd name="connsiteX67" fmla="*/ 2305050 w 4997450"/>
                <a:gd name="connsiteY67" fmla="*/ 2482852 h 4483100"/>
                <a:gd name="connsiteX68" fmla="*/ 2349500 w 4997450"/>
                <a:gd name="connsiteY68" fmla="*/ 2546348 h 4483100"/>
                <a:gd name="connsiteX69" fmla="*/ 2387600 w 4997450"/>
                <a:gd name="connsiteY69" fmla="*/ 2717800 h 4483100"/>
                <a:gd name="connsiteX70" fmla="*/ 2432050 w 4997450"/>
                <a:gd name="connsiteY70" fmla="*/ 2736852 h 4483100"/>
                <a:gd name="connsiteX71" fmla="*/ 2444750 w 4997450"/>
                <a:gd name="connsiteY71" fmla="*/ 2832100 h 4483100"/>
                <a:gd name="connsiteX72" fmla="*/ 2527300 w 4997450"/>
                <a:gd name="connsiteY72" fmla="*/ 2857500 h 4483100"/>
                <a:gd name="connsiteX73" fmla="*/ 2590800 w 4997450"/>
                <a:gd name="connsiteY73" fmla="*/ 2921000 h 4483100"/>
                <a:gd name="connsiteX74" fmla="*/ 2584450 w 4997450"/>
                <a:gd name="connsiteY74" fmla="*/ 3003548 h 4483100"/>
                <a:gd name="connsiteX75" fmla="*/ 2400300 w 4997450"/>
                <a:gd name="connsiteY75" fmla="*/ 3111500 h 4483100"/>
                <a:gd name="connsiteX76" fmla="*/ 2286000 w 4997450"/>
                <a:gd name="connsiteY76" fmla="*/ 3143252 h 4483100"/>
                <a:gd name="connsiteX77" fmla="*/ 2222500 w 4997450"/>
                <a:gd name="connsiteY77" fmla="*/ 3200400 h 4483100"/>
                <a:gd name="connsiteX78" fmla="*/ 2209800 w 4997450"/>
                <a:gd name="connsiteY78" fmla="*/ 3289300 h 4483100"/>
                <a:gd name="connsiteX79" fmla="*/ 2190750 w 4997450"/>
                <a:gd name="connsiteY79" fmla="*/ 3435348 h 4483100"/>
                <a:gd name="connsiteX80" fmla="*/ 2076450 w 4997450"/>
                <a:gd name="connsiteY80" fmla="*/ 3422652 h 4483100"/>
                <a:gd name="connsiteX81" fmla="*/ 2076450 w 4997450"/>
                <a:gd name="connsiteY81" fmla="*/ 3479800 h 4483100"/>
                <a:gd name="connsiteX82" fmla="*/ 1930400 w 4997450"/>
                <a:gd name="connsiteY82" fmla="*/ 3644900 h 4483100"/>
                <a:gd name="connsiteX83" fmla="*/ 1784350 w 4997450"/>
                <a:gd name="connsiteY83" fmla="*/ 3517900 h 4483100"/>
                <a:gd name="connsiteX84" fmla="*/ 1752600 w 4997450"/>
                <a:gd name="connsiteY84" fmla="*/ 3498852 h 4483100"/>
                <a:gd name="connsiteX85" fmla="*/ 1695450 w 4997450"/>
                <a:gd name="connsiteY85" fmla="*/ 3530600 h 4483100"/>
                <a:gd name="connsiteX86" fmla="*/ 1746250 w 4997450"/>
                <a:gd name="connsiteY86" fmla="*/ 3632200 h 4483100"/>
                <a:gd name="connsiteX87" fmla="*/ 1739900 w 4997450"/>
                <a:gd name="connsiteY87" fmla="*/ 3651252 h 4483100"/>
                <a:gd name="connsiteX88" fmla="*/ 1835150 w 4997450"/>
                <a:gd name="connsiteY88" fmla="*/ 3778252 h 4483100"/>
                <a:gd name="connsiteX89" fmla="*/ 1879600 w 4997450"/>
                <a:gd name="connsiteY89" fmla="*/ 3841748 h 4483100"/>
                <a:gd name="connsiteX90" fmla="*/ 1854200 w 4997450"/>
                <a:gd name="connsiteY90" fmla="*/ 3956052 h 4483100"/>
                <a:gd name="connsiteX91" fmla="*/ 1885950 w 4997450"/>
                <a:gd name="connsiteY91" fmla="*/ 4019548 h 4483100"/>
                <a:gd name="connsiteX92" fmla="*/ 1917700 w 4997450"/>
                <a:gd name="connsiteY92" fmla="*/ 4362452 h 4483100"/>
                <a:gd name="connsiteX93" fmla="*/ 1841500 w 4997450"/>
                <a:gd name="connsiteY93" fmla="*/ 4375148 h 4483100"/>
                <a:gd name="connsiteX94" fmla="*/ 1847066 w 4997450"/>
                <a:gd name="connsiteY94" fmla="*/ 4430816 h 4483100"/>
                <a:gd name="connsiteX95" fmla="*/ 1841500 w 4997450"/>
                <a:gd name="connsiteY95" fmla="*/ 4432300 h 4483100"/>
                <a:gd name="connsiteX96" fmla="*/ 1644650 w 4997450"/>
                <a:gd name="connsiteY96" fmla="*/ 4483100 h 4483100"/>
                <a:gd name="connsiteX97" fmla="*/ 1600200 w 4997450"/>
                <a:gd name="connsiteY97" fmla="*/ 4394200 h 4483100"/>
                <a:gd name="connsiteX98" fmla="*/ 1562100 w 4997450"/>
                <a:gd name="connsiteY98" fmla="*/ 4394200 h 4483100"/>
                <a:gd name="connsiteX99" fmla="*/ 1492250 w 4997450"/>
                <a:gd name="connsiteY99" fmla="*/ 4375148 h 4483100"/>
                <a:gd name="connsiteX100" fmla="*/ 1473200 w 4997450"/>
                <a:gd name="connsiteY100" fmla="*/ 4318000 h 4483100"/>
                <a:gd name="connsiteX101" fmla="*/ 1377950 w 4997450"/>
                <a:gd name="connsiteY101" fmla="*/ 4292600 h 4483100"/>
                <a:gd name="connsiteX102" fmla="*/ 1377950 w 4997450"/>
                <a:gd name="connsiteY102" fmla="*/ 4184652 h 4483100"/>
                <a:gd name="connsiteX103" fmla="*/ 1333500 w 4997450"/>
                <a:gd name="connsiteY103" fmla="*/ 4146548 h 4483100"/>
                <a:gd name="connsiteX104" fmla="*/ 1295400 w 4997450"/>
                <a:gd name="connsiteY104" fmla="*/ 4089400 h 4483100"/>
                <a:gd name="connsiteX105" fmla="*/ 1282700 w 4997450"/>
                <a:gd name="connsiteY105" fmla="*/ 3886200 h 4483100"/>
                <a:gd name="connsiteX106" fmla="*/ 1244600 w 4997450"/>
                <a:gd name="connsiteY106" fmla="*/ 3841748 h 4483100"/>
                <a:gd name="connsiteX107" fmla="*/ 1257300 w 4997450"/>
                <a:gd name="connsiteY107" fmla="*/ 3822700 h 4483100"/>
                <a:gd name="connsiteX108" fmla="*/ 1257300 w 4997450"/>
                <a:gd name="connsiteY108" fmla="*/ 3740148 h 4483100"/>
                <a:gd name="connsiteX109" fmla="*/ 1327150 w 4997450"/>
                <a:gd name="connsiteY109" fmla="*/ 3714748 h 4483100"/>
                <a:gd name="connsiteX110" fmla="*/ 1289050 w 4997450"/>
                <a:gd name="connsiteY110" fmla="*/ 3657600 h 4483100"/>
                <a:gd name="connsiteX111" fmla="*/ 1225550 w 4997450"/>
                <a:gd name="connsiteY111" fmla="*/ 3638548 h 4483100"/>
                <a:gd name="connsiteX112" fmla="*/ 1181100 w 4997450"/>
                <a:gd name="connsiteY112" fmla="*/ 3625852 h 4483100"/>
                <a:gd name="connsiteX113" fmla="*/ 1181100 w 4997450"/>
                <a:gd name="connsiteY113" fmla="*/ 3575052 h 4483100"/>
                <a:gd name="connsiteX114" fmla="*/ 1219200 w 4997450"/>
                <a:gd name="connsiteY114" fmla="*/ 3530600 h 4483100"/>
                <a:gd name="connsiteX115" fmla="*/ 1282700 w 4997450"/>
                <a:gd name="connsiteY115" fmla="*/ 3536948 h 4483100"/>
                <a:gd name="connsiteX116" fmla="*/ 1333500 w 4997450"/>
                <a:gd name="connsiteY116" fmla="*/ 3524252 h 4483100"/>
                <a:gd name="connsiteX117" fmla="*/ 1352550 w 4997450"/>
                <a:gd name="connsiteY117" fmla="*/ 3473452 h 4483100"/>
                <a:gd name="connsiteX118" fmla="*/ 1390650 w 4997450"/>
                <a:gd name="connsiteY118" fmla="*/ 3378200 h 4483100"/>
                <a:gd name="connsiteX119" fmla="*/ 1479550 w 4997450"/>
                <a:gd name="connsiteY119" fmla="*/ 3359148 h 4483100"/>
                <a:gd name="connsiteX120" fmla="*/ 1473200 w 4997450"/>
                <a:gd name="connsiteY120" fmla="*/ 3321052 h 4483100"/>
                <a:gd name="connsiteX121" fmla="*/ 1428750 w 4997450"/>
                <a:gd name="connsiteY121" fmla="*/ 3289300 h 4483100"/>
                <a:gd name="connsiteX122" fmla="*/ 1454150 w 4997450"/>
                <a:gd name="connsiteY122" fmla="*/ 3238500 h 4483100"/>
                <a:gd name="connsiteX123" fmla="*/ 1371600 w 4997450"/>
                <a:gd name="connsiteY123" fmla="*/ 3200400 h 4483100"/>
                <a:gd name="connsiteX124" fmla="*/ 1289050 w 4997450"/>
                <a:gd name="connsiteY124" fmla="*/ 3175000 h 4483100"/>
                <a:gd name="connsiteX125" fmla="*/ 1314450 w 4997450"/>
                <a:gd name="connsiteY125" fmla="*/ 3105148 h 4483100"/>
                <a:gd name="connsiteX126" fmla="*/ 1377950 w 4997450"/>
                <a:gd name="connsiteY126" fmla="*/ 3086100 h 4483100"/>
                <a:gd name="connsiteX127" fmla="*/ 1409700 w 4997450"/>
                <a:gd name="connsiteY127" fmla="*/ 3035300 h 4483100"/>
                <a:gd name="connsiteX128" fmla="*/ 1320800 w 4997450"/>
                <a:gd name="connsiteY128" fmla="*/ 2990852 h 4483100"/>
                <a:gd name="connsiteX129" fmla="*/ 1276350 w 4997450"/>
                <a:gd name="connsiteY129" fmla="*/ 2997200 h 4483100"/>
                <a:gd name="connsiteX130" fmla="*/ 1130300 w 4997450"/>
                <a:gd name="connsiteY130" fmla="*/ 2997200 h 4483100"/>
                <a:gd name="connsiteX131" fmla="*/ 1104900 w 4997450"/>
                <a:gd name="connsiteY131" fmla="*/ 3035300 h 4483100"/>
                <a:gd name="connsiteX132" fmla="*/ 1054100 w 4997450"/>
                <a:gd name="connsiteY132" fmla="*/ 3028948 h 4483100"/>
                <a:gd name="connsiteX133" fmla="*/ 996950 w 4997450"/>
                <a:gd name="connsiteY133" fmla="*/ 2978148 h 4483100"/>
                <a:gd name="connsiteX134" fmla="*/ 996950 w 4997450"/>
                <a:gd name="connsiteY134" fmla="*/ 2927348 h 4483100"/>
                <a:gd name="connsiteX135" fmla="*/ 1098550 w 4997450"/>
                <a:gd name="connsiteY135" fmla="*/ 2901948 h 4483100"/>
                <a:gd name="connsiteX136" fmla="*/ 1098550 w 4997450"/>
                <a:gd name="connsiteY136" fmla="*/ 2819400 h 4483100"/>
                <a:gd name="connsiteX137" fmla="*/ 1041400 w 4997450"/>
                <a:gd name="connsiteY137" fmla="*/ 2806700 h 4483100"/>
                <a:gd name="connsiteX138" fmla="*/ 1009650 w 4997450"/>
                <a:gd name="connsiteY138" fmla="*/ 2794000 h 4483100"/>
                <a:gd name="connsiteX139" fmla="*/ 1028700 w 4997450"/>
                <a:gd name="connsiteY139" fmla="*/ 2743200 h 4483100"/>
                <a:gd name="connsiteX140" fmla="*/ 1028700 w 4997450"/>
                <a:gd name="connsiteY140" fmla="*/ 2635252 h 4483100"/>
                <a:gd name="connsiteX141" fmla="*/ 1047750 w 4997450"/>
                <a:gd name="connsiteY141" fmla="*/ 2603500 h 4483100"/>
                <a:gd name="connsiteX142" fmla="*/ 1073150 w 4997450"/>
                <a:gd name="connsiteY142" fmla="*/ 2501900 h 4483100"/>
                <a:gd name="connsiteX143" fmla="*/ 1003300 w 4997450"/>
                <a:gd name="connsiteY143" fmla="*/ 2489200 h 4483100"/>
                <a:gd name="connsiteX144" fmla="*/ 895350 w 4997450"/>
                <a:gd name="connsiteY144" fmla="*/ 2425700 h 4483100"/>
                <a:gd name="connsiteX145" fmla="*/ 755650 w 4997450"/>
                <a:gd name="connsiteY145" fmla="*/ 2457452 h 4483100"/>
                <a:gd name="connsiteX146" fmla="*/ 609600 w 4997450"/>
                <a:gd name="connsiteY146" fmla="*/ 2495548 h 4483100"/>
                <a:gd name="connsiteX147" fmla="*/ 508000 w 4997450"/>
                <a:gd name="connsiteY147" fmla="*/ 2597148 h 4483100"/>
                <a:gd name="connsiteX148" fmla="*/ 412750 w 4997450"/>
                <a:gd name="connsiteY148" fmla="*/ 2660652 h 4483100"/>
                <a:gd name="connsiteX149" fmla="*/ 311150 w 4997450"/>
                <a:gd name="connsiteY149" fmla="*/ 2724148 h 4483100"/>
                <a:gd name="connsiteX150" fmla="*/ 273050 w 4997450"/>
                <a:gd name="connsiteY150" fmla="*/ 2806700 h 4483100"/>
                <a:gd name="connsiteX151" fmla="*/ 152400 w 4997450"/>
                <a:gd name="connsiteY151" fmla="*/ 2800348 h 4483100"/>
                <a:gd name="connsiteX152" fmla="*/ 133350 w 4997450"/>
                <a:gd name="connsiteY152" fmla="*/ 2755900 h 4483100"/>
                <a:gd name="connsiteX153" fmla="*/ 0 w 4997450"/>
                <a:gd name="connsiteY153" fmla="*/ 2781300 h 4483100"/>
                <a:gd name="connsiteX154" fmla="*/ 222250 w 4997450"/>
                <a:gd name="connsiteY154" fmla="*/ 2635252 h 4483100"/>
                <a:gd name="connsiteX155" fmla="*/ 330200 w 4997450"/>
                <a:gd name="connsiteY155" fmla="*/ 2616200 h 4483100"/>
                <a:gd name="connsiteX156" fmla="*/ 349250 w 4997450"/>
                <a:gd name="connsiteY156" fmla="*/ 2540000 h 4483100"/>
                <a:gd name="connsiteX157" fmla="*/ 419100 w 4997450"/>
                <a:gd name="connsiteY157" fmla="*/ 2540000 h 4483100"/>
                <a:gd name="connsiteX158" fmla="*/ 495300 w 4997450"/>
                <a:gd name="connsiteY158" fmla="*/ 2495548 h 4483100"/>
                <a:gd name="connsiteX159" fmla="*/ 806450 w 4997450"/>
                <a:gd name="connsiteY159" fmla="*/ 2336800 h 4483100"/>
                <a:gd name="connsiteX160" fmla="*/ 1104900 w 4997450"/>
                <a:gd name="connsiteY160" fmla="*/ 2152652 h 4483100"/>
                <a:gd name="connsiteX161" fmla="*/ 1301750 w 4997450"/>
                <a:gd name="connsiteY161" fmla="*/ 1885948 h 4483100"/>
                <a:gd name="connsiteX162" fmla="*/ 1644650 w 4997450"/>
                <a:gd name="connsiteY162" fmla="*/ 1739900 h 4483100"/>
                <a:gd name="connsiteX163" fmla="*/ 1847850 w 4997450"/>
                <a:gd name="connsiteY163" fmla="*/ 1606548 h 4483100"/>
                <a:gd name="connsiteX164" fmla="*/ 1924050 w 4997450"/>
                <a:gd name="connsiteY164" fmla="*/ 1447800 h 4483100"/>
                <a:gd name="connsiteX165" fmla="*/ 1968500 w 4997450"/>
                <a:gd name="connsiteY165" fmla="*/ 1377948 h 4483100"/>
                <a:gd name="connsiteX166" fmla="*/ 1930400 w 4997450"/>
                <a:gd name="connsiteY166" fmla="*/ 1168400 h 4483100"/>
                <a:gd name="connsiteX167" fmla="*/ 1974850 w 4997450"/>
                <a:gd name="connsiteY167" fmla="*/ 1054100 h 4483100"/>
                <a:gd name="connsiteX168" fmla="*/ 1955800 w 4997450"/>
                <a:gd name="connsiteY168" fmla="*/ 984252 h 4483100"/>
                <a:gd name="connsiteX169" fmla="*/ 2006600 w 4997450"/>
                <a:gd name="connsiteY169" fmla="*/ 838200 h 4483100"/>
                <a:gd name="connsiteX170" fmla="*/ 2076450 w 4997450"/>
                <a:gd name="connsiteY170" fmla="*/ 850900 h 4483100"/>
                <a:gd name="connsiteX171" fmla="*/ 2127250 w 4997450"/>
                <a:gd name="connsiteY171" fmla="*/ 831852 h 4483100"/>
                <a:gd name="connsiteX172" fmla="*/ 2165350 w 4997450"/>
                <a:gd name="connsiteY172" fmla="*/ 723900 h 4483100"/>
                <a:gd name="connsiteX173" fmla="*/ 2190750 w 4997450"/>
                <a:gd name="connsiteY173" fmla="*/ 488948 h 4483100"/>
                <a:gd name="connsiteX174" fmla="*/ 2336800 w 4997450"/>
                <a:gd name="connsiteY174" fmla="*/ 387348 h 4483100"/>
                <a:gd name="connsiteX175" fmla="*/ 2387600 w 4997450"/>
                <a:gd name="connsiteY175" fmla="*/ 317500 h 4483100"/>
                <a:gd name="connsiteX176" fmla="*/ 2571750 w 4997450"/>
                <a:gd name="connsiteY176" fmla="*/ 273052 h 4483100"/>
                <a:gd name="connsiteX177" fmla="*/ 2609850 w 4997450"/>
                <a:gd name="connsiteY177" fmla="*/ 273052 h 4483100"/>
                <a:gd name="connsiteX178" fmla="*/ 2635250 w 4997450"/>
                <a:gd name="connsiteY178" fmla="*/ 260348 h 4483100"/>
                <a:gd name="connsiteX179" fmla="*/ 2654300 w 4997450"/>
                <a:gd name="connsiteY179" fmla="*/ 139700 h 4483100"/>
                <a:gd name="connsiteX180" fmla="*/ 2641600 w 4997450"/>
                <a:gd name="connsiteY180" fmla="*/ 57148 h 4483100"/>
                <a:gd name="connsiteX181" fmla="*/ 2724150 w 4997450"/>
                <a:gd name="connsiteY181" fmla="*/ 0 h 448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4997450" h="4483100">
                  <a:moveTo>
                    <a:pt x="2724150" y="0"/>
                  </a:moveTo>
                  <a:lnTo>
                    <a:pt x="2813050" y="69852"/>
                  </a:lnTo>
                  <a:lnTo>
                    <a:pt x="2901950" y="228600"/>
                  </a:lnTo>
                  <a:lnTo>
                    <a:pt x="2984500" y="311148"/>
                  </a:lnTo>
                  <a:lnTo>
                    <a:pt x="3067050" y="539748"/>
                  </a:lnTo>
                  <a:lnTo>
                    <a:pt x="3067050" y="590548"/>
                  </a:lnTo>
                  <a:lnTo>
                    <a:pt x="3175000" y="717548"/>
                  </a:lnTo>
                  <a:lnTo>
                    <a:pt x="3238500" y="717548"/>
                  </a:lnTo>
                  <a:lnTo>
                    <a:pt x="3270250" y="742948"/>
                  </a:lnTo>
                  <a:lnTo>
                    <a:pt x="3321050" y="755652"/>
                  </a:lnTo>
                  <a:lnTo>
                    <a:pt x="3587750" y="673100"/>
                  </a:lnTo>
                  <a:lnTo>
                    <a:pt x="3708400" y="590548"/>
                  </a:lnTo>
                  <a:lnTo>
                    <a:pt x="3771900" y="584200"/>
                  </a:lnTo>
                  <a:lnTo>
                    <a:pt x="3886200" y="571500"/>
                  </a:lnTo>
                  <a:lnTo>
                    <a:pt x="4191000" y="539748"/>
                  </a:lnTo>
                  <a:lnTo>
                    <a:pt x="4432300" y="609600"/>
                  </a:lnTo>
                  <a:lnTo>
                    <a:pt x="4540250" y="508000"/>
                  </a:lnTo>
                  <a:lnTo>
                    <a:pt x="4616450" y="412748"/>
                  </a:lnTo>
                  <a:lnTo>
                    <a:pt x="4737100" y="361948"/>
                  </a:lnTo>
                  <a:lnTo>
                    <a:pt x="4743358" y="360072"/>
                  </a:lnTo>
                  <a:lnTo>
                    <a:pt x="4781550" y="387348"/>
                  </a:lnTo>
                  <a:lnTo>
                    <a:pt x="4832350" y="393700"/>
                  </a:lnTo>
                  <a:lnTo>
                    <a:pt x="4845050" y="419100"/>
                  </a:lnTo>
                  <a:lnTo>
                    <a:pt x="4921250" y="393700"/>
                  </a:lnTo>
                  <a:lnTo>
                    <a:pt x="4992086" y="462252"/>
                  </a:lnTo>
                  <a:lnTo>
                    <a:pt x="4946650" y="558800"/>
                  </a:lnTo>
                  <a:lnTo>
                    <a:pt x="4972050" y="647700"/>
                  </a:lnTo>
                  <a:lnTo>
                    <a:pt x="4997450" y="711200"/>
                  </a:lnTo>
                  <a:lnTo>
                    <a:pt x="4972050" y="793748"/>
                  </a:lnTo>
                  <a:lnTo>
                    <a:pt x="4997450" y="838200"/>
                  </a:lnTo>
                  <a:lnTo>
                    <a:pt x="4933950" y="889000"/>
                  </a:lnTo>
                  <a:lnTo>
                    <a:pt x="4914900" y="933452"/>
                  </a:lnTo>
                  <a:cubicBezTo>
                    <a:pt x="4914773" y="934177"/>
                    <a:pt x="4914645" y="934903"/>
                    <a:pt x="4914518" y="935628"/>
                  </a:cubicBezTo>
                  <a:lnTo>
                    <a:pt x="4908550" y="927100"/>
                  </a:lnTo>
                  <a:lnTo>
                    <a:pt x="4832350" y="958852"/>
                  </a:lnTo>
                  <a:lnTo>
                    <a:pt x="4743450" y="939800"/>
                  </a:lnTo>
                  <a:lnTo>
                    <a:pt x="4667250" y="984252"/>
                  </a:lnTo>
                  <a:lnTo>
                    <a:pt x="4552950" y="933452"/>
                  </a:lnTo>
                  <a:lnTo>
                    <a:pt x="4419600" y="1117600"/>
                  </a:lnTo>
                  <a:lnTo>
                    <a:pt x="4222750" y="1104900"/>
                  </a:lnTo>
                  <a:lnTo>
                    <a:pt x="4133850" y="1073148"/>
                  </a:lnTo>
                  <a:lnTo>
                    <a:pt x="4095750" y="1117600"/>
                  </a:lnTo>
                  <a:lnTo>
                    <a:pt x="4000500" y="1092200"/>
                  </a:lnTo>
                  <a:lnTo>
                    <a:pt x="3898900" y="1168400"/>
                  </a:lnTo>
                  <a:lnTo>
                    <a:pt x="3752850" y="1130300"/>
                  </a:lnTo>
                  <a:lnTo>
                    <a:pt x="3663950" y="1263652"/>
                  </a:lnTo>
                  <a:lnTo>
                    <a:pt x="3568700" y="1301748"/>
                  </a:lnTo>
                  <a:lnTo>
                    <a:pt x="3492500" y="1263652"/>
                  </a:lnTo>
                  <a:lnTo>
                    <a:pt x="3390900" y="1416052"/>
                  </a:lnTo>
                  <a:lnTo>
                    <a:pt x="3378200" y="1466852"/>
                  </a:lnTo>
                  <a:lnTo>
                    <a:pt x="3333750" y="1524000"/>
                  </a:lnTo>
                  <a:lnTo>
                    <a:pt x="3333750" y="1593852"/>
                  </a:lnTo>
                  <a:lnTo>
                    <a:pt x="3270250" y="1619252"/>
                  </a:lnTo>
                  <a:lnTo>
                    <a:pt x="3263900" y="1701800"/>
                  </a:lnTo>
                  <a:lnTo>
                    <a:pt x="3219450" y="1765300"/>
                  </a:lnTo>
                  <a:lnTo>
                    <a:pt x="3187700" y="1765300"/>
                  </a:lnTo>
                  <a:lnTo>
                    <a:pt x="3086100" y="1873252"/>
                  </a:lnTo>
                  <a:lnTo>
                    <a:pt x="3117850" y="1930400"/>
                  </a:lnTo>
                  <a:lnTo>
                    <a:pt x="3073400" y="1993900"/>
                  </a:lnTo>
                  <a:lnTo>
                    <a:pt x="3048000" y="2063748"/>
                  </a:lnTo>
                  <a:lnTo>
                    <a:pt x="3079750" y="2120900"/>
                  </a:lnTo>
                  <a:lnTo>
                    <a:pt x="3079750" y="2178052"/>
                  </a:lnTo>
                  <a:lnTo>
                    <a:pt x="2876550" y="2419348"/>
                  </a:lnTo>
                  <a:lnTo>
                    <a:pt x="2736850" y="2470148"/>
                  </a:lnTo>
                  <a:lnTo>
                    <a:pt x="2597150" y="2438400"/>
                  </a:lnTo>
                  <a:lnTo>
                    <a:pt x="2508250" y="2432052"/>
                  </a:lnTo>
                  <a:lnTo>
                    <a:pt x="2432050" y="2413000"/>
                  </a:lnTo>
                  <a:lnTo>
                    <a:pt x="2305050" y="2482852"/>
                  </a:lnTo>
                  <a:lnTo>
                    <a:pt x="2349500" y="2546348"/>
                  </a:lnTo>
                  <a:lnTo>
                    <a:pt x="2387600" y="2717800"/>
                  </a:lnTo>
                  <a:lnTo>
                    <a:pt x="2432050" y="2736852"/>
                  </a:lnTo>
                  <a:lnTo>
                    <a:pt x="2444750" y="2832100"/>
                  </a:lnTo>
                  <a:lnTo>
                    <a:pt x="2527300" y="2857500"/>
                  </a:lnTo>
                  <a:lnTo>
                    <a:pt x="2590800" y="2921000"/>
                  </a:lnTo>
                  <a:lnTo>
                    <a:pt x="2584450" y="3003548"/>
                  </a:lnTo>
                  <a:lnTo>
                    <a:pt x="2400300" y="3111500"/>
                  </a:lnTo>
                  <a:lnTo>
                    <a:pt x="2286000" y="3143252"/>
                  </a:lnTo>
                  <a:lnTo>
                    <a:pt x="2222500" y="3200400"/>
                  </a:lnTo>
                  <a:lnTo>
                    <a:pt x="2209800" y="3289300"/>
                  </a:lnTo>
                  <a:lnTo>
                    <a:pt x="2190750" y="3435348"/>
                  </a:lnTo>
                  <a:lnTo>
                    <a:pt x="2076450" y="3422652"/>
                  </a:lnTo>
                  <a:lnTo>
                    <a:pt x="2076450" y="3479800"/>
                  </a:lnTo>
                  <a:lnTo>
                    <a:pt x="1930400" y="3644900"/>
                  </a:lnTo>
                  <a:lnTo>
                    <a:pt x="1784350" y="3517900"/>
                  </a:lnTo>
                  <a:lnTo>
                    <a:pt x="1752600" y="3498852"/>
                  </a:lnTo>
                  <a:lnTo>
                    <a:pt x="1695450" y="3530600"/>
                  </a:lnTo>
                  <a:lnTo>
                    <a:pt x="1746250" y="3632200"/>
                  </a:lnTo>
                  <a:lnTo>
                    <a:pt x="1739900" y="3651252"/>
                  </a:lnTo>
                  <a:lnTo>
                    <a:pt x="1835150" y="3778252"/>
                  </a:lnTo>
                  <a:lnTo>
                    <a:pt x="1879600" y="3841748"/>
                  </a:lnTo>
                  <a:lnTo>
                    <a:pt x="1854200" y="3956052"/>
                  </a:lnTo>
                  <a:lnTo>
                    <a:pt x="1885950" y="4019548"/>
                  </a:lnTo>
                  <a:lnTo>
                    <a:pt x="1917700" y="4362452"/>
                  </a:lnTo>
                  <a:lnTo>
                    <a:pt x="1841500" y="4375148"/>
                  </a:lnTo>
                  <a:lnTo>
                    <a:pt x="1847066" y="4430816"/>
                  </a:lnTo>
                  <a:lnTo>
                    <a:pt x="1841500" y="4432300"/>
                  </a:lnTo>
                  <a:lnTo>
                    <a:pt x="1644650" y="4483100"/>
                  </a:lnTo>
                  <a:lnTo>
                    <a:pt x="1600200" y="4394200"/>
                  </a:lnTo>
                  <a:lnTo>
                    <a:pt x="1562100" y="4394200"/>
                  </a:lnTo>
                  <a:lnTo>
                    <a:pt x="1492250" y="4375148"/>
                  </a:lnTo>
                  <a:lnTo>
                    <a:pt x="1473200" y="4318000"/>
                  </a:lnTo>
                  <a:lnTo>
                    <a:pt x="1377950" y="4292600"/>
                  </a:lnTo>
                  <a:lnTo>
                    <a:pt x="1377950" y="4184652"/>
                  </a:lnTo>
                  <a:lnTo>
                    <a:pt x="1333500" y="4146548"/>
                  </a:lnTo>
                  <a:lnTo>
                    <a:pt x="1295400" y="4089400"/>
                  </a:lnTo>
                  <a:lnTo>
                    <a:pt x="1282700" y="3886200"/>
                  </a:lnTo>
                  <a:lnTo>
                    <a:pt x="1244600" y="3841748"/>
                  </a:lnTo>
                  <a:lnTo>
                    <a:pt x="1257300" y="3822700"/>
                  </a:lnTo>
                  <a:lnTo>
                    <a:pt x="1257300" y="3740148"/>
                  </a:lnTo>
                  <a:lnTo>
                    <a:pt x="1327150" y="3714748"/>
                  </a:lnTo>
                  <a:lnTo>
                    <a:pt x="1289050" y="3657600"/>
                  </a:lnTo>
                  <a:lnTo>
                    <a:pt x="1225550" y="3638548"/>
                  </a:lnTo>
                  <a:lnTo>
                    <a:pt x="1181100" y="3625852"/>
                  </a:lnTo>
                  <a:lnTo>
                    <a:pt x="1181100" y="3575052"/>
                  </a:lnTo>
                  <a:lnTo>
                    <a:pt x="1219200" y="3530600"/>
                  </a:lnTo>
                  <a:lnTo>
                    <a:pt x="1282700" y="3536948"/>
                  </a:lnTo>
                  <a:lnTo>
                    <a:pt x="1333500" y="3524252"/>
                  </a:lnTo>
                  <a:lnTo>
                    <a:pt x="1352550" y="3473452"/>
                  </a:lnTo>
                  <a:lnTo>
                    <a:pt x="1390650" y="3378200"/>
                  </a:lnTo>
                  <a:lnTo>
                    <a:pt x="1479550" y="3359148"/>
                  </a:lnTo>
                  <a:lnTo>
                    <a:pt x="1473200" y="3321052"/>
                  </a:lnTo>
                  <a:lnTo>
                    <a:pt x="1428750" y="3289300"/>
                  </a:lnTo>
                  <a:lnTo>
                    <a:pt x="1454150" y="3238500"/>
                  </a:lnTo>
                  <a:lnTo>
                    <a:pt x="1371600" y="3200400"/>
                  </a:lnTo>
                  <a:lnTo>
                    <a:pt x="1289050" y="3175000"/>
                  </a:lnTo>
                  <a:lnTo>
                    <a:pt x="1314450" y="3105148"/>
                  </a:lnTo>
                  <a:lnTo>
                    <a:pt x="1377950" y="3086100"/>
                  </a:lnTo>
                  <a:lnTo>
                    <a:pt x="1409700" y="3035300"/>
                  </a:lnTo>
                  <a:lnTo>
                    <a:pt x="1320800" y="2990852"/>
                  </a:lnTo>
                  <a:lnTo>
                    <a:pt x="1276350" y="2997200"/>
                  </a:lnTo>
                  <a:lnTo>
                    <a:pt x="1130300" y="2997200"/>
                  </a:lnTo>
                  <a:lnTo>
                    <a:pt x="1104900" y="3035300"/>
                  </a:lnTo>
                  <a:lnTo>
                    <a:pt x="1054100" y="3028948"/>
                  </a:lnTo>
                  <a:lnTo>
                    <a:pt x="996950" y="2978148"/>
                  </a:lnTo>
                  <a:lnTo>
                    <a:pt x="996950" y="2927348"/>
                  </a:lnTo>
                  <a:lnTo>
                    <a:pt x="1098550" y="2901948"/>
                  </a:lnTo>
                  <a:lnTo>
                    <a:pt x="1098550" y="2819400"/>
                  </a:lnTo>
                  <a:lnTo>
                    <a:pt x="1041400" y="2806700"/>
                  </a:lnTo>
                  <a:lnTo>
                    <a:pt x="1009650" y="2794000"/>
                  </a:lnTo>
                  <a:lnTo>
                    <a:pt x="1028700" y="2743200"/>
                  </a:lnTo>
                  <a:lnTo>
                    <a:pt x="1028700" y="2635252"/>
                  </a:lnTo>
                  <a:lnTo>
                    <a:pt x="1047750" y="2603500"/>
                  </a:lnTo>
                  <a:lnTo>
                    <a:pt x="1073150" y="2501900"/>
                  </a:lnTo>
                  <a:lnTo>
                    <a:pt x="1003300" y="2489200"/>
                  </a:lnTo>
                  <a:lnTo>
                    <a:pt x="895350" y="2425700"/>
                  </a:lnTo>
                  <a:lnTo>
                    <a:pt x="755650" y="2457452"/>
                  </a:lnTo>
                  <a:lnTo>
                    <a:pt x="609600" y="2495548"/>
                  </a:lnTo>
                  <a:lnTo>
                    <a:pt x="508000" y="2597148"/>
                  </a:lnTo>
                  <a:lnTo>
                    <a:pt x="412750" y="2660652"/>
                  </a:lnTo>
                  <a:lnTo>
                    <a:pt x="311150" y="2724148"/>
                  </a:lnTo>
                  <a:lnTo>
                    <a:pt x="273050" y="2806700"/>
                  </a:lnTo>
                  <a:lnTo>
                    <a:pt x="152400" y="2800348"/>
                  </a:lnTo>
                  <a:lnTo>
                    <a:pt x="133350" y="2755900"/>
                  </a:lnTo>
                  <a:lnTo>
                    <a:pt x="0" y="2781300"/>
                  </a:lnTo>
                  <a:lnTo>
                    <a:pt x="222250" y="2635252"/>
                  </a:lnTo>
                  <a:lnTo>
                    <a:pt x="330200" y="2616200"/>
                  </a:lnTo>
                  <a:lnTo>
                    <a:pt x="349250" y="2540000"/>
                  </a:lnTo>
                  <a:lnTo>
                    <a:pt x="419100" y="2540000"/>
                  </a:lnTo>
                  <a:lnTo>
                    <a:pt x="495300" y="2495548"/>
                  </a:lnTo>
                  <a:lnTo>
                    <a:pt x="806450" y="2336800"/>
                  </a:lnTo>
                  <a:lnTo>
                    <a:pt x="1104900" y="2152652"/>
                  </a:lnTo>
                  <a:lnTo>
                    <a:pt x="1301750" y="1885948"/>
                  </a:lnTo>
                  <a:lnTo>
                    <a:pt x="1644650" y="1739900"/>
                  </a:lnTo>
                  <a:lnTo>
                    <a:pt x="1847850" y="1606548"/>
                  </a:lnTo>
                  <a:lnTo>
                    <a:pt x="1924050" y="1447800"/>
                  </a:lnTo>
                  <a:lnTo>
                    <a:pt x="1968500" y="1377948"/>
                  </a:lnTo>
                  <a:lnTo>
                    <a:pt x="1930400" y="1168400"/>
                  </a:lnTo>
                  <a:lnTo>
                    <a:pt x="1974850" y="1054100"/>
                  </a:lnTo>
                  <a:lnTo>
                    <a:pt x="1955800" y="984252"/>
                  </a:lnTo>
                  <a:lnTo>
                    <a:pt x="2006600" y="838200"/>
                  </a:lnTo>
                  <a:lnTo>
                    <a:pt x="2076450" y="850900"/>
                  </a:lnTo>
                  <a:lnTo>
                    <a:pt x="2127250" y="831852"/>
                  </a:lnTo>
                  <a:lnTo>
                    <a:pt x="2165350" y="723900"/>
                  </a:lnTo>
                  <a:lnTo>
                    <a:pt x="2190750" y="488948"/>
                  </a:lnTo>
                  <a:lnTo>
                    <a:pt x="2336800" y="387348"/>
                  </a:lnTo>
                  <a:lnTo>
                    <a:pt x="2387600" y="317500"/>
                  </a:lnTo>
                  <a:lnTo>
                    <a:pt x="2571750" y="273052"/>
                  </a:lnTo>
                  <a:lnTo>
                    <a:pt x="2609850" y="273052"/>
                  </a:lnTo>
                  <a:lnTo>
                    <a:pt x="2635250" y="260348"/>
                  </a:lnTo>
                  <a:lnTo>
                    <a:pt x="2654300" y="139700"/>
                  </a:lnTo>
                  <a:lnTo>
                    <a:pt x="2641600" y="57148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361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165578</TotalTime>
  <Words>62</Words>
  <Application>Microsoft Office PowerPoint</Application>
  <PresentationFormat>A4 210 x 297 mm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pptxn73_愛媛県のおとなり、隣接する県のイラスト</dc:title>
  <dc:subject>pptxn73_愛媛県のおとなり、隣接する県のイラスト</dc:subject>
  <dc:creator>でじけろお</dc:creator>
  <cp:revision>1</cp:revision>
  <dcterms:created xsi:type="dcterms:W3CDTF">2018-05-20T00:31:01Z</dcterms:created>
  <dcterms:modified xsi:type="dcterms:W3CDTF">2025-01-30T17:24:47Z</dcterms:modified>
  <cp:version>1</cp:version>
</cp:coreProperties>
</file>