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86" r:id="rId2"/>
    <p:sldId id="99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99FF99"/>
    <a:srgbClr val="00FF00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05" autoAdjust="0"/>
    <p:restoredTop sz="94660"/>
  </p:normalViewPr>
  <p:slideViewPr>
    <p:cSldViewPr snapToGrid="0">
      <p:cViewPr varScale="1">
        <p:scale>
          <a:sx n="62" d="100"/>
          <a:sy n="62" d="100"/>
        </p:scale>
        <p:origin x="20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6D24F2-285B-AEE5-376C-B8EA6C47E5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4EB4E2B-7DA5-77D1-B7D1-C7BCF7757BF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香川県のおとなり、隣接する県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62" name="グループ化 661">
            <a:extLst>
              <a:ext uri="{FF2B5EF4-FFF2-40B4-BE49-F238E27FC236}">
                <a16:creationId xmlns:a16="http://schemas.microsoft.com/office/drawing/2014/main" id="{54C9D4B3-4701-D2B0-1FA1-922F53EE22C4}"/>
              </a:ext>
            </a:extLst>
          </p:cNvPr>
          <p:cNvGrpSpPr/>
          <p:nvPr/>
        </p:nvGrpSpPr>
        <p:grpSpPr>
          <a:xfrm>
            <a:off x="651511" y="836997"/>
            <a:ext cx="2713441" cy="2637751"/>
            <a:chOff x="651511" y="836997"/>
            <a:chExt cx="2713441" cy="2637751"/>
          </a:xfrm>
        </p:grpSpPr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F53FB225-09A0-471B-2D9A-C2AB2E47F276}"/>
                </a:ext>
              </a:extLst>
            </p:cNvPr>
            <p:cNvGrpSpPr/>
            <p:nvPr/>
          </p:nvGrpSpPr>
          <p:grpSpPr>
            <a:xfrm>
              <a:off x="651511" y="836997"/>
              <a:ext cx="2713441" cy="2637751"/>
              <a:chOff x="651511" y="836997"/>
              <a:chExt cx="2713441" cy="2637751"/>
            </a:xfrm>
          </p:grpSpPr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EBB78317-7237-9080-BC05-3E2FF5A2956E}"/>
                  </a:ext>
                </a:extLst>
              </p:cNvPr>
              <p:cNvSpPr/>
              <p:nvPr/>
            </p:nvSpPr>
            <p:spPr>
              <a:xfrm>
                <a:off x="2510609" y="836997"/>
                <a:ext cx="854342" cy="779872"/>
              </a:xfrm>
              <a:custGeom>
                <a:avLst/>
                <a:gdLst>
                  <a:gd name="connsiteX0" fmla="*/ 181847 w 854342"/>
                  <a:gd name="connsiteY0" fmla="*/ 0 h 779872"/>
                  <a:gd name="connsiteX1" fmla="*/ 555830 w 854342"/>
                  <a:gd name="connsiteY1" fmla="*/ 0 h 779872"/>
                  <a:gd name="connsiteX2" fmla="*/ 546733 w 854342"/>
                  <a:gd name="connsiteY2" fmla="*/ 10396 h 779872"/>
                  <a:gd name="connsiteX3" fmla="*/ 543359 w 854342"/>
                  <a:gd name="connsiteY3" fmla="*/ 55957 h 779872"/>
                  <a:gd name="connsiteX4" fmla="*/ 534921 w 854342"/>
                  <a:gd name="connsiteY4" fmla="*/ 66081 h 779872"/>
                  <a:gd name="connsiteX5" fmla="*/ 545046 w 854342"/>
                  <a:gd name="connsiteY5" fmla="*/ 74519 h 779872"/>
                  <a:gd name="connsiteX6" fmla="*/ 543359 w 854342"/>
                  <a:gd name="connsiteY6" fmla="*/ 101518 h 779872"/>
                  <a:gd name="connsiteX7" fmla="*/ 612544 w 854342"/>
                  <a:gd name="connsiteY7" fmla="*/ 128517 h 779872"/>
                  <a:gd name="connsiteX8" fmla="*/ 620981 w 854342"/>
                  <a:gd name="connsiteY8" fmla="*/ 145391 h 779872"/>
                  <a:gd name="connsiteX9" fmla="*/ 647980 w 854342"/>
                  <a:gd name="connsiteY9" fmla="*/ 145391 h 779872"/>
                  <a:gd name="connsiteX10" fmla="*/ 668230 w 854342"/>
                  <a:gd name="connsiteY10" fmla="*/ 167328 h 779872"/>
                  <a:gd name="connsiteX11" fmla="*/ 696916 w 854342"/>
                  <a:gd name="connsiteY11" fmla="*/ 150454 h 779872"/>
                  <a:gd name="connsiteX12" fmla="*/ 735728 w 854342"/>
                  <a:gd name="connsiteY12" fmla="*/ 150454 h 779872"/>
                  <a:gd name="connsiteX13" fmla="*/ 740790 w 854342"/>
                  <a:gd name="connsiteY13" fmla="*/ 170703 h 779872"/>
                  <a:gd name="connsiteX14" fmla="*/ 727290 w 854342"/>
                  <a:gd name="connsiteY14" fmla="*/ 184203 h 779872"/>
                  <a:gd name="connsiteX15" fmla="*/ 755977 w 854342"/>
                  <a:gd name="connsiteY15" fmla="*/ 194328 h 779872"/>
                  <a:gd name="connsiteX16" fmla="*/ 769477 w 854342"/>
                  <a:gd name="connsiteY16" fmla="*/ 206140 h 779872"/>
                  <a:gd name="connsiteX17" fmla="*/ 759352 w 854342"/>
                  <a:gd name="connsiteY17" fmla="*/ 229764 h 779872"/>
                  <a:gd name="connsiteX18" fmla="*/ 777914 w 854342"/>
                  <a:gd name="connsiteY18" fmla="*/ 248326 h 779872"/>
                  <a:gd name="connsiteX19" fmla="*/ 789726 w 854342"/>
                  <a:gd name="connsiteY19" fmla="*/ 244951 h 779872"/>
                  <a:gd name="connsiteX20" fmla="*/ 794788 w 854342"/>
                  <a:gd name="connsiteY20" fmla="*/ 234826 h 779872"/>
                  <a:gd name="connsiteX21" fmla="*/ 823475 w 854342"/>
                  <a:gd name="connsiteY21" fmla="*/ 233139 h 779872"/>
                  <a:gd name="connsiteX22" fmla="*/ 847099 w 854342"/>
                  <a:gd name="connsiteY22" fmla="*/ 244951 h 779872"/>
                  <a:gd name="connsiteX23" fmla="*/ 830225 w 854342"/>
                  <a:gd name="connsiteY23" fmla="*/ 261825 h 779872"/>
                  <a:gd name="connsiteX24" fmla="*/ 847099 w 854342"/>
                  <a:gd name="connsiteY24" fmla="*/ 266888 h 779872"/>
                  <a:gd name="connsiteX25" fmla="*/ 854342 w 854342"/>
                  <a:gd name="connsiteY25" fmla="*/ 264818 h 779872"/>
                  <a:gd name="connsiteX26" fmla="*/ 854342 w 854342"/>
                  <a:gd name="connsiteY26" fmla="*/ 694705 h 779872"/>
                  <a:gd name="connsiteX27" fmla="*/ 845412 w 854342"/>
                  <a:gd name="connsiteY27" fmla="*/ 693812 h 779872"/>
                  <a:gd name="connsiteX28" fmla="*/ 831912 w 854342"/>
                  <a:gd name="connsiteY28" fmla="*/ 703937 h 779872"/>
                  <a:gd name="connsiteX29" fmla="*/ 811663 w 854342"/>
                  <a:gd name="connsiteY29" fmla="*/ 720811 h 779872"/>
                  <a:gd name="connsiteX30" fmla="*/ 794788 w 854342"/>
                  <a:gd name="connsiteY30" fmla="*/ 705624 h 779872"/>
                  <a:gd name="connsiteX31" fmla="*/ 762727 w 854342"/>
                  <a:gd name="connsiteY31" fmla="*/ 727561 h 779872"/>
                  <a:gd name="connsiteX32" fmla="*/ 754290 w 854342"/>
                  <a:gd name="connsiteY32" fmla="*/ 735998 h 779872"/>
                  <a:gd name="connsiteX33" fmla="*/ 754290 w 854342"/>
                  <a:gd name="connsiteY33" fmla="*/ 751185 h 779872"/>
                  <a:gd name="connsiteX34" fmla="*/ 646293 w 854342"/>
                  <a:gd name="connsiteY34" fmla="*/ 779872 h 779872"/>
                  <a:gd name="connsiteX35" fmla="*/ 624356 w 854342"/>
                  <a:gd name="connsiteY35" fmla="*/ 762998 h 779872"/>
                  <a:gd name="connsiteX36" fmla="*/ 580482 w 854342"/>
                  <a:gd name="connsiteY36" fmla="*/ 762998 h 779872"/>
                  <a:gd name="connsiteX37" fmla="*/ 487673 w 854342"/>
                  <a:gd name="connsiteY37" fmla="*/ 695500 h 779872"/>
                  <a:gd name="connsiteX38" fmla="*/ 465736 w 854342"/>
                  <a:gd name="connsiteY38" fmla="*/ 700562 h 779872"/>
                  <a:gd name="connsiteX39" fmla="*/ 447174 w 854342"/>
                  <a:gd name="connsiteY39" fmla="*/ 673563 h 779872"/>
                  <a:gd name="connsiteX40" fmla="*/ 430299 w 854342"/>
                  <a:gd name="connsiteY40" fmla="*/ 663438 h 779872"/>
                  <a:gd name="connsiteX41" fmla="*/ 418487 w 854342"/>
                  <a:gd name="connsiteY41" fmla="*/ 655001 h 779872"/>
                  <a:gd name="connsiteX42" fmla="*/ 406675 w 854342"/>
                  <a:gd name="connsiteY42" fmla="*/ 638126 h 779872"/>
                  <a:gd name="connsiteX43" fmla="*/ 381363 w 854342"/>
                  <a:gd name="connsiteY43" fmla="*/ 634752 h 779872"/>
                  <a:gd name="connsiteX44" fmla="*/ 361114 w 854342"/>
                  <a:gd name="connsiteY44" fmla="*/ 634752 h 779872"/>
                  <a:gd name="connsiteX45" fmla="*/ 354364 w 854342"/>
                  <a:gd name="connsiteY45" fmla="*/ 639814 h 779872"/>
                  <a:gd name="connsiteX46" fmla="*/ 308803 w 854342"/>
                  <a:gd name="connsiteY46" fmla="*/ 633064 h 779872"/>
                  <a:gd name="connsiteX47" fmla="*/ 268304 w 854342"/>
                  <a:gd name="connsiteY47" fmla="*/ 649939 h 779872"/>
                  <a:gd name="connsiteX48" fmla="*/ 224431 w 854342"/>
                  <a:gd name="connsiteY48" fmla="*/ 629689 h 779872"/>
                  <a:gd name="connsiteX49" fmla="*/ 209244 w 854342"/>
                  <a:gd name="connsiteY49" fmla="*/ 638126 h 779872"/>
                  <a:gd name="connsiteX50" fmla="*/ 187307 w 854342"/>
                  <a:gd name="connsiteY50" fmla="*/ 638126 h 779872"/>
                  <a:gd name="connsiteX51" fmla="*/ 177182 w 854342"/>
                  <a:gd name="connsiteY51" fmla="*/ 633064 h 779872"/>
                  <a:gd name="connsiteX52" fmla="*/ 151870 w 854342"/>
                  <a:gd name="connsiteY52" fmla="*/ 639814 h 779872"/>
                  <a:gd name="connsiteX53" fmla="*/ 146808 w 854342"/>
                  <a:gd name="connsiteY53" fmla="*/ 649939 h 779872"/>
                  <a:gd name="connsiteX54" fmla="*/ 146808 w 854342"/>
                  <a:gd name="connsiteY54" fmla="*/ 661751 h 779872"/>
                  <a:gd name="connsiteX55" fmla="*/ 129934 w 854342"/>
                  <a:gd name="connsiteY55" fmla="*/ 671875 h 779872"/>
                  <a:gd name="connsiteX56" fmla="*/ 106309 w 854342"/>
                  <a:gd name="connsiteY56" fmla="*/ 678625 h 779872"/>
                  <a:gd name="connsiteX57" fmla="*/ 89435 w 854342"/>
                  <a:gd name="connsiteY57" fmla="*/ 658376 h 779872"/>
                  <a:gd name="connsiteX58" fmla="*/ 67498 w 854342"/>
                  <a:gd name="connsiteY58" fmla="*/ 671875 h 779872"/>
                  <a:gd name="connsiteX59" fmla="*/ 53998 w 854342"/>
                  <a:gd name="connsiteY59" fmla="*/ 671875 h 779872"/>
                  <a:gd name="connsiteX60" fmla="*/ 52311 w 854342"/>
                  <a:gd name="connsiteY60" fmla="*/ 653314 h 779872"/>
                  <a:gd name="connsiteX61" fmla="*/ 64123 w 854342"/>
                  <a:gd name="connsiteY61" fmla="*/ 639814 h 779872"/>
                  <a:gd name="connsiteX62" fmla="*/ 48936 w 854342"/>
                  <a:gd name="connsiteY62" fmla="*/ 629689 h 779872"/>
                  <a:gd name="connsiteX63" fmla="*/ 48936 w 854342"/>
                  <a:gd name="connsiteY63" fmla="*/ 604378 h 779872"/>
                  <a:gd name="connsiteX64" fmla="*/ 25312 w 854342"/>
                  <a:gd name="connsiteY64" fmla="*/ 580753 h 779872"/>
                  <a:gd name="connsiteX65" fmla="*/ 11812 w 854342"/>
                  <a:gd name="connsiteY65" fmla="*/ 580753 h 779872"/>
                  <a:gd name="connsiteX66" fmla="*/ 10125 w 854342"/>
                  <a:gd name="connsiteY66" fmla="*/ 565566 h 779872"/>
                  <a:gd name="connsiteX67" fmla="*/ 1688 w 854342"/>
                  <a:gd name="connsiteY67" fmla="*/ 557129 h 779872"/>
                  <a:gd name="connsiteX68" fmla="*/ 3375 w 854342"/>
                  <a:gd name="connsiteY68" fmla="*/ 535192 h 779872"/>
                  <a:gd name="connsiteX69" fmla="*/ 15187 w 854342"/>
                  <a:gd name="connsiteY69" fmla="*/ 511568 h 779872"/>
                  <a:gd name="connsiteX70" fmla="*/ 37124 w 854342"/>
                  <a:gd name="connsiteY70" fmla="*/ 504818 h 779872"/>
                  <a:gd name="connsiteX71" fmla="*/ 16875 w 854342"/>
                  <a:gd name="connsiteY71" fmla="*/ 476131 h 779872"/>
                  <a:gd name="connsiteX72" fmla="*/ 0 w 854342"/>
                  <a:gd name="connsiteY72" fmla="*/ 472756 h 779872"/>
                  <a:gd name="connsiteX73" fmla="*/ 13500 w 854342"/>
                  <a:gd name="connsiteY73" fmla="*/ 450820 h 779872"/>
                  <a:gd name="connsiteX74" fmla="*/ 13500 w 854342"/>
                  <a:gd name="connsiteY74" fmla="*/ 427195 h 779872"/>
                  <a:gd name="connsiteX75" fmla="*/ 26999 w 854342"/>
                  <a:gd name="connsiteY75" fmla="*/ 413696 h 779872"/>
                  <a:gd name="connsiteX76" fmla="*/ 10125 w 854342"/>
                  <a:gd name="connsiteY76" fmla="*/ 406946 h 779872"/>
                  <a:gd name="connsiteX77" fmla="*/ 11812 w 854342"/>
                  <a:gd name="connsiteY77" fmla="*/ 395134 h 779872"/>
                  <a:gd name="connsiteX78" fmla="*/ 20250 w 854342"/>
                  <a:gd name="connsiteY78" fmla="*/ 378259 h 779872"/>
                  <a:gd name="connsiteX79" fmla="*/ 47249 w 854342"/>
                  <a:gd name="connsiteY79" fmla="*/ 366447 h 779872"/>
                  <a:gd name="connsiteX80" fmla="*/ 53998 w 854342"/>
                  <a:gd name="connsiteY80" fmla="*/ 339448 h 779872"/>
                  <a:gd name="connsiteX81" fmla="*/ 64123 w 854342"/>
                  <a:gd name="connsiteY81" fmla="*/ 319199 h 779872"/>
                  <a:gd name="connsiteX82" fmla="*/ 79310 w 854342"/>
                  <a:gd name="connsiteY82" fmla="*/ 314136 h 779872"/>
                  <a:gd name="connsiteX83" fmla="*/ 89435 w 854342"/>
                  <a:gd name="connsiteY83" fmla="*/ 282075 h 779872"/>
                  <a:gd name="connsiteX84" fmla="*/ 89435 w 854342"/>
                  <a:gd name="connsiteY84" fmla="*/ 266888 h 779872"/>
                  <a:gd name="connsiteX85" fmla="*/ 107997 w 854342"/>
                  <a:gd name="connsiteY85" fmla="*/ 253388 h 779872"/>
                  <a:gd name="connsiteX86" fmla="*/ 126559 w 854342"/>
                  <a:gd name="connsiteY86" fmla="*/ 261825 h 779872"/>
                  <a:gd name="connsiteX87" fmla="*/ 126559 w 854342"/>
                  <a:gd name="connsiteY87" fmla="*/ 250013 h 779872"/>
                  <a:gd name="connsiteX88" fmla="*/ 123184 w 854342"/>
                  <a:gd name="connsiteY88" fmla="*/ 241576 h 779872"/>
                  <a:gd name="connsiteX89" fmla="*/ 124871 w 854342"/>
                  <a:gd name="connsiteY89" fmla="*/ 231451 h 779872"/>
                  <a:gd name="connsiteX90" fmla="*/ 106309 w 854342"/>
                  <a:gd name="connsiteY90" fmla="*/ 217952 h 779872"/>
                  <a:gd name="connsiteX91" fmla="*/ 99560 w 854342"/>
                  <a:gd name="connsiteY91" fmla="*/ 196015 h 779872"/>
                  <a:gd name="connsiteX92" fmla="*/ 124871 w 854342"/>
                  <a:gd name="connsiteY92" fmla="*/ 174078 h 779872"/>
                  <a:gd name="connsiteX93" fmla="*/ 150183 w 854342"/>
                  <a:gd name="connsiteY93" fmla="*/ 180828 h 779872"/>
                  <a:gd name="connsiteX94" fmla="*/ 173807 w 854342"/>
                  <a:gd name="connsiteY94" fmla="*/ 167328 h 779872"/>
                  <a:gd name="connsiteX95" fmla="*/ 209244 w 854342"/>
                  <a:gd name="connsiteY95" fmla="*/ 135267 h 779872"/>
                  <a:gd name="connsiteX96" fmla="*/ 212619 w 854342"/>
                  <a:gd name="connsiteY96" fmla="*/ 101518 h 779872"/>
                  <a:gd name="connsiteX97" fmla="*/ 199119 w 854342"/>
                  <a:gd name="connsiteY97" fmla="*/ 93080 h 779872"/>
                  <a:gd name="connsiteX98" fmla="*/ 209244 w 854342"/>
                  <a:gd name="connsiteY98" fmla="*/ 54269 h 779872"/>
                  <a:gd name="connsiteX99" fmla="*/ 180557 w 854342"/>
                  <a:gd name="connsiteY99" fmla="*/ 37395 h 779872"/>
                  <a:gd name="connsiteX100" fmla="*/ 181847 w 854342"/>
                  <a:gd name="connsiteY100" fmla="*/ 0 h 779872"/>
                  <a:gd name="connsiteX0" fmla="*/ 181847 w 854342"/>
                  <a:gd name="connsiteY0" fmla="*/ 120241 h 900113"/>
                  <a:gd name="connsiteX1" fmla="*/ 392929 w 854342"/>
                  <a:gd name="connsiteY1" fmla="*/ 0 h 900113"/>
                  <a:gd name="connsiteX2" fmla="*/ 555830 w 854342"/>
                  <a:gd name="connsiteY2" fmla="*/ 120241 h 900113"/>
                  <a:gd name="connsiteX3" fmla="*/ 546733 w 854342"/>
                  <a:gd name="connsiteY3" fmla="*/ 130637 h 900113"/>
                  <a:gd name="connsiteX4" fmla="*/ 543359 w 854342"/>
                  <a:gd name="connsiteY4" fmla="*/ 176198 h 900113"/>
                  <a:gd name="connsiteX5" fmla="*/ 534921 w 854342"/>
                  <a:gd name="connsiteY5" fmla="*/ 186322 h 900113"/>
                  <a:gd name="connsiteX6" fmla="*/ 545046 w 854342"/>
                  <a:gd name="connsiteY6" fmla="*/ 194760 h 900113"/>
                  <a:gd name="connsiteX7" fmla="*/ 543359 w 854342"/>
                  <a:gd name="connsiteY7" fmla="*/ 221759 h 900113"/>
                  <a:gd name="connsiteX8" fmla="*/ 612544 w 854342"/>
                  <a:gd name="connsiteY8" fmla="*/ 248758 h 900113"/>
                  <a:gd name="connsiteX9" fmla="*/ 620981 w 854342"/>
                  <a:gd name="connsiteY9" fmla="*/ 265632 h 900113"/>
                  <a:gd name="connsiteX10" fmla="*/ 647980 w 854342"/>
                  <a:gd name="connsiteY10" fmla="*/ 265632 h 900113"/>
                  <a:gd name="connsiteX11" fmla="*/ 668230 w 854342"/>
                  <a:gd name="connsiteY11" fmla="*/ 287569 h 900113"/>
                  <a:gd name="connsiteX12" fmla="*/ 696916 w 854342"/>
                  <a:gd name="connsiteY12" fmla="*/ 270695 h 900113"/>
                  <a:gd name="connsiteX13" fmla="*/ 735728 w 854342"/>
                  <a:gd name="connsiteY13" fmla="*/ 270695 h 900113"/>
                  <a:gd name="connsiteX14" fmla="*/ 740790 w 854342"/>
                  <a:gd name="connsiteY14" fmla="*/ 290944 h 900113"/>
                  <a:gd name="connsiteX15" fmla="*/ 727290 w 854342"/>
                  <a:gd name="connsiteY15" fmla="*/ 304444 h 900113"/>
                  <a:gd name="connsiteX16" fmla="*/ 755977 w 854342"/>
                  <a:gd name="connsiteY16" fmla="*/ 314569 h 900113"/>
                  <a:gd name="connsiteX17" fmla="*/ 769477 w 854342"/>
                  <a:gd name="connsiteY17" fmla="*/ 326381 h 900113"/>
                  <a:gd name="connsiteX18" fmla="*/ 759352 w 854342"/>
                  <a:gd name="connsiteY18" fmla="*/ 350005 h 900113"/>
                  <a:gd name="connsiteX19" fmla="*/ 777914 w 854342"/>
                  <a:gd name="connsiteY19" fmla="*/ 368567 h 900113"/>
                  <a:gd name="connsiteX20" fmla="*/ 789726 w 854342"/>
                  <a:gd name="connsiteY20" fmla="*/ 365192 h 900113"/>
                  <a:gd name="connsiteX21" fmla="*/ 794788 w 854342"/>
                  <a:gd name="connsiteY21" fmla="*/ 355067 h 900113"/>
                  <a:gd name="connsiteX22" fmla="*/ 823475 w 854342"/>
                  <a:gd name="connsiteY22" fmla="*/ 353380 h 900113"/>
                  <a:gd name="connsiteX23" fmla="*/ 847099 w 854342"/>
                  <a:gd name="connsiteY23" fmla="*/ 365192 h 900113"/>
                  <a:gd name="connsiteX24" fmla="*/ 830225 w 854342"/>
                  <a:gd name="connsiteY24" fmla="*/ 382066 h 900113"/>
                  <a:gd name="connsiteX25" fmla="*/ 847099 w 854342"/>
                  <a:gd name="connsiteY25" fmla="*/ 387129 h 900113"/>
                  <a:gd name="connsiteX26" fmla="*/ 854342 w 854342"/>
                  <a:gd name="connsiteY26" fmla="*/ 385059 h 900113"/>
                  <a:gd name="connsiteX27" fmla="*/ 854342 w 854342"/>
                  <a:gd name="connsiteY27" fmla="*/ 814946 h 900113"/>
                  <a:gd name="connsiteX28" fmla="*/ 845412 w 854342"/>
                  <a:gd name="connsiteY28" fmla="*/ 814053 h 900113"/>
                  <a:gd name="connsiteX29" fmla="*/ 831912 w 854342"/>
                  <a:gd name="connsiteY29" fmla="*/ 824178 h 900113"/>
                  <a:gd name="connsiteX30" fmla="*/ 811663 w 854342"/>
                  <a:gd name="connsiteY30" fmla="*/ 841052 h 900113"/>
                  <a:gd name="connsiteX31" fmla="*/ 794788 w 854342"/>
                  <a:gd name="connsiteY31" fmla="*/ 825865 h 900113"/>
                  <a:gd name="connsiteX32" fmla="*/ 762727 w 854342"/>
                  <a:gd name="connsiteY32" fmla="*/ 847802 h 900113"/>
                  <a:gd name="connsiteX33" fmla="*/ 754290 w 854342"/>
                  <a:gd name="connsiteY33" fmla="*/ 856239 h 900113"/>
                  <a:gd name="connsiteX34" fmla="*/ 754290 w 854342"/>
                  <a:gd name="connsiteY34" fmla="*/ 871426 h 900113"/>
                  <a:gd name="connsiteX35" fmla="*/ 646293 w 854342"/>
                  <a:gd name="connsiteY35" fmla="*/ 900113 h 900113"/>
                  <a:gd name="connsiteX36" fmla="*/ 624356 w 854342"/>
                  <a:gd name="connsiteY36" fmla="*/ 883239 h 900113"/>
                  <a:gd name="connsiteX37" fmla="*/ 580482 w 854342"/>
                  <a:gd name="connsiteY37" fmla="*/ 883239 h 900113"/>
                  <a:gd name="connsiteX38" fmla="*/ 487673 w 854342"/>
                  <a:gd name="connsiteY38" fmla="*/ 815741 h 900113"/>
                  <a:gd name="connsiteX39" fmla="*/ 465736 w 854342"/>
                  <a:gd name="connsiteY39" fmla="*/ 820803 h 900113"/>
                  <a:gd name="connsiteX40" fmla="*/ 447174 w 854342"/>
                  <a:gd name="connsiteY40" fmla="*/ 793804 h 900113"/>
                  <a:gd name="connsiteX41" fmla="*/ 430299 w 854342"/>
                  <a:gd name="connsiteY41" fmla="*/ 783679 h 900113"/>
                  <a:gd name="connsiteX42" fmla="*/ 418487 w 854342"/>
                  <a:gd name="connsiteY42" fmla="*/ 775242 h 900113"/>
                  <a:gd name="connsiteX43" fmla="*/ 406675 w 854342"/>
                  <a:gd name="connsiteY43" fmla="*/ 758367 h 900113"/>
                  <a:gd name="connsiteX44" fmla="*/ 381363 w 854342"/>
                  <a:gd name="connsiteY44" fmla="*/ 754993 h 900113"/>
                  <a:gd name="connsiteX45" fmla="*/ 361114 w 854342"/>
                  <a:gd name="connsiteY45" fmla="*/ 754993 h 900113"/>
                  <a:gd name="connsiteX46" fmla="*/ 354364 w 854342"/>
                  <a:gd name="connsiteY46" fmla="*/ 760055 h 900113"/>
                  <a:gd name="connsiteX47" fmla="*/ 308803 w 854342"/>
                  <a:gd name="connsiteY47" fmla="*/ 753305 h 900113"/>
                  <a:gd name="connsiteX48" fmla="*/ 268304 w 854342"/>
                  <a:gd name="connsiteY48" fmla="*/ 770180 h 900113"/>
                  <a:gd name="connsiteX49" fmla="*/ 224431 w 854342"/>
                  <a:gd name="connsiteY49" fmla="*/ 749930 h 900113"/>
                  <a:gd name="connsiteX50" fmla="*/ 209244 w 854342"/>
                  <a:gd name="connsiteY50" fmla="*/ 758367 h 900113"/>
                  <a:gd name="connsiteX51" fmla="*/ 187307 w 854342"/>
                  <a:gd name="connsiteY51" fmla="*/ 758367 h 900113"/>
                  <a:gd name="connsiteX52" fmla="*/ 177182 w 854342"/>
                  <a:gd name="connsiteY52" fmla="*/ 753305 h 900113"/>
                  <a:gd name="connsiteX53" fmla="*/ 151870 w 854342"/>
                  <a:gd name="connsiteY53" fmla="*/ 760055 h 900113"/>
                  <a:gd name="connsiteX54" fmla="*/ 146808 w 854342"/>
                  <a:gd name="connsiteY54" fmla="*/ 770180 h 900113"/>
                  <a:gd name="connsiteX55" fmla="*/ 146808 w 854342"/>
                  <a:gd name="connsiteY55" fmla="*/ 781992 h 900113"/>
                  <a:gd name="connsiteX56" fmla="*/ 129934 w 854342"/>
                  <a:gd name="connsiteY56" fmla="*/ 792116 h 900113"/>
                  <a:gd name="connsiteX57" fmla="*/ 106309 w 854342"/>
                  <a:gd name="connsiteY57" fmla="*/ 798866 h 900113"/>
                  <a:gd name="connsiteX58" fmla="*/ 89435 w 854342"/>
                  <a:gd name="connsiteY58" fmla="*/ 778617 h 900113"/>
                  <a:gd name="connsiteX59" fmla="*/ 67498 w 854342"/>
                  <a:gd name="connsiteY59" fmla="*/ 792116 h 900113"/>
                  <a:gd name="connsiteX60" fmla="*/ 53998 w 854342"/>
                  <a:gd name="connsiteY60" fmla="*/ 792116 h 900113"/>
                  <a:gd name="connsiteX61" fmla="*/ 52311 w 854342"/>
                  <a:gd name="connsiteY61" fmla="*/ 773555 h 900113"/>
                  <a:gd name="connsiteX62" fmla="*/ 64123 w 854342"/>
                  <a:gd name="connsiteY62" fmla="*/ 760055 h 900113"/>
                  <a:gd name="connsiteX63" fmla="*/ 48936 w 854342"/>
                  <a:gd name="connsiteY63" fmla="*/ 749930 h 900113"/>
                  <a:gd name="connsiteX64" fmla="*/ 48936 w 854342"/>
                  <a:gd name="connsiteY64" fmla="*/ 724619 h 900113"/>
                  <a:gd name="connsiteX65" fmla="*/ 25312 w 854342"/>
                  <a:gd name="connsiteY65" fmla="*/ 700994 h 900113"/>
                  <a:gd name="connsiteX66" fmla="*/ 11812 w 854342"/>
                  <a:gd name="connsiteY66" fmla="*/ 700994 h 900113"/>
                  <a:gd name="connsiteX67" fmla="*/ 10125 w 854342"/>
                  <a:gd name="connsiteY67" fmla="*/ 685807 h 900113"/>
                  <a:gd name="connsiteX68" fmla="*/ 1688 w 854342"/>
                  <a:gd name="connsiteY68" fmla="*/ 677370 h 900113"/>
                  <a:gd name="connsiteX69" fmla="*/ 3375 w 854342"/>
                  <a:gd name="connsiteY69" fmla="*/ 655433 h 900113"/>
                  <a:gd name="connsiteX70" fmla="*/ 15187 w 854342"/>
                  <a:gd name="connsiteY70" fmla="*/ 631809 h 900113"/>
                  <a:gd name="connsiteX71" fmla="*/ 37124 w 854342"/>
                  <a:gd name="connsiteY71" fmla="*/ 625059 h 900113"/>
                  <a:gd name="connsiteX72" fmla="*/ 16875 w 854342"/>
                  <a:gd name="connsiteY72" fmla="*/ 596372 h 900113"/>
                  <a:gd name="connsiteX73" fmla="*/ 0 w 854342"/>
                  <a:gd name="connsiteY73" fmla="*/ 592997 h 900113"/>
                  <a:gd name="connsiteX74" fmla="*/ 13500 w 854342"/>
                  <a:gd name="connsiteY74" fmla="*/ 571061 h 900113"/>
                  <a:gd name="connsiteX75" fmla="*/ 13500 w 854342"/>
                  <a:gd name="connsiteY75" fmla="*/ 547436 h 900113"/>
                  <a:gd name="connsiteX76" fmla="*/ 26999 w 854342"/>
                  <a:gd name="connsiteY76" fmla="*/ 533937 h 900113"/>
                  <a:gd name="connsiteX77" fmla="*/ 10125 w 854342"/>
                  <a:gd name="connsiteY77" fmla="*/ 527187 h 900113"/>
                  <a:gd name="connsiteX78" fmla="*/ 11812 w 854342"/>
                  <a:gd name="connsiteY78" fmla="*/ 515375 h 900113"/>
                  <a:gd name="connsiteX79" fmla="*/ 20250 w 854342"/>
                  <a:gd name="connsiteY79" fmla="*/ 498500 h 900113"/>
                  <a:gd name="connsiteX80" fmla="*/ 47249 w 854342"/>
                  <a:gd name="connsiteY80" fmla="*/ 486688 h 900113"/>
                  <a:gd name="connsiteX81" fmla="*/ 53998 w 854342"/>
                  <a:gd name="connsiteY81" fmla="*/ 459689 h 900113"/>
                  <a:gd name="connsiteX82" fmla="*/ 64123 w 854342"/>
                  <a:gd name="connsiteY82" fmla="*/ 439440 h 900113"/>
                  <a:gd name="connsiteX83" fmla="*/ 79310 w 854342"/>
                  <a:gd name="connsiteY83" fmla="*/ 434377 h 900113"/>
                  <a:gd name="connsiteX84" fmla="*/ 89435 w 854342"/>
                  <a:gd name="connsiteY84" fmla="*/ 402316 h 900113"/>
                  <a:gd name="connsiteX85" fmla="*/ 89435 w 854342"/>
                  <a:gd name="connsiteY85" fmla="*/ 387129 h 900113"/>
                  <a:gd name="connsiteX86" fmla="*/ 107997 w 854342"/>
                  <a:gd name="connsiteY86" fmla="*/ 373629 h 900113"/>
                  <a:gd name="connsiteX87" fmla="*/ 126559 w 854342"/>
                  <a:gd name="connsiteY87" fmla="*/ 382066 h 900113"/>
                  <a:gd name="connsiteX88" fmla="*/ 126559 w 854342"/>
                  <a:gd name="connsiteY88" fmla="*/ 370254 h 900113"/>
                  <a:gd name="connsiteX89" fmla="*/ 123184 w 854342"/>
                  <a:gd name="connsiteY89" fmla="*/ 361817 h 900113"/>
                  <a:gd name="connsiteX90" fmla="*/ 124871 w 854342"/>
                  <a:gd name="connsiteY90" fmla="*/ 351692 h 900113"/>
                  <a:gd name="connsiteX91" fmla="*/ 106309 w 854342"/>
                  <a:gd name="connsiteY91" fmla="*/ 338193 h 900113"/>
                  <a:gd name="connsiteX92" fmla="*/ 99560 w 854342"/>
                  <a:gd name="connsiteY92" fmla="*/ 316256 h 900113"/>
                  <a:gd name="connsiteX93" fmla="*/ 124871 w 854342"/>
                  <a:gd name="connsiteY93" fmla="*/ 294319 h 900113"/>
                  <a:gd name="connsiteX94" fmla="*/ 150183 w 854342"/>
                  <a:gd name="connsiteY94" fmla="*/ 301069 h 900113"/>
                  <a:gd name="connsiteX95" fmla="*/ 173807 w 854342"/>
                  <a:gd name="connsiteY95" fmla="*/ 287569 h 900113"/>
                  <a:gd name="connsiteX96" fmla="*/ 209244 w 854342"/>
                  <a:gd name="connsiteY96" fmla="*/ 255508 h 900113"/>
                  <a:gd name="connsiteX97" fmla="*/ 212619 w 854342"/>
                  <a:gd name="connsiteY97" fmla="*/ 221759 h 900113"/>
                  <a:gd name="connsiteX98" fmla="*/ 199119 w 854342"/>
                  <a:gd name="connsiteY98" fmla="*/ 213321 h 900113"/>
                  <a:gd name="connsiteX99" fmla="*/ 209244 w 854342"/>
                  <a:gd name="connsiteY99" fmla="*/ 174510 h 900113"/>
                  <a:gd name="connsiteX100" fmla="*/ 180557 w 854342"/>
                  <a:gd name="connsiteY100" fmla="*/ 157636 h 900113"/>
                  <a:gd name="connsiteX101" fmla="*/ 181847 w 854342"/>
                  <a:gd name="connsiteY101" fmla="*/ 120241 h 900113"/>
                  <a:gd name="connsiteX0" fmla="*/ 392929 w 854342"/>
                  <a:gd name="connsiteY0" fmla="*/ 0 h 900113"/>
                  <a:gd name="connsiteX1" fmla="*/ 555830 w 854342"/>
                  <a:gd name="connsiteY1" fmla="*/ 120241 h 900113"/>
                  <a:gd name="connsiteX2" fmla="*/ 546733 w 854342"/>
                  <a:gd name="connsiteY2" fmla="*/ 130637 h 900113"/>
                  <a:gd name="connsiteX3" fmla="*/ 543359 w 854342"/>
                  <a:gd name="connsiteY3" fmla="*/ 176198 h 900113"/>
                  <a:gd name="connsiteX4" fmla="*/ 534921 w 854342"/>
                  <a:gd name="connsiteY4" fmla="*/ 186322 h 900113"/>
                  <a:gd name="connsiteX5" fmla="*/ 545046 w 854342"/>
                  <a:gd name="connsiteY5" fmla="*/ 194760 h 900113"/>
                  <a:gd name="connsiteX6" fmla="*/ 543359 w 854342"/>
                  <a:gd name="connsiteY6" fmla="*/ 221759 h 900113"/>
                  <a:gd name="connsiteX7" fmla="*/ 612544 w 854342"/>
                  <a:gd name="connsiteY7" fmla="*/ 248758 h 900113"/>
                  <a:gd name="connsiteX8" fmla="*/ 620981 w 854342"/>
                  <a:gd name="connsiteY8" fmla="*/ 265632 h 900113"/>
                  <a:gd name="connsiteX9" fmla="*/ 647980 w 854342"/>
                  <a:gd name="connsiteY9" fmla="*/ 265632 h 900113"/>
                  <a:gd name="connsiteX10" fmla="*/ 668230 w 854342"/>
                  <a:gd name="connsiteY10" fmla="*/ 287569 h 900113"/>
                  <a:gd name="connsiteX11" fmla="*/ 696916 w 854342"/>
                  <a:gd name="connsiteY11" fmla="*/ 270695 h 900113"/>
                  <a:gd name="connsiteX12" fmla="*/ 735728 w 854342"/>
                  <a:gd name="connsiteY12" fmla="*/ 270695 h 900113"/>
                  <a:gd name="connsiteX13" fmla="*/ 740790 w 854342"/>
                  <a:gd name="connsiteY13" fmla="*/ 290944 h 900113"/>
                  <a:gd name="connsiteX14" fmla="*/ 727290 w 854342"/>
                  <a:gd name="connsiteY14" fmla="*/ 304444 h 900113"/>
                  <a:gd name="connsiteX15" fmla="*/ 755977 w 854342"/>
                  <a:gd name="connsiteY15" fmla="*/ 314569 h 900113"/>
                  <a:gd name="connsiteX16" fmla="*/ 769477 w 854342"/>
                  <a:gd name="connsiteY16" fmla="*/ 326381 h 900113"/>
                  <a:gd name="connsiteX17" fmla="*/ 759352 w 854342"/>
                  <a:gd name="connsiteY17" fmla="*/ 350005 h 900113"/>
                  <a:gd name="connsiteX18" fmla="*/ 777914 w 854342"/>
                  <a:gd name="connsiteY18" fmla="*/ 368567 h 900113"/>
                  <a:gd name="connsiteX19" fmla="*/ 789726 w 854342"/>
                  <a:gd name="connsiteY19" fmla="*/ 365192 h 900113"/>
                  <a:gd name="connsiteX20" fmla="*/ 794788 w 854342"/>
                  <a:gd name="connsiteY20" fmla="*/ 355067 h 900113"/>
                  <a:gd name="connsiteX21" fmla="*/ 823475 w 854342"/>
                  <a:gd name="connsiteY21" fmla="*/ 353380 h 900113"/>
                  <a:gd name="connsiteX22" fmla="*/ 847099 w 854342"/>
                  <a:gd name="connsiteY22" fmla="*/ 365192 h 900113"/>
                  <a:gd name="connsiteX23" fmla="*/ 830225 w 854342"/>
                  <a:gd name="connsiteY23" fmla="*/ 382066 h 900113"/>
                  <a:gd name="connsiteX24" fmla="*/ 847099 w 854342"/>
                  <a:gd name="connsiteY24" fmla="*/ 387129 h 900113"/>
                  <a:gd name="connsiteX25" fmla="*/ 854342 w 854342"/>
                  <a:gd name="connsiteY25" fmla="*/ 385059 h 900113"/>
                  <a:gd name="connsiteX26" fmla="*/ 854342 w 854342"/>
                  <a:gd name="connsiteY26" fmla="*/ 814946 h 900113"/>
                  <a:gd name="connsiteX27" fmla="*/ 845412 w 854342"/>
                  <a:gd name="connsiteY27" fmla="*/ 814053 h 900113"/>
                  <a:gd name="connsiteX28" fmla="*/ 831912 w 854342"/>
                  <a:gd name="connsiteY28" fmla="*/ 824178 h 900113"/>
                  <a:gd name="connsiteX29" fmla="*/ 811663 w 854342"/>
                  <a:gd name="connsiteY29" fmla="*/ 841052 h 900113"/>
                  <a:gd name="connsiteX30" fmla="*/ 794788 w 854342"/>
                  <a:gd name="connsiteY30" fmla="*/ 825865 h 900113"/>
                  <a:gd name="connsiteX31" fmla="*/ 762727 w 854342"/>
                  <a:gd name="connsiteY31" fmla="*/ 847802 h 900113"/>
                  <a:gd name="connsiteX32" fmla="*/ 754290 w 854342"/>
                  <a:gd name="connsiteY32" fmla="*/ 856239 h 900113"/>
                  <a:gd name="connsiteX33" fmla="*/ 754290 w 854342"/>
                  <a:gd name="connsiteY33" fmla="*/ 871426 h 900113"/>
                  <a:gd name="connsiteX34" fmla="*/ 646293 w 854342"/>
                  <a:gd name="connsiteY34" fmla="*/ 900113 h 900113"/>
                  <a:gd name="connsiteX35" fmla="*/ 624356 w 854342"/>
                  <a:gd name="connsiteY35" fmla="*/ 883239 h 900113"/>
                  <a:gd name="connsiteX36" fmla="*/ 580482 w 854342"/>
                  <a:gd name="connsiteY36" fmla="*/ 883239 h 900113"/>
                  <a:gd name="connsiteX37" fmla="*/ 487673 w 854342"/>
                  <a:gd name="connsiteY37" fmla="*/ 815741 h 900113"/>
                  <a:gd name="connsiteX38" fmla="*/ 465736 w 854342"/>
                  <a:gd name="connsiteY38" fmla="*/ 820803 h 900113"/>
                  <a:gd name="connsiteX39" fmla="*/ 447174 w 854342"/>
                  <a:gd name="connsiteY39" fmla="*/ 793804 h 900113"/>
                  <a:gd name="connsiteX40" fmla="*/ 430299 w 854342"/>
                  <a:gd name="connsiteY40" fmla="*/ 783679 h 900113"/>
                  <a:gd name="connsiteX41" fmla="*/ 418487 w 854342"/>
                  <a:gd name="connsiteY41" fmla="*/ 775242 h 900113"/>
                  <a:gd name="connsiteX42" fmla="*/ 406675 w 854342"/>
                  <a:gd name="connsiteY42" fmla="*/ 758367 h 900113"/>
                  <a:gd name="connsiteX43" fmla="*/ 381363 w 854342"/>
                  <a:gd name="connsiteY43" fmla="*/ 754993 h 900113"/>
                  <a:gd name="connsiteX44" fmla="*/ 361114 w 854342"/>
                  <a:gd name="connsiteY44" fmla="*/ 754993 h 900113"/>
                  <a:gd name="connsiteX45" fmla="*/ 354364 w 854342"/>
                  <a:gd name="connsiteY45" fmla="*/ 760055 h 900113"/>
                  <a:gd name="connsiteX46" fmla="*/ 308803 w 854342"/>
                  <a:gd name="connsiteY46" fmla="*/ 753305 h 900113"/>
                  <a:gd name="connsiteX47" fmla="*/ 268304 w 854342"/>
                  <a:gd name="connsiteY47" fmla="*/ 770180 h 900113"/>
                  <a:gd name="connsiteX48" fmla="*/ 224431 w 854342"/>
                  <a:gd name="connsiteY48" fmla="*/ 749930 h 900113"/>
                  <a:gd name="connsiteX49" fmla="*/ 209244 w 854342"/>
                  <a:gd name="connsiteY49" fmla="*/ 758367 h 900113"/>
                  <a:gd name="connsiteX50" fmla="*/ 187307 w 854342"/>
                  <a:gd name="connsiteY50" fmla="*/ 758367 h 900113"/>
                  <a:gd name="connsiteX51" fmla="*/ 177182 w 854342"/>
                  <a:gd name="connsiteY51" fmla="*/ 753305 h 900113"/>
                  <a:gd name="connsiteX52" fmla="*/ 151870 w 854342"/>
                  <a:gd name="connsiteY52" fmla="*/ 760055 h 900113"/>
                  <a:gd name="connsiteX53" fmla="*/ 146808 w 854342"/>
                  <a:gd name="connsiteY53" fmla="*/ 770180 h 900113"/>
                  <a:gd name="connsiteX54" fmla="*/ 146808 w 854342"/>
                  <a:gd name="connsiteY54" fmla="*/ 781992 h 900113"/>
                  <a:gd name="connsiteX55" fmla="*/ 129934 w 854342"/>
                  <a:gd name="connsiteY55" fmla="*/ 792116 h 900113"/>
                  <a:gd name="connsiteX56" fmla="*/ 106309 w 854342"/>
                  <a:gd name="connsiteY56" fmla="*/ 798866 h 900113"/>
                  <a:gd name="connsiteX57" fmla="*/ 89435 w 854342"/>
                  <a:gd name="connsiteY57" fmla="*/ 778617 h 900113"/>
                  <a:gd name="connsiteX58" fmla="*/ 67498 w 854342"/>
                  <a:gd name="connsiteY58" fmla="*/ 792116 h 900113"/>
                  <a:gd name="connsiteX59" fmla="*/ 53998 w 854342"/>
                  <a:gd name="connsiteY59" fmla="*/ 792116 h 900113"/>
                  <a:gd name="connsiteX60" fmla="*/ 52311 w 854342"/>
                  <a:gd name="connsiteY60" fmla="*/ 773555 h 900113"/>
                  <a:gd name="connsiteX61" fmla="*/ 64123 w 854342"/>
                  <a:gd name="connsiteY61" fmla="*/ 760055 h 900113"/>
                  <a:gd name="connsiteX62" fmla="*/ 48936 w 854342"/>
                  <a:gd name="connsiteY62" fmla="*/ 749930 h 900113"/>
                  <a:gd name="connsiteX63" fmla="*/ 48936 w 854342"/>
                  <a:gd name="connsiteY63" fmla="*/ 724619 h 900113"/>
                  <a:gd name="connsiteX64" fmla="*/ 25312 w 854342"/>
                  <a:gd name="connsiteY64" fmla="*/ 700994 h 900113"/>
                  <a:gd name="connsiteX65" fmla="*/ 11812 w 854342"/>
                  <a:gd name="connsiteY65" fmla="*/ 700994 h 900113"/>
                  <a:gd name="connsiteX66" fmla="*/ 10125 w 854342"/>
                  <a:gd name="connsiteY66" fmla="*/ 685807 h 900113"/>
                  <a:gd name="connsiteX67" fmla="*/ 1688 w 854342"/>
                  <a:gd name="connsiteY67" fmla="*/ 677370 h 900113"/>
                  <a:gd name="connsiteX68" fmla="*/ 3375 w 854342"/>
                  <a:gd name="connsiteY68" fmla="*/ 655433 h 900113"/>
                  <a:gd name="connsiteX69" fmla="*/ 15187 w 854342"/>
                  <a:gd name="connsiteY69" fmla="*/ 631809 h 900113"/>
                  <a:gd name="connsiteX70" fmla="*/ 37124 w 854342"/>
                  <a:gd name="connsiteY70" fmla="*/ 625059 h 900113"/>
                  <a:gd name="connsiteX71" fmla="*/ 16875 w 854342"/>
                  <a:gd name="connsiteY71" fmla="*/ 596372 h 900113"/>
                  <a:gd name="connsiteX72" fmla="*/ 0 w 854342"/>
                  <a:gd name="connsiteY72" fmla="*/ 592997 h 900113"/>
                  <a:gd name="connsiteX73" fmla="*/ 13500 w 854342"/>
                  <a:gd name="connsiteY73" fmla="*/ 571061 h 900113"/>
                  <a:gd name="connsiteX74" fmla="*/ 13500 w 854342"/>
                  <a:gd name="connsiteY74" fmla="*/ 547436 h 900113"/>
                  <a:gd name="connsiteX75" fmla="*/ 26999 w 854342"/>
                  <a:gd name="connsiteY75" fmla="*/ 533937 h 900113"/>
                  <a:gd name="connsiteX76" fmla="*/ 10125 w 854342"/>
                  <a:gd name="connsiteY76" fmla="*/ 527187 h 900113"/>
                  <a:gd name="connsiteX77" fmla="*/ 11812 w 854342"/>
                  <a:gd name="connsiteY77" fmla="*/ 515375 h 900113"/>
                  <a:gd name="connsiteX78" fmla="*/ 20250 w 854342"/>
                  <a:gd name="connsiteY78" fmla="*/ 498500 h 900113"/>
                  <a:gd name="connsiteX79" fmla="*/ 47249 w 854342"/>
                  <a:gd name="connsiteY79" fmla="*/ 486688 h 900113"/>
                  <a:gd name="connsiteX80" fmla="*/ 53998 w 854342"/>
                  <a:gd name="connsiteY80" fmla="*/ 459689 h 900113"/>
                  <a:gd name="connsiteX81" fmla="*/ 64123 w 854342"/>
                  <a:gd name="connsiteY81" fmla="*/ 439440 h 900113"/>
                  <a:gd name="connsiteX82" fmla="*/ 79310 w 854342"/>
                  <a:gd name="connsiteY82" fmla="*/ 434377 h 900113"/>
                  <a:gd name="connsiteX83" fmla="*/ 89435 w 854342"/>
                  <a:gd name="connsiteY83" fmla="*/ 402316 h 900113"/>
                  <a:gd name="connsiteX84" fmla="*/ 89435 w 854342"/>
                  <a:gd name="connsiteY84" fmla="*/ 387129 h 900113"/>
                  <a:gd name="connsiteX85" fmla="*/ 107997 w 854342"/>
                  <a:gd name="connsiteY85" fmla="*/ 373629 h 900113"/>
                  <a:gd name="connsiteX86" fmla="*/ 126559 w 854342"/>
                  <a:gd name="connsiteY86" fmla="*/ 382066 h 900113"/>
                  <a:gd name="connsiteX87" fmla="*/ 126559 w 854342"/>
                  <a:gd name="connsiteY87" fmla="*/ 370254 h 900113"/>
                  <a:gd name="connsiteX88" fmla="*/ 123184 w 854342"/>
                  <a:gd name="connsiteY88" fmla="*/ 361817 h 900113"/>
                  <a:gd name="connsiteX89" fmla="*/ 124871 w 854342"/>
                  <a:gd name="connsiteY89" fmla="*/ 351692 h 900113"/>
                  <a:gd name="connsiteX90" fmla="*/ 106309 w 854342"/>
                  <a:gd name="connsiteY90" fmla="*/ 338193 h 900113"/>
                  <a:gd name="connsiteX91" fmla="*/ 99560 w 854342"/>
                  <a:gd name="connsiteY91" fmla="*/ 316256 h 900113"/>
                  <a:gd name="connsiteX92" fmla="*/ 124871 w 854342"/>
                  <a:gd name="connsiteY92" fmla="*/ 294319 h 900113"/>
                  <a:gd name="connsiteX93" fmla="*/ 150183 w 854342"/>
                  <a:gd name="connsiteY93" fmla="*/ 301069 h 900113"/>
                  <a:gd name="connsiteX94" fmla="*/ 173807 w 854342"/>
                  <a:gd name="connsiteY94" fmla="*/ 287569 h 900113"/>
                  <a:gd name="connsiteX95" fmla="*/ 209244 w 854342"/>
                  <a:gd name="connsiteY95" fmla="*/ 255508 h 900113"/>
                  <a:gd name="connsiteX96" fmla="*/ 212619 w 854342"/>
                  <a:gd name="connsiteY96" fmla="*/ 221759 h 900113"/>
                  <a:gd name="connsiteX97" fmla="*/ 199119 w 854342"/>
                  <a:gd name="connsiteY97" fmla="*/ 213321 h 900113"/>
                  <a:gd name="connsiteX98" fmla="*/ 209244 w 854342"/>
                  <a:gd name="connsiteY98" fmla="*/ 174510 h 900113"/>
                  <a:gd name="connsiteX99" fmla="*/ 180557 w 854342"/>
                  <a:gd name="connsiteY99" fmla="*/ 157636 h 900113"/>
                  <a:gd name="connsiteX100" fmla="*/ 181847 w 854342"/>
                  <a:gd name="connsiteY100" fmla="*/ 120241 h 900113"/>
                  <a:gd name="connsiteX101" fmla="*/ 484369 w 854342"/>
                  <a:gd name="connsiteY101" fmla="*/ 91440 h 900113"/>
                  <a:gd name="connsiteX0" fmla="*/ 555830 w 854342"/>
                  <a:gd name="connsiteY0" fmla="*/ 62799 h 842671"/>
                  <a:gd name="connsiteX1" fmla="*/ 546733 w 854342"/>
                  <a:gd name="connsiteY1" fmla="*/ 73195 h 842671"/>
                  <a:gd name="connsiteX2" fmla="*/ 543359 w 854342"/>
                  <a:gd name="connsiteY2" fmla="*/ 118756 h 842671"/>
                  <a:gd name="connsiteX3" fmla="*/ 534921 w 854342"/>
                  <a:gd name="connsiteY3" fmla="*/ 128880 h 842671"/>
                  <a:gd name="connsiteX4" fmla="*/ 545046 w 854342"/>
                  <a:gd name="connsiteY4" fmla="*/ 137318 h 842671"/>
                  <a:gd name="connsiteX5" fmla="*/ 543359 w 854342"/>
                  <a:gd name="connsiteY5" fmla="*/ 164317 h 842671"/>
                  <a:gd name="connsiteX6" fmla="*/ 612544 w 854342"/>
                  <a:gd name="connsiteY6" fmla="*/ 191316 h 842671"/>
                  <a:gd name="connsiteX7" fmla="*/ 620981 w 854342"/>
                  <a:gd name="connsiteY7" fmla="*/ 208190 h 842671"/>
                  <a:gd name="connsiteX8" fmla="*/ 647980 w 854342"/>
                  <a:gd name="connsiteY8" fmla="*/ 208190 h 842671"/>
                  <a:gd name="connsiteX9" fmla="*/ 668230 w 854342"/>
                  <a:gd name="connsiteY9" fmla="*/ 230127 h 842671"/>
                  <a:gd name="connsiteX10" fmla="*/ 696916 w 854342"/>
                  <a:gd name="connsiteY10" fmla="*/ 213253 h 842671"/>
                  <a:gd name="connsiteX11" fmla="*/ 735728 w 854342"/>
                  <a:gd name="connsiteY11" fmla="*/ 213253 h 842671"/>
                  <a:gd name="connsiteX12" fmla="*/ 740790 w 854342"/>
                  <a:gd name="connsiteY12" fmla="*/ 233502 h 842671"/>
                  <a:gd name="connsiteX13" fmla="*/ 727290 w 854342"/>
                  <a:gd name="connsiteY13" fmla="*/ 247002 h 842671"/>
                  <a:gd name="connsiteX14" fmla="*/ 755977 w 854342"/>
                  <a:gd name="connsiteY14" fmla="*/ 257127 h 842671"/>
                  <a:gd name="connsiteX15" fmla="*/ 769477 w 854342"/>
                  <a:gd name="connsiteY15" fmla="*/ 268939 h 842671"/>
                  <a:gd name="connsiteX16" fmla="*/ 759352 w 854342"/>
                  <a:gd name="connsiteY16" fmla="*/ 292563 h 842671"/>
                  <a:gd name="connsiteX17" fmla="*/ 777914 w 854342"/>
                  <a:gd name="connsiteY17" fmla="*/ 311125 h 842671"/>
                  <a:gd name="connsiteX18" fmla="*/ 789726 w 854342"/>
                  <a:gd name="connsiteY18" fmla="*/ 307750 h 842671"/>
                  <a:gd name="connsiteX19" fmla="*/ 794788 w 854342"/>
                  <a:gd name="connsiteY19" fmla="*/ 297625 h 842671"/>
                  <a:gd name="connsiteX20" fmla="*/ 823475 w 854342"/>
                  <a:gd name="connsiteY20" fmla="*/ 295938 h 842671"/>
                  <a:gd name="connsiteX21" fmla="*/ 847099 w 854342"/>
                  <a:gd name="connsiteY21" fmla="*/ 307750 h 842671"/>
                  <a:gd name="connsiteX22" fmla="*/ 830225 w 854342"/>
                  <a:gd name="connsiteY22" fmla="*/ 324624 h 842671"/>
                  <a:gd name="connsiteX23" fmla="*/ 847099 w 854342"/>
                  <a:gd name="connsiteY23" fmla="*/ 329687 h 842671"/>
                  <a:gd name="connsiteX24" fmla="*/ 854342 w 854342"/>
                  <a:gd name="connsiteY24" fmla="*/ 327617 h 842671"/>
                  <a:gd name="connsiteX25" fmla="*/ 854342 w 854342"/>
                  <a:gd name="connsiteY25" fmla="*/ 757504 h 842671"/>
                  <a:gd name="connsiteX26" fmla="*/ 845412 w 854342"/>
                  <a:gd name="connsiteY26" fmla="*/ 756611 h 842671"/>
                  <a:gd name="connsiteX27" fmla="*/ 831912 w 854342"/>
                  <a:gd name="connsiteY27" fmla="*/ 766736 h 842671"/>
                  <a:gd name="connsiteX28" fmla="*/ 811663 w 854342"/>
                  <a:gd name="connsiteY28" fmla="*/ 783610 h 842671"/>
                  <a:gd name="connsiteX29" fmla="*/ 794788 w 854342"/>
                  <a:gd name="connsiteY29" fmla="*/ 768423 h 842671"/>
                  <a:gd name="connsiteX30" fmla="*/ 762727 w 854342"/>
                  <a:gd name="connsiteY30" fmla="*/ 790360 h 842671"/>
                  <a:gd name="connsiteX31" fmla="*/ 754290 w 854342"/>
                  <a:gd name="connsiteY31" fmla="*/ 798797 h 842671"/>
                  <a:gd name="connsiteX32" fmla="*/ 754290 w 854342"/>
                  <a:gd name="connsiteY32" fmla="*/ 813984 h 842671"/>
                  <a:gd name="connsiteX33" fmla="*/ 646293 w 854342"/>
                  <a:gd name="connsiteY33" fmla="*/ 842671 h 842671"/>
                  <a:gd name="connsiteX34" fmla="*/ 624356 w 854342"/>
                  <a:gd name="connsiteY34" fmla="*/ 825797 h 842671"/>
                  <a:gd name="connsiteX35" fmla="*/ 580482 w 854342"/>
                  <a:gd name="connsiteY35" fmla="*/ 825797 h 842671"/>
                  <a:gd name="connsiteX36" fmla="*/ 487673 w 854342"/>
                  <a:gd name="connsiteY36" fmla="*/ 758299 h 842671"/>
                  <a:gd name="connsiteX37" fmla="*/ 465736 w 854342"/>
                  <a:gd name="connsiteY37" fmla="*/ 763361 h 842671"/>
                  <a:gd name="connsiteX38" fmla="*/ 447174 w 854342"/>
                  <a:gd name="connsiteY38" fmla="*/ 736362 h 842671"/>
                  <a:gd name="connsiteX39" fmla="*/ 430299 w 854342"/>
                  <a:gd name="connsiteY39" fmla="*/ 726237 h 842671"/>
                  <a:gd name="connsiteX40" fmla="*/ 418487 w 854342"/>
                  <a:gd name="connsiteY40" fmla="*/ 717800 h 842671"/>
                  <a:gd name="connsiteX41" fmla="*/ 406675 w 854342"/>
                  <a:gd name="connsiteY41" fmla="*/ 700925 h 842671"/>
                  <a:gd name="connsiteX42" fmla="*/ 381363 w 854342"/>
                  <a:gd name="connsiteY42" fmla="*/ 697551 h 842671"/>
                  <a:gd name="connsiteX43" fmla="*/ 361114 w 854342"/>
                  <a:gd name="connsiteY43" fmla="*/ 697551 h 842671"/>
                  <a:gd name="connsiteX44" fmla="*/ 354364 w 854342"/>
                  <a:gd name="connsiteY44" fmla="*/ 702613 h 842671"/>
                  <a:gd name="connsiteX45" fmla="*/ 308803 w 854342"/>
                  <a:gd name="connsiteY45" fmla="*/ 695863 h 842671"/>
                  <a:gd name="connsiteX46" fmla="*/ 268304 w 854342"/>
                  <a:gd name="connsiteY46" fmla="*/ 712738 h 842671"/>
                  <a:gd name="connsiteX47" fmla="*/ 224431 w 854342"/>
                  <a:gd name="connsiteY47" fmla="*/ 692488 h 842671"/>
                  <a:gd name="connsiteX48" fmla="*/ 209244 w 854342"/>
                  <a:gd name="connsiteY48" fmla="*/ 700925 h 842671"/>
                  <a:gd name="connsiteX49" fmla="*/ 187307 w 854342"/>
                  <a:gd name="connsiteY49" fmla="*/ 700925 h 842671"/>
                  <a:gd name="connsiteX50" fmla="*/ 177182 w 854342"/>
                  <a:gd name="connsiteY50" fmla="*/ 695863 h 842671"/>
                  <a:gd name="connsiteX51" fmla="*/ 151870 w 854342"/>
                  <a:gd name="connsiteY51" fmla="*/ 702613 h 842671"/>
                  <a:gd name="connsiteX52" fmla="*/ 146808 w 854342"/>
                  <a:gd name="connsiteY52" fmla="*/ 712738 h 842671"/>
                  <a:gd name="connsiteX53" fmla="*/ 146808 w 854342"/>
                  <a:gd name="connsiteY53" fmla="*/ 724550 h 842671"/>
                  <a:gd name="connsiteX54" fmla="*/ 129934 w 854342"/>
                  <a:gd name="connsiteY54" fmla="*/ 734674 h 842671"/>
                  <a:gd name="connsiteX55" fmla="*/ 106309 w 854342"/>
                  <a:gd name="connsiteY55" fmla="*/ 741424 h 842671"/>
                  <a:gd name="connsiteX56" fmla="*/ 89435 w 854342"/>
                  <a:gd name="connsiteY56" fmla="*/ 721175 h 842671"/>
                  <a:gd name="connsiteX57" fmla="*/ 67498 w 854342"/>
                  <a:gd name="connsiteY57" fmla="*/ 734674 h 842671"/>
                  <a:gd name="connsiteX58" fmla="*/ 53998 w 854342"/>
                  <a:gd name="connsiteY58" fmla="*/ 734674 h 842671"/>
                  <a:gd name="connsiteX59" fmla="*/ 52311 w 854342"/>
                  <a:gd name="connsiteY59" fmla="*/ 716113 h 842671"/>
                  <a:gd name="connsiteX60" fmla="*/ 64123 w 854342"/>
                  <a:gd name="connsiteY60" fmla="*/ 702613 h 842671"/>
                  <a:gd name="connsiteX61" fmla="*/ 48936 w 854342"/>
                  <a:gd name="connsiteY61" fmla="*/ 692488 h 842671"/>
                  <a:gd name="connsiteX62" fmla="*/ 48936 w 854342"/>
                  <a:gd name="connsiteY62" fmla="*/ 667177 h 842671"/>
                  <a:gd name="connsiteX63" fmla="*/ 25312 w 854342"/>
                  <a:gd name="connsiteY63" fmla="*/ 643552 h 842671"/>
                  <a:gd name="connsiteX64" fmla="*/ 11812 w 854342"/>
                  <a:gd name="connsiteY64" fmla="*/ 643552 h 842671"/>
                  <a:gd name="connsiteX65" fmla="*/ 10125 w 854342"/>
                  <a:gd name="connsiteY65" fmla="*/ 628365 h 842671"/>
                  <a:gd name="connsiteX66" fmla="*/ 1688 w 854342"/>
                  <a:gd name="connsiteY66" fmla="*/ 619928 h 842671"/>
                  <a:gd name="connsiteX67" fmla="*/ 3375 w 854342"/>
                  <a:gd name="connsiteY67" fmla="*/ 597991 h 842671"/>
                  <a:gd name="connsiteX68" fmla="*/ 15187 w 854342"/>
                  <a:gd name="connsiteY68" fmla="*/ 574367 h 842671"/>
                  <a:gd name="connsiteX69" fmla="*/ 37124 w 854342"/>
                  <a:gd name="connsiteY69" fmla="*/ 567617 h 842671"/>
                  <a:gd name="connsiteX70" fmla="*/ 16875 w 854342"/>
                  <a:gd name="connsiteY70" fmla="*/ 538930 h 842671"/>
                  <a:gd name="connsiteX71" fmla="*/ 0 w 854342"/>
                  <a:gd name="connsiteY71" fmla="*/ 535555 h 842671"/>
                  <a:gd name="connsiteX72" fmla="*/ 13500 w 854342"/>
                  <a:gd name="connsiteY72" fmla="*/ 513619 h 842671"/>
                  <a:gd name="connsiteX73" fmla="*/ 13500 w 854342"/>
                  <a:gd name="connsiteY73" fmla="*/ 489994 h 842671"/>
                  <a:gd name="connsiteX74" fmla="*/ 26999 w 854342"/>
                  <a:gd name="connsiteY74" fmla="*/ 476495 h 842671"/>
                  <a:gd name="connsiteX75" fmla="*/ 10125 w 854342"/>
                  <a:gd name="connsiteY75" fmla="*/ 469745 h 842671"/>
                  <a:gd name="connsiteX76" fmla="*/ 11812 w 854342"/>
                  <a:gd name="connsiteY76" fmla="*/ 457933 h 842671"/>
                  <a:gd name="connsiteX77" fmla="*/ 20250 w 854342"/>
                  <a:gd name="connsiteY77" fmla="*/ 441058 h 842671"/>
                  <a:gd name="connsiteX78" fmla="*/ 47249 w 854342"/>
                  <a:gd name="connsiteY78" fmla="*/ 429246 h 842671"/>
                  <a:gd name="connsiteX79" fmla="*/ 53998 w 854342"/>
                  <a:gd name="connsiteY79" fmla="*/ 402247 h 842671"/>
                  <a:gd name="connsiteX80" fmla="*/ 64123 w 854342"/>
                  <a:gd name="connsiteY80" fmla="*/ 381998 h 842671"/>
                  <a:gd name="connsiteX81" fmla="*/ 79310 w 854342"/>
                  <a:gd name="connsiteY81" fmla="*/ 376935 h 842671"/>
                  <a:gd name="connsiteX82" fmla="*/ 89435 w 854342"/>
                  <a:gd name="connsiteY82" fmla="*/ 344874 h 842671"/>
                  <a:gd name="connsiteX83" fmla="*/ 89435 w 854342"/>
                  <a:gd name="connsiteY83" fmla="*/ 329687 h 842671"/>
                  <a:gd name="connsiteX84" fmla="*/ 107997 w 854342"/>
                  <a:gd name="connsiteY84" fmla="*/ 316187 h 842671"/>
                  <a:gd name="connsiteX85" fmla="*/ 126559 w 854342"/>
                  <a:gd name="connsiteY85" fmla="*/ 324624 h 842671"/>
                  <a:gd name="connsiteX86" fmla="*/ 126559 w 854342"/>
                  <a:gd name="connsiteY86" fmla="*/ 312812 h 842671"/>
                  <a:gd name="connsiteX87" fmla="*/ 123184 w 854342"/>
                  <a:gd name="connsiteY87" fmla="*/ 304375 h 842671"/>
                  <a:gd name="connsiteX88" fmla="*/ 124871 w 854342"/>
                  <a:gd name="connsiteY88" fmla="*/ 294250 h 842671"/>
                  <a:gd name="connsiteX89" fmla="*/ 106309 w 854342"/>
                  <a:gd name="connsiteY89" fmla="*/ 280751 h 842671"/>
                  <a:gd name="connsiteX90" fmla="*/ 99560 w 854342"/>
                  <a:gd name="connsiteY90" fmla="*/ 258814 h 842671"/>
                  <a:gd name="connsiteX91" fmla="*/ 124871 w 854342"/>
                  <a:gd name="connsiteY91" fmla="*/ 236877 h 842671"/>
                  <a:gd name="connsiteX92" fmla="*/ 150183 w 854342"/>
                  <a:gd name="connsiteY92" fmla="*/ 243627 h 842671"/>
                  <a:gd name="connsiteX93" fmla="*/ 173807 w 854342"/>
                  <a:gd name="connsiteY93" fmla="*/ 230127 h 842671"/>
                  <a:gd name="connsiteX94" fmla="*/ 209244 w 854342"/>
                  <a:gd name="connsiteY94" fmla="*/ 198066 h 842671"/>
                  <a:gd name="connsiteX95" fmla="*/ 212619 w 854342"/>
                  <a:gd name="connsiteY95" fmla="*/ 164317 h 842671"/>
                  <a:gd name="connsiteX96" fmla="*/ 199119 w 854342"/>
                  <a:gd name="connsiteY96" fmla="*/ 155879 h 842671"/>
                  <a:gd name="connsiteX97" fmla="*/ 209244 w 854342"/>
                  <a:gd name="connsiteY97" fmla="*/ 117068 h 842671"/>
                  <a:gd name="connsiteX98" fmla="*/ 180557 w 854342"/>
                  <a:gd name="connsiteY98" fmla="*/ 100194 h 842671"/>
                  <a:gd name="connsiteX99" fmla="*/ 181847 w 854342"/>
                  <a:gd name="connsiteY99" fmla="*/ 62799 h 842671"/>
                  <a:gd name="connsiteX100" fmla="*/ 484369 w 854342"/>
                  <a:gd name="connsiteY100" fmla="*/ 33998 h 842671"/>
                  <a:gd name="connsiteX0" fmla="*/ 555830 w 854342"/>
                  <a:gd name="connsiteY0" fmla="*/ 0 h 779872"/>
                  <a:gd name="connsiteX1" fmla="*/ 546733 w 854342"/>
                  <a:gd name="connsiteY1" fmla="*/ 10396 h 779872"/>
                  <a:gd name="connsiteX2" fmla="*/ 543359 w 854342"/>
                  <a:gd name="connsiteY2" fmla="*/ 55957 h 779872"/>
                  <a:gd name="connsiteX3" fmla="*/ 534921 w 854342"/>
                  <a:gd name="connsiteY3" fmla="*/ 66081 h 779872"/>
                  <a:gd name="connsiteX4" fmla="*/ 545046 w 854342"/>
                  <a:gd name="connsiteY4" fmla="*/ 74519 h 779872"/>
                  <a:gd name="connsiteX5" fmla="*/ 543359 w 854342"/>
                  <a:gd name="connsiteY5" fmla="*/ 101518 h 779872"/>
                  <a:gd name="connsiteX6" fmla="*/ 612544 w 854342"/>
                  <a:gd name="connsiteY6" fmla="*/ 128517 h 779872"/>
                  <a:gd name="connsiteX7" fmla="*/ 620981 w 854342"/>
                  <a:gd name="connsiteY7" fmla="*/ 145391 h 779872"/>
                  <a:gd name="connsiteX8" fmla="*/ 647980 w 854342"/>
                  <a:gd name="connsiteY8" fmla="*/ 145391 h 779872"/>
                  <a:gd name="connsiteX9" fmla="*/ 668230 w 854342"/>
                  <a:gd name="connsiteY9" fmla="*/ 167328 h 779872"/>
                  <a:gd name="connsiteX10" fmla="*/ 696916 w 854342"/>
                  <a:gd name="connsiteY10" fmla="*/ 150454 h 779872"/>
                  <a:gd name="connsiteX11" fmla="*/ 735728 w 854342"/>
                  <a:gd name="connsiteY11" fmla="*/ 150454 h 779872"/>
                  <a:gd name="connsiteX12" fmla="*/ 740790 w 854342"/>
                  <a:gd name="connsiteY12" fmla="*/ 170703 h 779872"/>
                  <a:gd name="connsiteX13" fmla="*/ 727290 w 854342"/>
                  <a:gd name="connsiteY13" fmla="*/ 184203 h 779872"/>
                  <a:gd name="connsiteX14" fmla="*/ 755977 w 854342"/>
                  <a:gd name="connsiteY14" fmla="*/ 194328 h 779872"/>
                  <a:gd name="connsiteX15" fmla="*/ 769477 w 854342"/>
                  <a:gd name="connsiteY15" fmla="*/ 206140 h 779872"/>
                  <a:gd name="connsiteX16" fmla="*/ 759352 w 854342"/>
                  <a:gd name="connsiteY16" fmla="*/ 229764 h 779872"/>
                  <a:gd name="connsiteX17" fmla="*/ 777914 w 854342"/>
                  <a:gd name="connsiteY17" fmla="*/ 248326 h 779872"/>
                  <a:gd name="connsiteX18" fmla="*/ 789726 w 854342"/>
                  <a:gd name="connsiteY18" fmla="*/ 244951 h 779872"/>
                  <a:gd name="connsiteX19" fmla="*/ 794788 w 854342"/>
                  <a:gd name="connsiteY19" fmla="*/ 234826 h 779872"/>
                  <a:gd name="connsiteX20" fmla="*/ 823475 w 854342"/>
                  <a:gd name="connsiteY20" fmla="*/ 233139 h 779872"/>
                  <a:gd name="connsiteX21" fmla="*/ 847099 w 854342"/>
                  <a:gd name="connsiteY21" fmla="*/ 244951 h 779872"/>
                  <a:gd name="connsiteX22" fmla="*/ 830225 w 854342"/>
                  <a:gd name="connsiteY22" fmla="*/ 261825 h 779872"/>
                  <a:gd name="connsiteX23" fmla="*/ 847099 w 854342"/>
                  <a:gd name="connsiteY23" fmla="*/ 266888 h 779872"/>
                  <a:gd name="connsiteX24" fmla="*/ 854342 w 854342"/>
                  <a:gd name="connsiteY24" fmla="*/ 264818 h 779872"/>
                  <a:gd name="connsiteX25" fmla="*/ 854342 w 854342"/>
                  <a:gd name="connsiteY25" fmla="*/ 694705 h 779872"/>
                  <a:gd name="connsiteX26" fmla="*/ 845412 w 854342"/>
                  <a:gd name="connsiteY26" fmla="*/ 693812 h 779872"/>
                  <a:gd name="connsiteX27" fmla="*/ 831912 w 854342"/>
                  <a:gd name="connsiteY27" fmla="*/ 703937 h 779872"/>
                  <a:gd name="connsiteX28" fmla="*/ 811663 w 854342"/>
                  <a:gd name="connsiteY28" fmla="*/ 720811 h 779872"/>
                  <a:gd name="connsiteX29" fmla="*/ 794788 w 854342"/>
                  <a:gd name="connsiteY29" fmla="*/ 705624 h 779872"/>
                  <a:gd name="connsiteX30" fmla="*/ 762727 w 854342"/>
                  <a:gd name="connsiteY30" fmla="*/ 727561 h 779872"/>
                  <a:gd name="connsiteX31" fmla="*/ 754290 w 854342"/>
                  <a:gd name="connsiteY31" fmla="*/ 735998 h 779872"/>
                  <a:gd name="connsiteX32" fmla="*/ 754290 w 854342"/>
                  <a:gd name="connsiteY32" fmla="*/ 751185 h 779872"/>
                  <a:gd name="connsiteX33" fmla="*/ 646293 w 854342"/>
                  <a:gd name="connsiteY33" fmla="*/ 779872 h 779872"/>
                  <a:gd name="connsiteX34" fmla="*/ 624356 w 854342"/>
                  <a:gd name="connsiteY34" fmla="*/ 762998 h 779872"/>
                  <a:gd name="connsiteX35" fmla="*/ 580482 w 854342"/>
                  <a:gd name="connsiteY35" fmla="*/ 762998 h 779872"/>
                  <a:gd name="connsiteX36" fmla="*/ 487673 w 854342"/>
                  <a:gd name="connsiteY36" fmla="*/ 695500 h 779872"/>
                  <a:gd name="connsiteX37" fmla="*/ 465736 w 854342"/>
                  <a:gd name="connsiteY37" fmla="*/ 700562 h 779872"/>
                  <a:gd name="connsiteX38" fmla="*/ 447174 w 854342"/>
                  <a:gd name="connsiteY38" fmla="*/ 673563 h 779872"/>
                  <a:gd name="connsiteX39" fmla="*/ 430299 w 854342"/>
                  <a:gd name="connsiteY39" fmla="*/ 663438 h 779872"/>
                  <a:gd name="connsiteX40" fmla="*/ 418487 w 854342"/>
                  <a:gd name="connsiteY40" fmla="*/ 655001 h 779872"/>
                  <a:gd name="connsiteX41" fmla="*/ 406675 w 854342"/>
                  <a:gd name="connsiteY41" fmla="*/ 638126 h 779872"/>
                  <a:gd name="connsiteX42" fmla="*/ 381363 w 854342"/>
                  <a:gd name="connsiteY42" fmla="*/ 634752 h 779872"/>
                  <a:gd name="connsiteX43" fmla="*/ 361114 w 854342"/>
                  <a:gd name="connsiteY43" fmla="*/ 634752 h 779872"/>
                  <a:gd name="connsiteX44" fmla="*/ 354364 w 854342"/>
                  <a:gd name="connsiteY44" fmla="*/ 639814 h 779872"/>
                  <a:gd name="connsiteX45" fmla="*/ 308803 w 854342"/>
                  <a:gd name="connsiteY45" fmla="*/ 633064 h 779872"/>
                  <a:gd name="connsiteX46" fmla="*/ 268304 w 854342"/>
                  <a:gd name="connsiteY46" fmla="*/ 649939 h 779872"/>
                  <a:gd name="connsiteX47" fmla="*/ 224431 w 854342"/>
                  <a:gd name="connsiteY47" fmla="*/ 629689 h 779872"/>
                  <a:gd name="connsiteX48" fmla="*/ 209244 w 854342"/>
                  <a:gd name="connsiteY48" fmla="*/ 638126 h 779872"/>
                  <a:gd name="connsiteX49" fmla="*/ 187307 w 854342"/>
                  <a:gd name="connsiteY49" fmla="*/ 638126 h 779872"/>
                  <a:gd name="connsiteX50" fmla="*/ 177182 w 854342"/>
                  <a:gd name="connsiteY50" fmla="*/ 633064 h 779872"/>
                  <a:gd name="connsiteX51" fmla="*/ 151870 w 854342"/>
                  <a:gd name="connsiteY51" fmla="*/ 639814 h 779872"/>
                  <a:gd name="connsiteX52" fmla="*/ 146808 w 854342"/>
                  <a:gd name="connsiteY52" fmla="*/ 649939 h 779872"/>
                  <a:gd name="connsiteX53" fmla="*/ 146808 w 854342"/>
                  <a:gd name="connsiteY53" fmla="*/ 661751 h 779872"/>
                  <a:gd name="connsiteX54" fmla="*/ 129934 w 854342"/>
                  <a:gd name="connsiteY54" fmla="*/ 671875 h 779872"/>
                  <a:gd name="connsiteX55" fmla="*/ 106309 w 854342"/>
                  <a:gd name="connsiteY55" fmla="*/ 678625 h 779872"/>
                  <a:gd name="connsiteX56" fmla="*/ 89435 w 854342"/>
                  <a:gd name="connsiteY56" fmla="*/ 658376 h 779872"/>
                  <a:gd name="connsiteX57" fmla="*/ 67498 w 854342"/>
                  <a:gd name="connsiteY57" fmla="*/ 671875 h 779872"/>
                  <a:gd name="connsiteX58" fmla="*/ 53998 w 854342"/>
                  <a:gd name="connsiteY58" fmla="*/ 671875 h 779872"/>
                  <a:gd name="connsiteX59" fmla="*/ 52311 w 854342"/>
                  <a:gd name="connsiteY59" fmla="*/ 653314 h 779872"/>
                  <a:gd name="connsiteX60" fmla="*/ 64123 w 854342"/>
                  <a:gd name="connsiteY60" fmla="*/ 639814 h 779872"/>
                  <a:gd name="connsiteX61" fmla="*/ 48936 w 854342"/>
                  <a:gd name="connsiteY61" fmla="*/ 629689 h 779872"/>
                  <a:gd name="connsiteX62" fmla="*/ 48936 w 854342"/>
                  <a:gd name="connsiteY62" fmla="*/ 604378 h 779872"/>
                  <a:gd name="connsiteX63" fmla="*/ 25312 w 854342"/>
                  <a:gd name="connsiteY63" fmla="*/ 580753 h 779872"/>
                  <a:gd name="connsiteX64" fmla="*/ 11812 w 854342"/>
                  <a:gd name="connsiteY64" fmla="*/ 580753 h 779872"/>
                  <a:gd name="connsiteX65" fmla="*/ 10125 w 854342"/>
                  <a:gd name="connsiteY65" fmla="*/ 565566 h 779872"/>
                  <a:gd name="connsiteX66" fmla="*/ 1688 w 854342"/>
                  <a:gd name="connsiteY66" fmla="*/ 557129 h 779872"/>
                  <a:gd name="connsiteX67" fmla="*/ 3375 w 854342"/>
                  <a:gd name="connsiteY67" fmla="*/ 535192 h 779872"/>
                  <a:gd name="connsiteX68" fmla="*/ 15187 w 854342"/>
                  <a:gd name="connsiteY68" fmla="*/ 511568 h 779872"/>
                  <a:gd name="connsiteX69" fmla="*/ 37124 w 854342"/>
                  <a:gd name="connsiteY69" fmla="*/ 504818 h 779872"/>
                  <a:gd name="connsiteX70" fmla="*/ 16875 w 854342"/>
                  <a:gd name="connsiteY70" fmla="*/ 476131 h 779872"/>
                  <a:gd name="connsiteX71" fmla="*/ 0 w 854342"/>
                  <a:gd name="connsiteY71" fmla="*/ 472756 h 779872"/>
                  <a:gd name="connsiteX72" fmla="*/ 13500 w 854342"/>
                  <a:gd name="connsiteY72" fmla="*/ 450820 h 779872"/>
                  <a:gd name="connsiteX73" fmla="*/ 13500 w 854342"/>
                  <a:gd name="connsiteY73" fmla="*/ 427195 h 779872"/>
                  <a:gd name="connsiteX74" fmla="*/ 26999 w 854342"/>
                  <a:gd name="connsiteY74" fmla="*/ 413696 h 779872"/>
                  <a:gd name="connsiteX75" fmla="*/ 10125 w 854342"/>
                  <a:gd name="connsiteY75" fmla="*/ 406946 h 779872"/>
                  <a:gd name="connsiteX76" fmla="*/ 11812 w 854342"/>
                  <a:gd name="connsiteY76" fmla="*/ 395134 h 779872"/>
                  <a:gd name="connsiteX77" fmla="*/ 20250 w 854342"/>
                  <a:gd name="connsiteY77" fmla="*/ 378259 h 779872"/>
                  <a:gd name="connsiteX78" fmla="*/ 47249 w 854342"/>
                  <a:gd name="connsiteY78" fmla="*/ 366447 h 779872"/>
                  <a:gd name="connsiteX79" fmla="*/ 53998 w 854342"/>
                  <a:gd name="connsiteY79" fmla="*/ 339448 h 779872"/>
                  <a:gd name="connsiteX80" fmla="*/ 64123 w 854342"/>
                  <a:gd name="connsiteY80" fmla="*/ 319199 h 779872"/>
                  <a:gd name="connsiteX81" fmla="*/ 79310 w 854342"/>
                  <a:gd name="connsiteY81" fmla="*/ 314136 h 779872"/>
                  <a:gd name="connsiteX82" fmla="*/ 89435 w 854342"/>
                  <a:gd name="connsiteY82" fmla="*/ 282075 h 779872"/>
                  <a:gd name="connsiteX83" fmla="*/ 89435 w 854342"/>
                  <a:gd name="connsiteY83" fmla="*/ 266888 h 779872"/>
                  <a:gd name="connsiteX84" fmla="*/ 107997 w 854342"/>
                  <a:gd name="connsiteY84" fmla="*/ 253388 h 779872"/>
                  <a:gd name="connsiteX85" fmla="*/ 126559 w 854342"/>
                  <a:gd name="connsiteY85" fmla="*/ 261825 h 779872"/>
                  <a:gd name="connsiteX86" fmla="*/ 126559 w 854342"/>
                  <a:gd name="connsiteY86" fmla="*/ 250013 h 779872"/>
                  <a:gd name="connsiteX87" fmla="*/ 123184 w 854342"/>
                  <a:gd name="connsiteY87" fmla="*/ 241576 h 779872"/>
                  <a:gd name="connsiteX88" fmla="*/ 124871 w 854342"/>
                  <a:gd name="connsiteY88" fmla="*/ 231451 h 779872"/>
                  <a:gd name="connsiteX89" fmla="*/ 106309 w 854342"/>
                  <a:gd name="connsiteY89" fmla="*/ 217952 h 779872"/>
                  <a:gd name="connsiteX90" fmla="*/ 99560 w 854342"/>
                  <a:gd name="connsiteY90" fmla="*/ 196015 h 779872"/>
                  <a:gd name="connsiteX91" fmla="*/ 124871 w 854342"/>
                  <a:gd name="connsiteY91" fmla="*/ 174078 h 779872"/>
                  <a:gd name="connsiteX92" fmla="*/ 150183 w 854342"/>
                  <a:gd name="connsiteY92" fmla="*/ 180828 h 779872"/>
                  <a:gd name="connsiteX93" fmla="*/ 173807 w 854342"/>
                  <a:gd name="connsiteY93" fmla="*/ 167328 h 779872"/>
                  <a:gd name="connsiteX94" fmla="*/ 209244 w 854342"/>
                  <a:gd name="connsiteY94" fmla="*/ 135267 h 779872"/>
                  <a:gd name="connsiteX95" fmla="*/ 212619 w 854342"/>
                  <a:gd name="connsiteY95" fmla="*/ 101518 h 779872"/>
                  <a:gd name="connsiteX96" fmla="*/ 199119 w 854342"/>
                  <a:gd name="connsiteY96" fmla="*/ 93080 h 779872"/>
                  <a:gd name="connsiteX97" fmla="*/ 209244 w 854342"/>
                  <a:gd name="connsiteY97" fmla="*/ 54269 h 779872"/>
                  <a:gd name="connsiteX98" fmla="*/ 180557 w 854342"/>
                  <a:gd name="connsiteY98" fmla="*/ 37395 h 779872"/>
                  <a:gd name="connsiteX99" fmla="*/ 181847 w 854342"/>
                  <a:gd name="connsiteY99" fmla="*/ 0 h 779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854342" h="779872">
                    <a:moveTo>
                      <a:pt x="555830" y="0"/>
                    </a:moveTo>
                    <a:lnTo>
                      <a:pt x="546733" y="10396"/>
                    </a:lnTo>
                    <a:lnTo>
                      <a:pt x="543359" y="55957"/>
                    </a:lnTo>
                    <a:lnTo>
                      <a:pt x="534921" y="66081"/>
                    </a:lnTo>
                    <a:lnTo>
                      <a:pt x="545046" y="74519"/>
                    </a:lnTo>
                    <a:cubicBezTo>
                      <a:pt x="544484" y="83519"/>
                      <a:pt x="543921" y="92518"/>
                      <a:pt x="543359" y="101518"/>
                    </a:cubicBezTo>
                    <a:lnTo>
                      <a:pt x="612544" y="128517"/>
                    </a:lnTo>
                    <a:lnTo>
                      <a:pt x="620981" y="145391"/>
                    </a:lnTo>
                    <a:lnTo>
                      <a:pt x="647980" y="145391"/>
                    </a:lnTo>
                    <a:lnTo>
                      <a:pt x="668230" y="167328"/>
                    </a:lnTo>
                    <a:lnTo>
                      <a:pt x="696916" y="150454"/>
                    </a:lnTo>
                    <a:lnTo>
                      <a:pt x="735728" y="150454"/>
                    </a:lnTo>
                    <a:lnTo>
                      <a:pt x="740790" y="170703"/>
                    </a:lnTo>
                    <a:lnTo>
                      <a:pt x="727290" y="184203"/>
                    </a:lnTo>
                    <a:lnTo>
                      <a:pt x="755977" y="194328"/>
                    </a:lnTo>
                    <a:lnTo>
                      <a:pt x="769477" y="206140"/>
                    </a:lnTo>
                    <a:lnTo>
                      <a:pt x="759352" y="229764"/>
                    </a:lnTo>
                    <a:lnTo>
                      <a:pt x="777914" y="248326"/>
                    </a:lnTo>
                    <a:lnTo>
                      <a:pt x="789726" y="244951"/>
                    </a:lnTo>
                    <a:lnTo>
                      <a:pt x="794788" y="234826"/>
                    </a:lnTo>
                    <a:lnTo>
                      <a:pt x="823475" y="233139"/>
                    </a:lnTo>
                    <a:lnTo>
                      <a:pt x="847099" y="244951"/>
                    </a:lnTo>
                    <a:lnTo>
                      <a:pt x="830225" y="261825"/>
                    </a:lnTo>
                    <a:lnTo>
                      <a:pt x="847099" y="266888"/>
                    </a:lnTo>
                    <a:lnTo>
                      <a:pt x="854342" y="264818"/>
                    </a:lnTo>
                    <a:lnTo>
                      <a:pt x="854342" y="694705"/>
                    </a:lnTo>
                    <a:lnTo>
                      <a:pt x="845412" y="693812"/>
                    </a:lnTo>
                    <a:lnTo>
                      <a:pt x="831912" y="703937"/>
                    </a:lnTo>
                    <a:lnTo>
                      <a:pt x="811663" y="720811"/>
                    </a:lnTo>
                    <a:lnTo>
                      <a:pt x="794788" y="705624"/>
                    </a:lnTo>
                    <a:lnTo>
                      <a:pt x="762727" y="727561"/>
                    </a:lnTo>
                    <a:lnTo>
                      <a:pt x="754290" y="735998"/>
                    </a:lnTo>
                    <a:lnTo>
                      <a:pt x="754290" y="751185"/>
                    </a:lnTo>
                    <a:lnTo>
                      <a:pt x="646293" y="779872"/>
                    </a:lnTo>
                    <a:lnTo>
                      <a:pt x="624356" y="762998"/>
                    </a:lnTo>
                    <a:lnTo>
                      <a:pt x="580482" y="762998"/>
                    </a:lnTo>
                    <a:lnTo>
                      <a:pt x="487673" y="695500"/>
                    </a:lnTo>
                    <a:lnTo>
                      <a:pt x="465736" y="700562"/>
                    </a:lnTo>
                    <a:lnTo>
                      <a:pt x="447174" y="673563"/>
                    </a:lnTo>
                    <a:lnTo>
                      <a:pt x="430299" y="663438"/>
                    </a:lnTo>
                    <a:lnTo>
                      <a:pt x="418487" y="655001"/>
                    </a:lnTo>
                    <a:lnTo>
                      <a:pt x="406675" y="638126"/>
                    </a:lnTo>
                    <a:lnTo>
                      <a:pt x="381363" y="634752"/>
                    </a:lnTo>
                    <a:lnTo>
                      <a:pt x="361114" y="634752"/>
                    </a:lnTo>
                    <a:lnTo>
                      <a:pt x="354364" y="639814"/>
                    </a:lnTo>
                    <a:lnTo>
                      <a:pt x="308803" y="633064"/>
                    </a:lnTo>
                    <a:lnTo>
                      <a:pt x="268304" y="649939"/>
                    </a:lnTo>
                    <a:lnTo>
                      <a:pt x="224431" y="629689"/>
                    </a:lnTo>
                    <a:lnTo>
                      <a:pt x="209244" y="638126"/>
                    </a:lnTo>
                    <a:lnTo>
                      <a:pt x="187307" y="638126"/>
                    </a:lnTo>
                    <a:lnTo>
                      <a:pt x="177182" y="633064"/>
                    </a:lnTo>
                    <a:lnTo>
                      <a:pt x="151870" y="639814"/>
                    </a:lnTo>
                    <a:lnTo>
                      <a:pt x="146808" y="649939"/>
                    </a:lnTo>
                    <a:lnTo>
                      <a:pt x="146808" y="661751"/>
                    </a:lnTo>
                    <a:lnTo>
                      <a:pt x="129934" y="671875"/>
                    </a:lnTo>
                    <a:lnTo>
                      <a:pt x="106309" y="678625"/>
                    </a:lnTo>
                    <a:lnTo>
                      <a:pt x="89435" y="658376"/>
                    </a:lnTo>
                    <a:lnTo>
                      <a:pt x="67498" y="671875"/>
                    </a:lnTo>
                    <a:lnTo>
                      <a:pt x="53998" y="671875"/>
                    </a:lnTo>
                    <a:lnTo>
                      <a:pt x="52311" y="653314"/>
                    </a:lnTo>
                    <a:lnTo>
                      <a:pt x="64123" y="639814"/>
                    </a:lnTo>
                    <a:lnTo>
                      <a:pt x="48936" y="629689"/>
                    </a:lnTo>
                    <a:lnTo>
                      <a:pt x="48936" y="604378"/>
                    </a:lnTo>
                    <a:lnTo>
                      <a:pt x="25312" y="580753"/>
                    </a:lnTo>
                    <a:lnTo>
                      <a:pt x="11812" y="580753"/>
                    </a:lnTo>
                    <a:lnTo>
                      <a:pt x="10125" y="565566"/>
                    </a:lnTo>
                    <a:lnTo>
                      <a:pt x="1688" y="557129"/>
                    </a:lnTo>
                    <a:lnTo>
                      <a:pt x="3375" y="535192"/>
                    </a:lnTo>
                    <a:lnTo>
                      <a:pt x="15187" y="511568"/>
                    </a:lnTo>
                    <a:lnTo>
                      <a:pt x="37124" y="504818"/>
                    </a:lnTo>
                    <a:lnTo>
                      <a:pt x="16875" y="476131"/>
                    </a:lnTo>
                    <a:lnTo>
                      <a:pt x="0" y="472756"/>
                    </a:lnTo>
                    <a:lnTo>
                      <a:pt x="13500" y="450820"/>
                    </a:lnTo>
                    <a:lnTo>
                      <a:pt x="13500" y="427195"/>
                    </a:lnTo>
                    <a:lnTo>
                      <a:pt x="26999" y="413696"/>
                    </a:lnTo>
                    <a:lnTo>
                      <a:pt x="10125" y="406946"/>
                    </a:lnTo>
                    <a:lnTo>
                      <a:pt x="11812" y="395134"/>
                    </a:lnTo>
                    <a:lnTo>
                      <a:pt x="20250" y="378259"/>
                    </a:lnTo>
                    <a:lnTo>
                      <a:pt x="47249" y="366447"/>
                    </a:lnTo>
                    <a:lnTo>
                      <a:pt x="53998" y="339448"/>
                    </a:lnTo>
                    <a:lnTo>
                      <a:pt x="64123" y="319199"/>
                    </a:lnTo>
                    <a:lnTo>
                      <a:pt x="79310" y="314136"/>
                    </a:lnTo>
                    <a:lnTo>
                      <a:pt x="89435" y="282075"/>
                    </a:lnTo>
                    <a:lnTo>
                      <a:pt x="89435" y="266888"/>
                    </a:lnTo>
                    <a:lnTo>
                      <a:pt x="107997" y="253388"/>
                    </a:lnTo>
                    <a:lnTo>
                      <a:pt x="126559" y="261825"/>
                    </a:lnTo>
                    <a:lnTo>
                      <a:pt x="126559" y="250013"/>
                    </a:lnTo>
                    <a:lnTo>
                      <a:pt x="123184" y="241576"/>
                    </a:lnTo>
                    <a:lnTo>
                      <a:pt x="124871" y="231451"/>
                    </a:lnTo>
                    <a:lnTo>
                      <a:pt x="106309" y="217952"/>
                    </a:lnTo>
                    <a:lnTo>
                      <a:pt x="99560" y="196015"/>
                    </a:lnTo>
                    <a:lnTo>
                      <a:pt x="124871" y="174078"/>
                    </a:lnTo>
                    <a:lnTo>
                      <a:pt x="150183" y="180828"/>
                    </a:lnTo>
                    <a:lnTo>
                      <a:pt x="173807" y="167328"/>
                    </a:lnTo>
                    <a:lnTo>
                      <a:pt x="209244" y="135267"/>
                    </a:lnTo>
                    <a:lnTo>
                      <a:pt x="212619" y="101518"/>
                    </a:lnTo>
                    <a:lnTo>
                      <a:pt x="199119" y="93080"/>
                    </a:lnTo>
                    <a:lnTo>
                      <a:pt x="209244" y="54269"/>
                    </a:lnTo>
                    <a:lnTo>
                      <a:pt x="180557" y="37395"/>
                    </a:lnTo>
                    <a:lnTo>
                      <a:pt x="181847" y="0"/>
                    </a:lnTo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BEF99DC1-98AD-70DA-2999-27621F90D48C}"/>
                  </a:ext>
                </a:extLst>
              </p:cNvPr>
              <p:cNvSpPr/>
              <p:nvPr/>
            </p:nvSpPr>
            <p:spPr>
              <a:xfrm>
                <a:off x="2837973" y="1635429"/>
                <a:ext cx="301211" cy="412582"/>
              </a:xfrm>
              <a:custGeom>
                <a:avLst/>
                <a:gdLst>
                  <a:gd name="connsiteX0" fmla="*/ 1066800 w 1133475"/>
                  <a:gd name="connsiteY0" fmla="*/ 0 h 1552575"/>
                  <a:gd name="connsiteX1" fmla="*/ 993775 w 1133475"/>
                  <a:gd name="connsiteY1" fmla="*/ 0 h 1552575"/>
                  <a:gd name="connsiteX2" fmla="*/ 885825 w 1133475"/>
                  <a:gd name="connsiteY2" fmla="*/ 174625 h 1552575"/>
                  <a:gd name="connsiteX3" fmla="*/ 781050 w 1133475"/>
                  <a:gd name="connsiteY3" fmla="*/ 273050 h 1552575"/>
                  <a:gd name="connsiteX4" fmla="*/ 695325 w 1133475"/>
                  <a:gd name="connsiteY4" fmla="*/ 288925 h 1552575"/>
                  <a:gd name="connsiteX5" fmla="*/ 558800 w 1133475"/>
                  <a:gd name="connsiteY5" fmla="*/ 511175 h 1552575"/>
                  <a:gd name="connsiteX6" fmla="*/ 485775 w 1133475"/>
                  <a:gd name="connsiteY6" fmla="*/ 520700 h 1552575"/>
                  <a:gd name="connsiteX7" fmla="*/ 419100 w 1133475"/>
                  <a:gd name="connsiteY7" fmla="*/ 600075 h 1552575"/>
                  <a:gd name="connsiteX8" fmla="*/ 165100 w 1133475"/>
                  <a:gd name="connsiteY8" fmla="*/ 1069975 h 1552575"/>
                  <a:gd name="connsiteX9" fmla="*/ 79375 w 1133475"/>
                  <a:gd name="connsiteY9" fmla="*/ 1038225 h 1552575"/>
                  <a:gd name="connsiteX10" fmla="*/ 0 w 1133475"/>
                  <a:gd name="connsiteY10" fmla="*/ 1149350 h 1552575"/>
                  <a:gd name="connsiteX11" fmla="*/ 38100 w 1133475"/>
                  <a:gd name="connsiteY11" fmla="*/ 1254125 h 1552575"/>
                  <a:gd name="connsiteX12" fmla="*/ 38100 w 1133475"/>
                  <a:gd name="connsiteY12" fmla="*/ 1343025 h 1552575"/>
                  <a:gd name="connsiteX13" fmla="*/ 149225 w 1133475"/>
                  <a:gd name="connsiteY13" fmla="*/ 1339850 h 1552575"/>
                  <a:gd name="connsiteX14" fmla="*/ 127000 w 1133475"/>
                  <a:gd name="connsiteY14" fmla="*/ 1435100 h 1552575"/>
                  <a:gd name="connsiteX15" fmla="*/ 219075 w 1133475"/>
                  <a:gd name="connsiteY15" fmla="*/ 1492250 h 1552575"/>
                  <a:gd name="connsiteX16" fmla="*/ 228600 w 1133475"/>
                  <a:gd name="connsiteY16" fmla="*/ 1552575 h 1552575"/>
                  <a:gd name="connsiteX17" fmla="*/ 361950 w 1133475"/>
                  <a:gd name="connsiteY17" fmla="*/ 1501775 h 1552575"/>
                  <a:gd name="connsiteX18" fmla="*/ 434975 w 1133475"/>
                  <a:gd name="connsiteY18" fmla="*/ 1520825 h 1552575"/>
                  <a:gd name="connsiteX19" fmla="*/ 552450 w 1133475"/>
                  <a:gd name="connsiteY19" fmla="*/ 1403350 h 1552575"/>
                  <a:gd name="connsiteX20" fmla="*/ 898525 w 1133475"/>
                  <a:gd name="connsiteY20" fmla="*/ 1263650 h 1552575"/>
                  <a:gd name="connsiteX21" fmla="*/ 869950 w 1133475"/>
                  <a:gd name="connsiteY21" fmla="*/ 1209675 h 1552575"/>
                  <a:gd name="connsiteX22" fmla="*/ 885825 w 1133475"/>
                  <a:gd name="connsiteY22" fmla="*/ 1152525 h 1552575"/>
                  <a:gd name="connsiteX23" fmla="*/ 793750 w 1133475"/>
                  <a:gd name="connsiteY23" fmla="*/ 1085850 h 1552575"/>
                  <a:gd name="connsiteX24" fmla="*/ 790575 w 1133475"/>
                  <a:gd name="connsiteY24" fmla="*/ 996950 h 1552575"/>
                  <a:gd name="connsiteX25" fmla="*/ 714375 w 1133475"/>
                  <a:gd name="connsiteY25" fmla="*/ 917575 h 1552575"/>
                  <a:gd name="connsiteX26" fmla="*/ 733425 w 1133475"/>
                  <a:gd name="connsiteY26" fmla="*/ 876300 h 1552575"/>
                  <a:gd name="connsiteX27" fmla="*/ 717550 w 1133475"/>
                  <a:gd name="connsiteY27" fmla="*/ 825500 h 1552575"/>
                  <a:gd name="connsiteX28" fmla="*/ 727075 w 1133475"/>
                  <a:gd name="connsiteY28" fmla="*/ 685800 h 1552575"/>
                  <a:gd name="connsiteX29" fmla="*/ 892175 w 1133475"/>
                  <a:gd name="connsiteY29" fmla="*/ 492125 h 1552575"/>
                  <a:gd name="connsiteX30" fmla="*/ 898525 w 1133475"/>
                  <a:gd name="connsiteY30" fmla="*/ 457200 h 1552575"/>
                  <a:gd name="connsiteX31" fmla="*/ 1025525 w 1133475"/>
                  <a:gd name="connsiteY31" fmla="*/ 352425 h 1552575"/>
                  <a:gd name="connsiteX32" fmla="*/ 1044575 w 1133475"/>
                  <a:gd name="connsiteY32" fmla="*/ 209550 h 1552575"/>
                  <a:gd name="connsiteX33" fmla="*/ 1089025 w 1133475"/>
                  <a:gd name="connsiteY33" fmla="*/ 180975 h 1552575"/>
                  <a:gd name="connsiteX34" fmla="*/ 1133475 w 1133475"/>
                  <a:gd name="connsiteY34" fmla="*/ 111125 h 1552575"/>
                  <a:gd name="connsiteX35" fmla="*/ 1066800 w 1133475"/>
                  <a:gd name="connsiteY35" fmla="*/ 0 h 155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33475" h="1552575">
                    <a:moveTo>
                      <a:pt x="1066800" y="0"/>
                    </a:moveTo>
                    <a:lnTo>
                      <a:pt x="993775" y="0"/>
                    </a:lnTo>
                    <a:lnTo>
                      <a:pt x="885825" y="174625"/>
                    </a:lnTo>
                    <a:lnTo>
                      <a:pt x="781050" y="273050"/>
                    </a:lnTo>
                    <a:lnTo>
                      <a:pt x="695325" y="288925"/>
                    </a:lnTo>
                    <a:lnTo>
                      <a:pt x="558800" y="511175"/>
                    </a:lnTo>
                    <a:lnTo>
                      <a:pt x="485775" y="520700"/>
                    </a:lnTo>
                    <a:lnTo>
                      <a:pt x="419100" y="600075"/>
                    </a:lnTo>
                    <a:lnTo>
                      <a:pt x="165100" y="1069975"/>
                    </a:lnTo>
                    <a:lnTo>
                      <a:pt x="79375" y="1038225"/>
                    </a:lnTo>
                    <a:lnTo>
                      <a:pt x="0" y="1149350"/>
                    </a:lnTo>
                    <a:lnTo>
                      <a:pt x="38100" y="1254125"/>
                    </a:lnTo>
                    <a:lnTo>
                      <a:pt x="38100" y="1343025"/>
                    </a:lnTo>
                    <a:lnTo>
                      <a:pt x="149225" y="1339850"/>
                    </a:lnTo>
                    <a:lnTo>
                      <a:pt x="127000" y="1435100"/>
                    </a:lnTo>
                    <a:lnTo>
                      <a:pt x="219075" y="1492250"/>
                    </a:lnTo>
                    <a:lnTo>
                      <a:pt x="228600" y="1552575"/>
                    </a:lnTo>
                    <a:lnTo>
                      <a:pt x="361950" y="1501775"/>
                    </a:lnTo>
                    <a:lnTo>
                      <a:pt x="434975" y="1520825"/>
                    </a:lnTo>
                    <a:lnTo>
                      <a:pt x="552450" y="1403350"/>
                    </a:lnTo>
                    <a:lnTo>
                      <a:pt x="898525" y="1263650"/>
                    </a:lnTo>
                    <a:lnTo>
                      <a:pt x="869950" y="1209675"/>
                    </a:lnTo>
                    <a:lnTo>
                      <a:pt x="885825" y="1152525"/>
                    </a:lnTo>
                    <a:lnTo>
                      <a:pt x="793750" y="1085850"/>
                    </a:lnTo>
                    <a:lnTo>
                      <a:pt x="790575" y="996950"/>
                    </a:lnTo>
                    <a:lnTo>
                      <a:pt x="714375" y="917575"/>
                    </a:lnTo>
                    <a:lnTo>
                      <a:pt x="733425" y="876300"/>
                    </a:lnTo>
                    <a:lnTo>
                      <a:pt x="717550" y="825500"/>
                    </a:lnTo>
                    <a:lnTo>
                      <a:pt x="727075" y="685800"/>
                    </a:lnTo>
                    <a:lnTo>
                      <a:pt x="892175" y="492125"/>
                    </a:lnTo>
                    <a:lnTo>
                      <a:pt x="898525" y="457200"/>
                    </a:lnTo>
                    <a:lnTo>
                      <a:pt x="1025525" y="352425"/>
                    </a:lnTo>
                    <a:lnTo>
                      <a:pt x="1044575" y="209550"/>
                    </a:lnTo>
                    <a:lnTo>
                      <a:pt x="1089025" y="180975"/>
                    </a:lnTo>
                    <a:lnTo>
                      <a:pt x="1133475" y="111125"/>
                    </a:lnTo>
                    <a:lnTo>
                      <a:pt x="1066800" y="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B9E4F118-DBE0-FD79-A3D0-A9492F3BB47C}"/>
                  </a:ext>
                </a:extLst>
              </p:cNvPr>
              <p:cNvSpPr/>
              <p:nvPr/>
            </p:nvSpPr>
            <p:spPr>
              <a:xfrm>
                <a:off x="3074409" y="836997"/>
                <a:ext cx="83109" cy="27270"/>
              </a:xfrm>
              <a:custGeom>
                <a:avLst/>
                <a:gdLst>
                  <a:gd name="connsiteX0" fmla="*/ 0 w 83109"/>
                  <a:gd name="connsiteY0" fmla="*/ 0 h 27270"/>
                  <a:gd name="connsiteX1" fmla="*/ 83109 w 83109"/>
                  <a:gd name="connsiteY1" fmla="*/ 0 h 27270"/>
                  <a:gd name="connsiteX2" fmla="*/ 82494 w 83109"/>
                  <a:gd name="connsiteY2" fmla="*/ 5333 h 27270"/>
                  <a:gd name="connsiteX3" fmla="*/ 63932 w 83109"/>
                  <a:gd name="connsiteY3" fmla="*/ 5333 h 27270"/>
                  <a:gd name="connsiteX4" fmla="*/ 36933 w 83109"/>
                  <a:gd name="connsiteY4" fmla="*/ 27270 h 27270"/>
                  <a:gd name="connsiteX5" fmla="*/ 31870 w 83109"/>
                  <a:gd name="connsiteY5" fmla="*/ 18833 h 27270"/>
                  <a:gd name="connsiteX6" fmla="*/ 0 w 83109"/>
                  <a:gd name="connsiteY6" fmla="*/ 0 h 27270"/>
                  <a:gd name="connsiteX0" fmla="*/ 0 w 83109"/>
                  <a:gd name="connsiteY0" fmla="*/ 46422 h 73692"/>
                  <a:gd name="connsiteX1" fmla="*/ 50585 w 83109"/>
                  <a:gd name="connsiteY1" fmla="*/ 0 h 73692"/>
                  <a:gd name="connsiteX2" fmla="*/ 83109 w 83109"/>
                  <a:gd name="connsiteY2" fmla="*/ 46422 h 73692"/>
                  <a:gd name="connsiteX3" fmla="*/ 82494 w 83109"/>
                  <a:gd name="connsiteY3" fmla="*/ 51755 h 73692"/>
                  <a:gd name="connsiteX4" fmla="*/ 63932 w 83109"/>
                  <a:gd name="connsiteY4" fmla="*/ 51755 h 73692"/>
                  <a:gd name="connsiteX5" fmla="*/ 36933 w 83109"/>
                  <a:gd name="connsiteY5" fmla="*/ 73692 h 73692"/>
                  <a:gd name="connsiteX6" fmla="*/ 31870 w 83109"/>
                  <a:gd name="connsiteY6" fmla="*/ 65255 h 73692"/>
                  <a:gd name="connsiteX7" fmla="*/ 0 w 83109"/>
                  <a:gd name="connsiteY7" fmla="*/ 46422 h 73692"/>
                  <a:gd name="connsiteX0" fmla="*/ 50585 w 142025"/>
                  <a:gd name="connsiteY0" fmla="*/ 0 h 91440"/>
                  <a:gd name="connsiteX1" fmla="*/ 83109 w 142025"/>
                  <a:gd name="connsiteY1" fmla="*/ 46422 h 91440"/>
                  <a:gd name="connsiteX2" fmla="*/ 82494 w 142025"/>
                  <a:gd name="connsiteY2" fmla="*/ 51755 h 91440"/>
                  <a:gd name="connsiteX3" fmla="*/ 63932 w 142025"/>
                  <a:gd name="connsiteY3" fmla="*/ 51755 h 91440"/>
                  <a:gd name="connsiteX4" fmla="*/ 36933 w 142025"/>
                  <a:gd name="connsiteY4" fmla="*/ 73692 h 91440"/>
                  <a:gd name="connsiteX5" fmla="*/ 31870 w 142025"/>
                  <a:gd name="connsiteY5" fmla="*/ 65255 h 91440"/>
                  <a:gd name="connsiteX6" fmla="*/ 0 w 142025"/>
                  <a:gd name="connsiteY6" fmla="*/ 46422 h 91440"/>
                  <a:gd name="connsiteX7" fmla="*/ 142025 w 142025"/>
                  <a:gd name="connsiteY7" fmla="*/ 91440 h 91440"/>
                  <a:gd name="connsiteX0" fmla="*/ 83109 w 142025"/>
                  <a:gd name="connsiteY0" fmla="*/ 11782 h 56800"/>
                  <a:gd name="connsiteX1" fmla="*/ 82494 w 142025"/>
                  <a:gd name="connsiteY1" fmla="*/ 17115 h 56800"/>
                  <a:gd name="connsiteX2" fmla="*/ 63932 w 142025"/>
                  <a:gd name="connsiteY2" fmla="*/ 17115 h 56800"/>
                  <a:gd name="connsiteX3" fmla="*/ 36933 w 142025"/>
                  <a:gd name="connsiteY3" fmla="*/ 39052 h 56800"/>
                  <a:gd name="connsiteX4" fmla="*/ 31870 w 142025"/>
                  <a:gd name="connsiteY4" fmla="*/ 30615 h 56800"/>
                  <a:gd name="connsiteX5" fmla="*/ 0 w 142025"/>
                  <a:gd name="connsiteY5" fmla="*/ 11782 h 56800"/>
                  <a:gd name="connsiteX6" fmla="*/ 142025 w 142025"/>
                  <a:gd name="connsiteY6" fmla="*/ 56800 h 56800"/>
                  <a:gd name="connsiteX0" fmla="*/ 83109 w 83109"/>
                  <a:gd name="connsiteY0" fmla="*/ 0 h 27270"/>
                  <a:gd name="connsiteX1" fmla="*/ 82494 w 83109"/>
                  <a:gd name="connsiteY1" fmla="*/ 5333 h 27270"/>
                  <a:gd name="connsiteX2" fmla="*/ 63932 w 83109"/>
                  <a:gd name="connsiteY2" fmla="*/ 5333 h 27270"/>
                  <a:gd name="connsiteX3" fmla="*/ 36933 w 83109"/>
                  <a:gd name="connsiteY3" fmla="*/ 27270 h 27270"/>
                  <a:gd name="connsiteX4" fmla="*/ 31870 w 83109"/>
                  <a:gd name="connsiteY4" fmla="*/ 18833 h 27270"/>
                  <a:gd name="connsiteX5" fmla="*/ 0 w 83109"/>
                  <a:gd name="connsiteY5" fmla="*/ 0 h 2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109" h="27270">
                    <a:moveTo>
                      <a:pt x="83109" y="0"/>
                    </a:moveTo>
                    <a:lnTo>
                      <a:pt x="82494" y="5333"/>
                    </a:lnTo>
                    <a:lnTo>
                      <a:pt x="63932" y="5333"/>
                    </a:lnTo>
                    <a:lnTo>
                      <a:pt x="36933" y="27270"/>
                    </a:lnTo>
                    <a:lnTo>
                      <a:pt x="31870" y="1883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51755E11-EBEA-2955-332F-252AAA59B6A3}"/>
                  </a:ext>
                </a:extLst>
              </p:cNvPr>
              <p:cNvSpPr/>
              <p:nvPr/>
            </p:nvSpPr>
            <p:spPr>
              <a:xfrm>
                <a:off x="1177524" y="2345846"/>
                <a:ext cx="1382020" cy="1128902"/>
              </a:xfrm>
              <a:custGeom>
                <a:avLst/>
                <a:gdLst>
                  <a:gd name="connsiteX0" fmla="*/ 31750 w 5200650"/>
                  <a:gd name="connsiteY0" fmla="*/ 4089400 h 4248150"/>
                  <a:gd name="connsiteX1" fmla="*/ 234950 w 5200650"/>
                  <a:gd name="connsiteY1" fmla="*/ 4044950 h 4248150"/>
                  <a:gd name="connsiteX2" fmla="*/ 298450 w 5200650"/>
                  <a:gd name="connsiteY2" fmla="*/ 3987800 h 4248150"/>
                  <a:gd name="connsiteX3" fmla="*/ 425450 w 5200650"/>
                  <a:gd name="connsiteY3" fmla="*/ 4114800 h 4248150"/>
                  <a:gd name="connsiteX4" fmla="*/ 609600 w 5200650"/>
                  <a:gd name="connsiteY4" fmla="*/ 4152900 h 4248150"/>
                  <a:gd name="connsiteX5" fmla="*/ 704850 w 5200650"/>
                  <a:gd name="connsiteY5" fmla="*/ 4032250 h 4248150"/>
                  <a:gd name="connsiteX6" fmla="*/ 920750 w 5200650"/>
                  <a:gd name="connsiteY6" fmla="*/ 4013200 h 4248150"/>
                  <a:gd name="connsiteX7" fmla="*/ 984250 w 5200650"/>
                  <a:gd name="connsiteY7" fmla="*/ 4051300 h 4248150"/>
                  <a:gd name="connsiteX8" fmla="*/ 1079500 w 5200650"/>
                  <a:gd name="connsiteY8" fmla="*/ 4171950 h 4248150"/>
                  <a:gd name="connsiteX9" fmla="*/ 1085850 w 5200650"/>
                  <a:gd name="connsiteY9" fmla="*/ 4216400 h 4248150"/>
                  <a:gd name="connsiteX10" fmla="*/ 1231900 w 5200650"/>
                  <a:gd name="connsiteY10" fmla="*/ 4248150 h 4248150"/>
                  <a:gd name="connsiteX11" fmla="*/ 1257300 w 5200650"/>
                  <a:gd name="connsiteY11" fmla="*/ 4133850 h 4248150"/>
                  <a:gd name="connsiteX12" fmla="*/ 1187450 w 5200650"/>
                  <a:gd name="connsiteY12" fmla="*/ 4032250 h 4248150"/>
                  <a:gd name="connsiteX13" fmla="*/ 1028700 w 5200650"/>
                  <a:gd name="connsiteY13" fmla="*/ 3943350 h 4248150"/>
                  <a:gd name="connsiteX14" fmla="*/ 1041400 w 5200650"/>
                  <a:gd name="connsiteY14" fmla="*/ 3892550 h 4248150"/>
                  <a:gd name="connsiteX15" fmla="*/ 1022350 w 5200650"/>
                  <a:gd name="connsiteY15" fmla="*/ 3752850 h 4248150"/>
                  <a:gd name="connsiteX16" fmla="*/ 1130300 w 5200650"/>
                  <a:gd name="connsiteY16" fmla="*/ 3740150 h 4248150"/>
                  <a:gd name="connsiteX17" fmla="*/ 1193800 w 5200650"/>
                  <a:gd name="connsiteY17" fmla="*/ 3676650 h 4248150"/>
                  <a:gd name="connsiteX18" fmla="*/ 1193800 w 5200650"/>
                  <a:gd name="connsiteY18" fmla="*/ 3524250 h 4248150"/>
                  <a:gd name="connsiteX19" fmla="*/ 1187450 w 5200650"/>
                  <a:gd name="connsiteY19" fmla="*/ 3409950 h 4248150"/>
                  <a:gd name="connsiteX20" fmla="*/ 1187450 w 5200650"/>
                  <a:gd name="connsiteY20" fmla="*/ 3333750 h 4248150"/>
                  <a:gd name="connsiteX21" fmla="*/ 1238250 w 5200650"/>
                  <a:gd name="connsiteY21" fmla="*/ 3117850 h 4248150"/>
                  <a:gd name="connsiteX22" fmla="*/ 1377950 w 5200650"/>
                  <a:gd name="connsiteY22" fmla="*/ 3092450 h 4248150"/>
                  <a:gd name="connsiteX23" fmla="*/ 1447800 w 5200650"/>
                  <a:gd name="connsiteY23" fmla="*/ 3155950 h 4248150"/>
                  <a:gd name="connsiteX24" fmla="*/ 1485900 w 5200650"/>
                  <a:gd name="connsiteY24" fmla="*/ 3098800 h 4248150"/>
                  <a:gd name="connsiteX25" fmla="*/ 1568450 w 5200650"/>
                  <a:gd name="connsiteY25" fmla="*/ 2908300 h 4248150"/>
                  <a:gd name="connsiteX26" fmla="*/ 1612900 w 5200650"/>
                  <a:gd name="connsiteY26" fmla="*/ 2889250 h 4248150"/>
                  <a:gd name="connsiteX27" fmla="*/ 1701800 w 5200650"/>
                  <a:gd name="connsiteY27" fmla="*/ 2692400 h 4248150"/>
                  <a:gd name="connsiteX28" fmla="*/ 1784350 w 5200650"/>
                  <a:gd name="connsiteY28" fmla="*/ 2654300 h 4248150"/>
                  <a:gd name="connsiteX29" fmla="*/ 1854200 w 5200650"/>
                  <a:gd name="connsiteY29" fmla="*/ 2698750 h 4248150"/>
                  <a:gd name="connsiteX30" fmla="*/ 1873250 w 5200650"/>
                  <a:gd name="connsiteY30" fmla="*/ 2603500 h 4248150"/>
                  <a:gd name="connsiteX31" fmla="*/ 1854200 w 5200650"/>
                  <a:gd name="connsiteY31" fmla="*/ 2559050 h 4248150"/>
                  <a:gd name="connsiteX32" fmla="*/ 1917700 w 5200650"/>
                  <a:gd name="connsiteY32" fmla="*/ 2514600 h 4248150"/>
                  <a:gd name="connsiteX33" fmla="*/ 1962150 w 5200650"/>
                  <a:gd name="connsiteY33" fmla="*/ 2406650 h 4248150"/>
                  <a:gd name="connsiteX34" fmla="*/ 1962150 w 5200650"/>
                  <a:gd name="connsiteY34" fmla="*/ 2330450 h 4248150"/>
                  <a:gd name="connsiteX35" fmla="*/ 1987550 w 5200650"/>
                  <a:gd name="connsiteY35" fmla="*/ 2247900 h 4248150"/>
                  <a:gd name="connsiteX36" fmla="*/ 1962150 w 5200650"/>
                  <a:gd name="connsiteY36" fmla="*/ 2222500 h 4248150"/>
                  <a:gd name="connsiteX37" fmla="*/ 1955800 w 5200650"/>
                  <a:gd name="connsiteY37" fmla="*/ 2051050 h 4248150"/>
                  <a:gd name="connsiteX38" fmla="*/ 1949450 w 5200650"/>
                  <a:gd name="connsiteY38" fmla="*/ 2000250 h 4248150"/>
                  <a:gd name="connsiteX39" fmla="*/ 1981200 w 5200650"/>
                  <a:gd name="connsiteY39" fmla="*/ 1955800 h 4248150"/>
                  <a:gd name="connsiteX40" fmla="*/ 2000250 w 5200650"/>
                  <a:gd name="connsiteY40" fmla="*/ 1892300 h 4248150"/>
                  <a:gd name="connsiteX41" fmla="*/ 2057400 w 5200650"/>
                  <a:gd name="connsiteY41" fmla="*/ 1828800 h 4248150"/>
                  <a:gd name="connsiteX42" fmla="*/ 2133600 w 5200650"/>
                  <a:gd name="connsiteY42" fmla="*/ 1854200 h 4248150"/>
                  <a:gd name="connsiteX43" fmla="*/ 2178050 w 5200650"/>
                  <a:gd name="connsiteY43" fmla="*/ 1866900 h 4248150"/>
                  <a:gd name="connsiteX44" fmla="*/ 2241550 w 5200650"/>
                  <a:gd name="connsiteY44" fmla="*/ 1765300 h 4248150"/>
                  <a:gd name="connsiteX45" fmla="*/ 2279650 w 5200650"/>
                  <a:gd name="connsiteY45" fmla="*/ 1720850 h 4248150"/>
                  <a:gd name="connsiteX46" fmla="*/ 2476500 w 5200650"/>
                  <a:gd name="connsiteY46" fmla="*/ 1644650 h 4248150"/>
                  <a:gd name="connsiteX47" fmla="*/ 2559050 w 5200650"/>
                  <a:gd name="connsiteY47" fmla="*/ 1625600 h 4248150"/>
                  <a:gd name="connsiteX48" fmla="*/ 2952750 w 5200650"/>
                  <a:gd name="connsiteY48" fmla="*/ 1416050 h 4248150"/>
                  <a:gd name="connsiteX49" fmla="*/ 3073400 w 5200650"/>
                  <a:gd name="connsiteY49" fmla="*/ 1327150 h 4248150"/>
                  <a:gd name="connsiteX50" fmla="*/ 3441700 w 5200650"/>
                  <a:gd name="connsiteY50" fmla="*/ 1263650 h 4248150"/>
                  <a:gd name="connsiteX51" fmla="*/ 3492500 w 5200650"/>
                  <a:gd name="connsiteY51" fmla="*/ 1320800 h 4248150"/>
                  <a:gd name="connsiteX52" fmla="*/ 3765550 w 5200650"/>
                  <a:gd name="connsiteY52" fmla="*/ 1390650 h 4248150"/>
                  <a:gd name="connsiteX53" fmla="*/ 4025900 w 5200650"/>
                  <a:gd name="connsiteY53" fmla="*/ 1441450 h 4248150"/>
                  <a:gd name="connsiteX54" fmla="*/ 4057650 w 5200650"/>
                  <a:gd name="connsiteY54" fmla="*/ 1485900 h 4248150"/>
                  <a:gd name="connsiteX55" fmla="*/ 4095750 w 5200650"/>
                  <a:gd name="connsiteY55" fmla="*/ 1606550 h 4248150"/>
                  <a:gd name="connsiteX56" fmla="*/ 4337050 w 5200650"/>
                  <a:gd name="connsiteY56" fmla="*/ 1746250 h 4248150"/>
                  <a:gd name="connsiteX57" fmla="*/ 4337050 w 5200650"/>
                  <a:gd name="connsiteY57" fmla="*/ 1854200 h 4248150"/>
                  <a:gd name="connsiteX58" fmla="*/ 4362450 w 5200650"/>
                  <a:gd name="connsiteY58" fmla="*/ 1892300 h 4248150"/>
                  <a:gd name="connsiteX59" fmla="*/ 4565650 w 5200650"/>
                  <a:gd name="connsiteY59" fmla="*/ 2063750 h 4248150"/>
                  <a:gd name="connsiteX60" fmla="*/ 4565650 w 5200650"/>
                  <a:gd name="connsiteY60" fmla="*/ 2133600 h 4248150"/>
                  <a:gd name="connsiteX61" fmla="*/ 4654550 w 5200650"/>
                  <a:gd name="connsiteY61" fmla="*/ 2159000 h 4248150"/>
                  <a:gd name="connsiteX62" fmla="*/ 4794250 w 5200650"/>
                  <a:gd name="connsiteY62" fmla="*/ 2343150 h 4248150"/>
                  <a:gd name="connsiteX63" fmla="*/ 4832350 w 5200650"/>
                  <a:gd name="connsiteY63" fmla="*/ 2051050 h 4248150"/>
                  <a:gd name="connsiteX64" fmla="*/ 4914900 w 5200650"/>
                  <a:gd name="connsiteY64" fmla="*/ 1746250 h 4248150"/>
                  <a:gd name="connsiteX65" fmla="*/ 5080000 w 5200650"/>
                  <a:gd name="connsiteY65" fmla="*/ 1346200 h 4248150"/>
                  <a:gd name="connsiteX66" fmla="*/ 5162550 w 5200650"/>
                  <a:gd name="connsiteY66" fmla="*/ 1257300 h 4248150"/>
                  <a:gd name="connsiteX67" fmla="*/ 5200650 w 5200650"/>
                  <a:gd name="connsiteY67" fmla="*/ 1206500 h 4248150"/>
                  <a:gd name="connsiteX68" fmla="*/ 4997450 w 5200650"/>
                  <a:gd name="connsiteY68" fmla="*/ 1219200 h 4248150"/>
                  <a:gd name="connsiteX69" fmla="*/ 4927600 w 5200650"/>
                  <a:gd name="connsiteY69" fmla="*/ 1162050 h 4248150"/>
                  <a:gd name="connsiteX70" fmla="*/ 4857750 w 5200650"/>
                  <a:gd name="connsiteY70" fmla="*/ 1162050 h 4248150"/>
                  <a:gd name="connsiteX71" fmla="*/ 4775200 w 5200650"/>
                  <a:gd name="connsiteY71" fmla="*/ 1009650 h 4248150"/>
                  <a:gd name="connsiteX72" fmla="*/ 4730750 w 5200650"/>
                  <a:gd name="connsiteY72" fmla="*/ 996950 h 4248150"/>
                  <a:gd name="connsiteX73" fmla="*/ 4718050 w 5200650"/>
                  <a:gd name="connsiteY73" fmla="*/ 946150 h 4248150"/>
                  <a:gd name="connsiteX74" fmla="*/ 4806950 w 5200650"/>
                  <a:gd name="connsiteY74" fmla="*/ 876300 h 4248150"/>
                  <a:gd name="connsiteX75" fmla="*/ 4762500 w 5200650"/>
                  <a:gd name="connsiteY75" fmla="*/ 825500 h 4248150"/>
                  <a:gd name="connsiteX76" fmla="*/ 4762500 w 5200650"/>
                  <a:gd name="connsiteY76" fmla="*/ 755650 h 4248150"/>
                  <a:gd name="connsiteX77" fmla="*/ 4629150 w 5200650"/>
                  <a:gd name="connsiteY77" fmla="*/ 704850 h 4248150"/>
                  <a:gd name="connsiteX78" fmla="*/ 4419600 w 5200650"/>
                  <a:gd name="connsiteY78" fmla="*/ 704850 h 4248150"/>
                  <a:gd name="connsiteX79" fmla="*/ 4445000 w 5200650"/>
                  <a:gd name="connsiteY79" fmla="*/ 615950 h 4248150"/>
                  <a:gd name="connsiteX80" fmla="*/ 4406900 w 5200650"/>
                  <a:gd name="connsiteY80" fmla="*/ 349250 h 4248150"/>
                  <a:gd name="connsiteX81" fmla="*/ 4349750 w 5200650"/>
                  <a:gd name="connsiteY81" fmla="*/ 304800 h 4248150"/>
                  <a:gd name="connsiteX82" fmla="*/ 4349750 w 5200650"/>
                  <a:gd name="connsiteY82" fmla="*/ 209550 h 4248150"/>
                  <a:gd name="connsiteX83" fmla="*/ 4279900 w 5200650"/>
                  <a:gd name="connsiteY83" fmla="*/ 222250 h 4248150"/>
                  <a:gd name="connsiteX84" fmla="*/ 4235450 w 5200650"/>
                  <a:gd name="connsiteY84" fmla="*/ 228600 h 4248150"/>
                  <a:gd name="connsiteX85" fmla="*/ 4203700 w 5200650"/>
                  <a:gd name="connsiteY85" fmla="*/ 165100 h 4248150"/>
                  <a:gd name="connsiteX86" fmla="*/ 4127500 w 5200650"/>
                  <a:gd name="connsiteY86" fmla="*/ 190500 h 4248150"/>
                  <a:gd name="connsiteX87" fmla="*/ 4121150 w 5200650"/>
                  <a:gd name="connsiteY87" fmla="*/ 247650 h 4248150"/>
                  <a:gd name="connsiteX88" fmla="*/ 4044950 w 5200650"/>
                  <a:gd name="connsiteY88" fmla="*/ 323850 h 4248150"/>
                  <a:gd name="connsiteX89" fmla="*/ 3873500 w 5200650"/>
                  <a:gd name="connsiteY89" fmla="*/ 292100 h 4248150"/>
                  <a:gd name="connsiteX90" fmla="*/ 3740150 w 5200650"/>
                  <a:gd name="connsiteY90" fmla="*/ 165100 h 4248150"/>
                  <a:gd name="connsiteX91" fmla="*/ 3663950 w 5200650"/>
                  <a:gd name="connsiteY91" fmla="*/ 177800 h 4248150"/>
                  <a:gd name="connsiteX92" fmla="*/ 3606800 w 5200650"/>
                  <a:gd name="connsiteY92" fmla="*/ 171450 h 4248150"/>
                  <a:gd name="connsiteX93" fmla="*/ 3524250 w 5200650"/>
                  <a:gd name="connsiteY93" fmla="*/ 171450 h 4248150"/>
                  <a:gd name="connsiteX94" fmla="*/ 3409950 w 5200650"/>
                  <a:gd name="connsiteY94" fmla="*/ 133350 h 4248150"/>
                  <a:gd name="connsiteX95" fmla="*/ 3308350 w 5200650"/>
                  <a:gd name="connsiteY95" fmla="*/ 120650 h 4248150"/>
                  <a:gd name="connsiteX96" fmla="*/ 3257550 w 5200650"/>
                  <a:gd name="connsiteY96" fmla="*/ 63500 h 4248150"/>
                  <a:gd name="connsiteX97" fmla="*/ 3213100 w 5200650"/>
                  <a:gd name="connsiteY97" fmla="*/ 0 h 4248150"/>
                  <a:gd name="connsiteX98" fmla="*/ 3136900 w 5200650"/>
                  <a:gd name="connsiteY98" fmla="*/ 31750 h 4248150"/>
                  <a:gd name="connsiteX99" fmla="*/ 3048000 w 5200650"/>
                  <a:gd name="connsiteY99" fmla="*/ 12700 h 4248150"/>
                  <a:gd name="connsiteX100" fmla="*/ 2971800 w 5200650"/>
                  <a:gd name="connsiteY100" fmla="*/ 57150 h 4248150"/>
                  <a:gd name="connsiteX101" fmla="*/ 2857500 w 5200650"/>
                  <a:gd name="connsiteY101" fmla="*/ 6350 h 4248150"/>
                  <a:gd name="connsiteX102" fmla="*/ 2724150 w 5200650"/>
                  <a:gd name="connsiteY102" fmla="*/ 190500 h 4248150"/>
                  <a:gd name="connsiteX103" fmla="*/ 2527300 w 5200650"/>
                  <a:gd name="connsiteY103" fmla="*/ 177800 h 4248150"/>
                  <a:gd name="connsiteX104" fmla="*/ 2438400 w 5200650"/>
                  <a:gd name="connsiteY104" fmla="*/ 146050 h 4248150"/>
                  <a:gd name="connsiteX105" fmla="*/ 2400300 w 5200650"/>
                  <a:gd name="connsiteY105" fmla="*/ 190500 h 4248150"/>
                  <a:gd name="connsiteX106" fmla="*/ 2305050 w 5200650"/>
                  <a:gd name="connsiteY106" fmla="*/ 165100 h 4248150"/>
                  <a:gd name="connsiteX107" fmla="*/ 2203450 w 5200650"/>
                  <a:gd name="connsiteY107" fmla="*/ 241300 h 4248150"/>
                  <a:gd name="connsiteX108" fmla="*/ 2057400 w 5200650"/>
                  <a:gd name="connsiteY108" fmla="*/ 203200 h 4248150"/>
                  <a:gd name="connsiteX109" fmla="*/ 1968500 w 5200650"/>
                  <a:gd name="connsiteY109" fmla="*/ 336550 h 4248150"/>
                  <a:gd name="connsiteX110" fmla="*/ 1873250 w 5200650"/>
                  <a:gd name="connsiteY110" fmla="*/ 374650 h 4248150"/>
                  <a:gd name="connsiteX111" fmla="*/ 1797050 w 5200650"/>
                  <a:gd name="connsiteY111" fmla="*/ 336550 h 4248150"/>
                  <a:gd name="connsiteX112" fmla="*/ 1695450 w 5200650"/>
                  <a:gd name="connsiteY112" fmla="*/ 488950 h 4248150"/>
                  <a:gd name="connsiteX113" fmla="*/ 1682750 w 5200650"/>
                  <a:gd name="connsiteY113" fmla="*/ 539750 h 4248150"/>
                  <a:gd name="connsiteX114" fmla="*/ 1638300 w 5200650"/>
                  <a:gd name="connsiteY114" fmla="*/ 596900 h 4248150"/>
                  <a:gd name="connsiteX115" fmla="*/ 1638300 w 5200650"/>
                  <a:gd name="connsiteY115" fmla="*/ 666750 h 4248150"/>
                  <a:gd name="connsiteX116" fmla="*/ 1574800 w 5200650"/>
                  <a:gd name="connsiteY116" fmla="*/ 692150 h 4248150"/>
                  <a:gd name="connsiteX117" fmla="*/ 1568450 w 5200650"/>
                  <a:gd name="connsiteY117" fmla="*/ 774700 h 4248150"/>
                  <a:gd name="connsiteX118" fmla="*/ 1524000 w 5200650"/>
                  <a:gd name="connsiteY118" fmla="*/ 838200 h 4248150"/>
                  <a:gd name="connsiteX119" fmla="*/ 1492250 w 5200650"/>
                  <a:gd name="connsiteY119" fmla="*/ 838200 h 4248150"/>
                  <a:gd name="connsiteX120" fmla="*/ 1390650 w 5200650"/>
                  <a:gd name="connsiteY120" fmla="*/ 946150 h 4248150"/>
                  <a:gd name="connsiteX121" fmla="*/ 1422400 w 5200650"/>
                  <a:gd name="connsiteY121" fmla="*/ 1003300 h 4248150"/>
                  <a:gd name="connsiteX122" fmla="*/ 1377950 w 5200650"/>
                  <a:gd name="connsiteY122" fmla="*/ 1066800 h 4248150"/>
                  <a:gd name="connsiteX123" fmla="*/ 1352550 w 5200650"/>
                  <a:gd name="connsiteY123" fmla="*/ 1136650 h 4248150"/>
                  <a:gd name="connsiteX124" fmla="*/ 1384300 w 5200650"/>
                  <a:gd name="connsiteY124" fmla="*/ 1193800 h 4248150"/>
                  <a:gd name="connsiteX125" fmla="*/ 1384300 w 5200650"/>
                  <a:gd name="connsiteY125" fmla="*/ 1250950 h 4248150"/>
                  <a:gd name="connsiteX126" fmla="*/ 1181100 w 5200650"/>
                  <a:gd name="connsiteY126" fmla="*/ 1492250 h 4248150"/>
                  <a:gd name="connsiteX127" fmla="*/ 1041400 w 5200650"/>
                  <a:gd name="connsiteY127" fmla="*/ 1543050 h 4248150"/>
                  <a:gd name="connsiteX128" fmla="*/ 901700 w 5200650"/>
                  <a:gd name="connsiteY128" fmla="*/ 1511300 h 4248150"/>
                  <a:gd name="connsiteX129" fmla="*/ 812800 w 5200650"/>
                  <a:gd name="connsiteY129" fmla="*/ 1504950 h 4248150"/>
                  <a:gd name="connsiteX130" fmla="*/ 736600 w 5200650"/>
                  <a:gd name="connsiteY130" fmla="*/ 1485900 h 4248150"/>
                  <a:gd name="connsiteX131" fmla="*/ 609600 w 5200650"/>
                  <a:gd name="connsiteY131" fmla="*/ 1555750 h 4248150"/>
                  <a:gd name="connsiteX132" fmla="*/ 654050 w 5200650"/>
                  <a:gd name="connsiteY132" fmla="*/ 1619250 h 4248150"/>
                  <a:gd name="connsiteX133" fmla="*/ 692150 w 5200650"/>
                  <a:gd name="connsiteY133" fmla="*/ 1790700 h 4248150"/>
                  <a:gd name="connsiteX134" fmla="*/ 736600 w 5200650"/>
                  <a:gd name="connsiteY134" fmla="*/ 1809750 h 4248150"/>
                  <a:gd name="connsiteX135" fmla="*/ 749300 w 5200650"/>
                  <a:gd name="connsiteY135" fmla="*/ 1905000 h 4248150"/>
                  <a:gd name="connsiteX136" fmla="*/ 831850 w 5200650"/>
                  <a:gd name="connsiteY136" fmla="*/ 1930400 h 4248150"/>
                  <a:gd name="connsiteX137" fmla="*/ 895350 w 5200650"/>
                  <a:gd name="connsiteY137" fmla="*/ 1993900 h 4248150"/>
                  <a:gd name="connsiteX138" fmla="*/ 889000 w 5200650"/>
                  <a:gd name="connsiteY138" fmla="*/ 2076450 h 4248150"/>
                  <a:gd name="connsiteX139" fmla="*/ 704850 w 5200650"/>
                  <a:gd name="connsiteY139" fmla="*/ 2184400 h 4248150"/>
                  <a:gd name="connsiteX140" fmla="*/ 590550 w 5200650"/>
                  <a:gd name="connsiteY140" fmla="*/ 2216150 h 4248150"/>
                  <a:gd name="connsiteX141" fmla="*/ 527050 w 5200650"/>
                  <a:gd name="connsiteY141" fmla="*/ 2273300 h 4248150"/>
                  <a:gd name="connsiteX142" fmla="*/ 514350 w 5200650"/>
                  <a:gd name="connsiteY142" fmla="*/ 2362200 h 4248150"/>
                  <a:gd name="connsiteX143" fmla="*/ 495300 w 5200650"/>
                  <a:gd name="connsiteY143" fmla="*/ 2508250 h 4248150"/>
                  <a:gd name="connsiteX144" fmla="*/ 381000 w 5200650"/>
                  <a:gd name="connsiteY144" fmla="*/ 2495550 h 4248150"/>
                  <a:gd name="connsiteX145" fmla="*/ 381000 w 5200650"/>
                  <a:gd name="connsiteY145" fmla="*/ 2552700 h 4248150"/>
                  <a:gd name="connsiteX146" fmla="*/ 234950 w 5200650"/>
                  <a:gd name="connsiteY146" fmla="*/ 2717800 h 4248150"/>
                  <a:gd name="connsiteX147" fmla="*/ 88900 w 5200650"/>
                  <a:gd name="connsiteY147" fmla="*/ 2590800 h 4248150"/>
                  <a:gd name="connsiteX148" fmla="*/ 57150 w 5200650"/>
                  <a:gd name="connsiteY148" fmla="*/ 2571750 h 4248150"/>
                  <a:gd name="connsiteX149" fmla="*/ 0 w 5200650"/>
                  <a:gd name="connsiteY149" fmla="*/ 2603500 h 4248150"/>
                  <a:gd name="connsiteX150" fmla="*/ 50800 w 5200650"/>
                  <a:gd name="connsiteY150" fmla="*/ 2705100 h 4248150"/>
                  <a:gd name="connsiteX151" fmla="*/ 44450 w 5200650"/>
                  <a:gd name="connsiteY151" fmla="*/ 2724150 h 4248150"/>
                  <a:gd name="connsiteX152" fmla="*/ 139700 w 5200650"/>
                  <a:gd name="connsiteY152" fmla="*/ 2851150 h 4248150"/>
                  <a:gd name="connsiteX153" fmla="*/ 184150 w 5200650"/>
                  <a:gd name="connsiteY153" fmla="*/ 2914650 h 4248150"/>
                  <a:gd name="connsiteX154" fmla="*/ 158750 w 5200650"/>
                  <a:gd name="connsiteY154" fmla="*/ 3028950 h 4248150"/>
                  <a:gd name="connsiteX155" fmla="*/ 190500 w 5200650"/>
                  <a:gd name="connsiteY155" fmla="*/ 3092450 h 4248150"/>
                  <a:gd name="connsiteX156" fmla="*/ 222250 w 5200650"/>
                  <a:gd name="connsiteY156" fmla="*/ 3435350 h 4248150"/>
                  <a:gd name="connsiteX157" fmla="*/ 146050 w 5200650"/>
                  <a:gd name="connsiteY157" fmla="*/ 3448050 h 4248150"/>
                  <a:gd name="connsiteX158" fmla="*/ 152400 w 5200650"/>
                  <a:gd name="connsiteY158" fmla="*/ 3511550 h 4248150"/>
                  <a:gd name="connsiteX159" fmla="*/ 279400 w 5200650"/>
                  <a:gd name="connsiteY159" fmla="*/ 3530600 h 4248150"/>
                  <a:gd name="connsiteX160" fmla="*/ 298450 w 5200650"/>
                  <a:gd name="connsiteY160" fmla="*/ 3644900 h 4248150"/>
                  <a:gd name="connsiteX161" fmla="*/ 139700 w 5200650"/>
                  <a:gd name="connsiteY161" fmla="*/ 3765550 h 4248150"/>
                  <a:gd name="connsiteX162" fmla="*/ 158750 w 5200650"/>
                  <a:gd name="connsiteY162" fmla="*/ 3803650 h 4248150"/>
                  <a:gd name="connsiteX163" fmla="*/ 120650 w 5200650"/>
                  <a:gd name="connsiteY163" fmla="*/ 3892550 h 4248150"/>
                  <a:gd name="connsiteX164" fmla="*/ 120650 w 5200650"/>
                  <a:gd name="connsiteY164" fmla="*/ 3949700 h 4248150"/>
                  <a:gd name="connsiteX165" fmla="*/ 63500 w 5200650"/>
                  <a:gd name="connsiteY165" fmla="*/ 3981450 h 4248150"/>
                  <a:gd name="connsiteX166" fmla="*/ 69850 w 5200650"/>
                  <a:gd name="connsiteY166" fmla="*/ 4019550 h 4248150"/>
                  <a:gd name="connsiteX167" fmla="*/ 31750 w 5200650"/>
                  <a:gd name="connsiteY167" fmla="*/ 4089400 h 424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</a:cxnLst>
                <a:rect l="l" t="t" r="r" b="b"/>
                <a:pathLst>
                  <a:path w="5200650" h="4248150">
                    <a:moveTo>
                      <a:pt x="31750" y="4089400"/>
                    </a:moveTo>
                    <a:lnTo>
                      <a:pt x="234950" y="4044950"/>
                    </a:lnTo>
                    <a:lnTo>
                      <a:pt x="298450" y="3987800"/>
                    </a:lnTo>
                    <a:lnTo>
                      <a:pt x="425450" y="4114800"/>
                    </a:lnTo>
                    <a:lnTo>
                      <a:pt x="609600" y="4152900"/>
                    </a:lnTo>
                    <a:lnTo>
                      <a:pt x="704850" y="4032250"/>
                    </a:lnTo>
                    <a:lnTo>
                      <a:pt x="920750" y="4013200"/>
                    </a:lnTo>
                    <a:lnTo>
                      <a:pt x="984250" y="4051300"/>
                    </a:lnTo>
                    <a:lnTo>
                      <a:pt x="1079500" y="4171950"/>
                    </a:lnTo>
                    <a:lnTo>
                      <a:pt x="1085850" y="4216400"/>
                    </a:lnTo>
                    <a:lnTo>
                      <a:pt x="1231900" y="4248150"/>
                    </a:lnTo>
                    <a:lnTo>
                      <a:pt x="1257300" y="4133850"/>
                    </a:lnTo>
                    <a:lnTo>
                      <a:pt x="1187450" y="4032250"/>
                    </a:lnTo>
                    <a:lnTo>
                      <a:pt x="1028700" y="3943350"/>
                    </a:lnTo>
                    <a:lnTo>
                      <a:pt x="1041400" y="3892550"/>
                    </a:lnTo>
                    <a:lnTo>
                      <a:pt x="1022350" y="3752850"/>
                    </a:lnTo>
                    <a:lnTo>
                      <a:pt x="1130300" y="3740150"/>
                    </a:lnTo>
                    <a:lnTo>
                      <a:pt x="1193800" y="3676650"/>
                    </a:lnTo>
                    <a:lnTo>
                      <a:pt x="1193800" y="3524250"/>
                    </a:lnTo>
                    <a:lnTo>
                      <a:pt x="1187450" y="3409950"/>
                    </a:lnTo>
                    <a:lnTo>
                      <a:pt x="1187450" y="3333750"/>
                    </a:lnTo>
                    <a:lnTo>
                      <a:pt x="1238250" y="3117850"/>
                    </a:lnTo>
                    <a:lnTo>
                      <a:pt x="1377950" y="3092450"/>
                    </a:lnTo>
                    <a:lnTo>
                      <a:pt x="1447800" y="3155950"/>
                    </a:lnTo>
                    <a:lnTo>
                      <a:pt x="1485900" y="3098800"/>
                    </a:lnTo>
                    <a:lnTo>
                      <a:pt x="1568450" y="2908300"/>
                    </a:lnTo>
                    <a:lnTo>
                      <a:pt x="1612900" y="2889250"/>
                    </a:lnTo>
                    <a:lnTo>
                      <a:pt x="1701800" y="2692400"/>
                    </a:lnTo>
                    <a:lnTo>
                      <a:pt x="1784350" y="2654300"/>
                    </a:lnTo>
                    <a:lnTo>
                      <a:pt x="1854200" y="2698750"/>
                    </a:lnTo>
                    <a:lnTo>
                      <a:pt x="1873250" y="2603500"/>
                    </a:lnTo>
                    <a:lnTo>
                      <a:pt x="1854200" y="2559050"/>
                    </a:lnTo>
                    <a:lnTo>
                      <a:pt x="1917700" y="2514600"/>
                    </a:lnTo>
                    <a:lnTo>
                      <a:pt x="1962150" y="2406650"/>
                    </a:lnTo>
                    <a:lnTo>
                      <a:pt x="1962150" y="2330450"/>
                    </a:lnTo>
                    <a:lnTo>
                      <a:pt x="1987550" y="2247900"/>
                    </a:lnTo>
                    <a:lnTo>
                      <a:pt x="1962150" y="2222500"/>
                    </a:lnTo>
                    <a:lnTo>
                      <a:pt x="1955800" y="2051050"/>
                    </a:lnTo>
                    <a:lnTo>
                      <a:pt x="1949450" y="2000250"/>
                    </a:lnTo>
                    <a:lnTo>
                      <a:pt x="1981200" y="1955800"/>
                    </a:lnTo>
                    <a:lnTo>
                      <a:pt x="2000250" y="1892300"/>
                    </a:lnTo>
                    <a:lnTo>
                      <a:pt x="2057400" y="1828800"/>
                    </a:lnTo>
                    <a:lnTo>
                      <a:pt x="2133600" y="1854200"/>
                    </a:lnTo>
                    <a:lnTo>
                      <a:pt x="2178050" y="1866900"/>
                    </a:lnTo>
                    <a:lnTo>
                      <a:pt x="2241550" y="1765300"/>
                    </a:lnTo>
                    <a:lnTo>
                      <a:pt x="2279650" y="1720850"/>
                    </a:lnTo>
                    <a:lnTo>
                      <a:pt x="2476500" y="1644650"/>
                    </a:lnTo>
                    <a:lnTo>
                      <a:pt x="2559050" y="1625600"/>
                    </a:lnTo>
                    <a:lnTo>
                      <a:pt x="2952750" y="1416050"/>
                    </a:lnTo>
                    <a:lnTo>
                      <a:pt x="3073400" y="1327150"/>
                    </a:lnTo>
                    <a:lnTo>
                      <a:pt x="3441700" y="1263650"/>
                    </a:lnTo>
                    <a:lnTo>
                      <a:pt x="3492500" y="1320800"/>
                    </a:lnTo>
                    <a:lnTo>
                      <a:pt x="3765550" y="1390650"/>
                    </a:lnTo>
                    <a:lnTo>
                      <a:pt x="4025900" y="1441450"/>
                    </a:lnTo>
                    <a:lnTo>
                      <a:pt x="4057650" y="1485900"/>
                    </a:lnTo>
                    <a:lnTo>
                      <a:pt x="4095750" y="1606550"/>
                    </a:lnTo>
                    <a:lnTo>
                      <a:pt x="4337050" y="1746250"/>
                    </a:lnTo>
                    <a:lnTo>
                      <a:pt x="4337050" y="1854200"/>
                    </a:lnTo>
                    <a:lnTo>
                      <a:pt x="4362450" y="1892300"/>
                    </a:lnTo>
                    <a:lnTo>
                      <a:pt x="4565650" y="2063750"/>
                    </a:lnTo>
                    <a:lnTo>
                      <a:pt x="4565650" y="2133600"/>
                    </a:lnTo>
                    <a:lnTo>
                      <a:pt x="4654550" y="2159000"/>
                    </a:lnTo>
                    <a:lnTo>
                      <a:pt x="4794250" y="2343150"/>
                    </a:lnTo>
                    <a:lnTo>
                      <a:pt x="4832350" y="2051050"/>
                    </a:lnTo>
                    <a:lnTo>
                      <a:pt x="4914900" y="1746250"/>
                    </a:lnTo>
                    <a:lnTo>
                      <a:pt x="5080000" y="1346200"/>
                    </a:lnTo>
                    <a:lnTo>
                      <a:pt x="5162550" y="1257300"/>
                    </a:lnTo>
                    <a:lnTo>
                      <a:pt x="5200650" y="1206500"/>
                    </a:lnTo>
                    <a:lnTo>
                      <a:pt x="4997450" y="1219200"/>
                    </a:lnTo>
                    <a:lnTo>
                      <a:pt x="4927600" y="1162050"/>
                    </a:lnTo>
                    <a:lnTo>
                      <a:pt x="4857750" y="1162050"/>
                    </a:lnTo>
                    <a:lnTo>
                      <a:pt x="4775200" y="1009650"/>
                    </a:lnTo>
                    <a:lnTo>
                      <a:pt x="4730750" y="996950"/>
                    </a:lnTo>
                    <a:lnTo>
                      <a:pt x="4718050" y="946150"/>
                    </a:lnTo>
                    <a:lnTo>
                      <a:pt x="4806950" y="876300"/>
                    </a:lnTo>
                    <a:lnTo>
                      <a:pt x="4762500" y="825500"/>
                    </a:lnTo>
                    <a:lnTo>
                      <a:pt x="4762500" y="755650"/>
                    </a:lnTo>
                    <a:lnTo>
                      <a:pt x="4629150" y="704850"/>
                    </a:lnTo>
                    <a:lnTo>
                      <a:pt x="4419600" y="704850"/>
                    </a:lnTo>
                    <a:lnTo>
                      <a:pt x="4445000" y="615950"/>
                    </a:lnTo>
                    <a:lnTo>
                      <a:pt x="4406900" y="349250"/>
                    </a:lnTo>
                    <a:lnTo>
                      <a:pt x="4349750" y="304800"/>
                    </a:lnTo>
                    <a:lnTo>
                      <a:pt x="4349750" y="209550"/>
                    </a:lnTo>
                    <a:lnTo>
                      <a:pt x="4279900" y="222250"/>
                    </a:lnTo>
                    <a:lnTo>
                      <a:pt x="4235450" y="228600"/>
                    </a:lnTo>
                    <a:lnTo>
                      <a:pt x="4203700" y="165100"/>
                    </a:lnTo>
                    <a:lnTo>
                      <a:pt x="4127500" y="190500"/>
                    </a:lnTo>
                    <a:lnTo>
                      <a:pt x="4121150" y="247650"/>
                    </a:lnTo>
                    <a:lnTo>
                      <a:pt x="4044950" y="323850"/>
                    </a:lnTo>
                    <a:lnTo>
                      <a:pt x="3873500" y="292100"/>
                    </a:lnTo>
                    <a:lnTo>
                      <a:pt x="3740150" y="165100"/>
                    </a:lnTo>
                    <a:lnTo>
                      <a:pt x="3663950" y="177800"/>
                    </a:lnTo>
                    <a:lnTo>
                      <a:pt x="3606800" y="171450"/>
                    </a:lnTo>
                    <a:lnTo>
                      <a:pt x="3524250" y="171450"/>
                    </a:lnTo>
                    <a:lnTo>
                      <a:pt x="3409950" y="133350"/>
                    </a:lnTo>
                    <a:lnTo>
                      <a:pt x="3308350" y="120650"/>
                    </a:lnTo>
                    <a:lnTo>
                      <a:pt x="3257550" y="63500"/>
                    </a:lnTo>
                    <a:lnTo>
                      <a:pt x="3213100" y="0"/>
                    </a:lnTo>
                    <a:lnTo>
                      <a:pt x="3136900" y="31750"/>
                    </a:lnTo>
                    <a:lnTo>
                      <a:pt x="3048000" y="12700"/>
                    </a:lnTo>
                    <a:lnTo>
                      <a:pt x="2971800" y="57150"/>
                    </a:lnTo>
                    <a:lnTo>
                      <a:pt x="2857500" y="6350"/>
                    </a:lnTo>
                    <a:lnTo>
                      <a:pt x="2724150" y="190500"/>
                    </a:lnTo>
                    <a:lnTo>
                      <a:pt x="2527300" y="177800"/>
                    </a:lnTo>
                    <a:lnTo>
                      <a:pt x="2438400" y="146050"/>
                    </a:lnTo>
                    <a:lnTo>
                      <a:pt x="2400300" y="190500"/>
                    </a:lnTo>
                    <a:lnTo>
                      <a:pt x="2305050" y="165100"/>
                    </a:lnTo>
                    <a:lnTo>
                      <a:pt x="2203450" y="241300"/>
                    </a:lnTo>
                    <a:lnTo>
                      <a:pt x="2057400" y="203200"/>
                    </a:lnTo>
                    <a:lnTo>
                      <a:pt x="1968500" y="336550"/>
                    </a:lnTo>
                    <a:lnTo>
                      <a:pt x="1873250" y="374650"/>
                    </a:lnTo>
                    <a:lnTo>
                      <a:pt x="1797050" y="336550"/>
                    </a:lnTo>
                    <a:lnTo>
                      <a:pt x="1695450" y="488950"/>
                    </a:lnTo>
                    <a:lnTo>
                      <a:pt x="1682750" y="539750"/>
                    </a:lnTo>
                    <a:lnTo>
                      <a:pt x="1638300" y="596900"/>
                    </a:lnTo>
                    <a:lnTo>
                      <a:pt x="1638300" y="666750"/>
                    </a:lnTo>
                    <a:lnTo>
                      <a:pt x="1574800" y="692150"/>
                    </a:lnTo>
                    <a:lnTo>
                      <a:pt x="1568450" y="774700"/>
                    </a:lnTo>
                    <a:lnTo>
                      <a:pt x="1524000" y="838200"/>
                    </a:lnTo>
                    <a:lnTo>
                      <a:pt x="1492250" y="838200"/>
                    </a:lnTo>
                    <a:lnTo>
                      <a:pt x="1390650" y="946150"/>
                    </a:lnTo>
                    <a:lnTo>
                      <a:pt x="1422400" y="1003300"/>
                    </a:lnTo>
                    <a:lnTo>
                      <a:pt x="1377950" y="1066800"/>
                    </a:lnTo>
                    <a:lnTo>
                      <a:pt x="1352550" y="1136650"/>
                    </a:lnTo>
                    <a:lnTo>
                      <a:pt x="1384300" y="1193800"/>
                    </a:lnTo>
                    <a:lnTo>
                      <a:pt x="1384300" y="1250950"/>
                    </a:lnTo>
                    <a:lnTo>
                      <a:pt x="1181100" y="1492250"/>
                    </a:lnTo>
                    <a:lnTo>
                      <a:pt x="1041400" y="1543050"/>
                    </a:lnTo>
                    <a:lnTo>
                      <a:pt x="901700" y="1511300"/>
                    </a:lnTo>
                    <a:lnTo>
                      <a:pt x="812800" y="1504950"/>
                    </a:lnTo>
                    <a:lnTo>
                      <a:pt x="736600" y="1485900"/>
                    </a:lnTo>
                    <a:lnTo>
                      <a:pt x="609600" y="1555750"/>
                    </a:lnTo>
                    <a:lnTo>
                      <a:pt x="654050" y="1619250"/>
                    </a:lnTo>
                    <a:lnTo>
                      <a:pt x="692150" y="1790700"/>
                    </a:lnTo>
                    <a:lnTo>
                      <a:pt x="736600" y="1809750"/>
                    </a:lnTo>
                    <a:lnTo>
                      <a:pt x="749300" y="1905000"/>
                    </a:lnTo>
                    <a:lnTo>
                      <a:pt x="831850" y="1930400"/>
                    </a:lnTo>
                    <a:lnTo>
                      <a:pt x="895350" y="1993900"/>
                    </a:lnTo>
                    <a:lnTo>
                      <a:pt x="889000" y="2076450"/>
                    </a:lnTo>
                    <a:lnTo>
                      <a:pt x="704850" y="2184400"/>
                    </a:lnTo>
                    <a:lnTo>
                      <a:pt x="590550" y="2216150"/>
                    </a:lnTo>
                    <a:lnTo>
                      <a:pt x="527050" y="2273300"/>
                    </a:lnTo>
                    <a:lnTo>
                      <a:pt x="514350" y="2362200"/>
                    </a:lnTo>
                    <a:lnTo>
                      <a:pt x="495300" y="2508250"/>
                    </a:lnTo>
                    <a:lnTo>
                      <a:pt x="381000" y="2495550"/>
                    </a:lnTo>
                    <a:lnTo>
                      <a:pt x="381000" y="2552700"/>
                    </a:lnTo>
                    <a:lnTo>
                      <a:pt x="234950" y="2717800"/>
                    </a:lnTo>
                    <a:lnTo>
                      <a:pt x="88900" y="2590800"/>
                    </a:lnTo>
                    <a:lnTo>
                      <a:pt x="57150" y="2571750"/>
                    </a:lnTo>
                    <a:lnTo>
                      <a:pt x="0" y="2603500"/>
                    </a:lnTo>
                    <a:lnTo>
                      <a:pt x="50800" y="2705100"/>
                    </a:lnTo>
                    <a:lnTo>
                      <a:pt x="44450" y="2724150"/>
                    </a:lnTo>
                    <a:lnTo>
                      <a:pt x="139700" y="2851150"/>
                    </a:lnTo>
                    <a:lnTo>
                      <a:pt x="184150" y="2914650"/>
                    </a:lnTo>
                    <a:lnTo>
                      <a:pt x="158750" y="3028950"/>
                    </a:lnTo>
                    <a:lnTo>
                      <a:pt x="190500" y="3092450"/>
                    </a:lnTo>
                    <a:lnTo>
                      <a:pt x="222250" y="3435350"/>
                    </a:lnTo>
                    <a:lnTo>
                      <a:pt x="146050" y="3448050"/>
                    </a:lnTo>
                    <a:lnTo>
                      <a:pt x="152400" y="3511550"/>
                    </a:lnTo>
                    <a:lnTo>
                      <a:pt x="279400" y="3530600"/>
                    </a:lnTo>
                    <a:lnTo>
                      <a:pt x="298450" y="3644900"/>
                    </a:lnTo>
                    <a:lnTo>
                      <a:pt x="139700" y="3765550"/>
                    </a:lnTo>
                    <a:lnTo>
                      <a:pt x="158750" y="3803650"/>
                    </a:lnTo>
                    <a:lnTo>
                      <a:pt x="120650" y="3892550"/>
                    </a:lnTo>
                    <a:lnTo>
                      <a:pt x="120650" y="3949700"/>
                    </a:lnTo>
                    <a:lnTo>
                      <a:pt x="63500" y="3981450"/>
                    </a:lnTo>
                    <a:lnTo>
                      <a:pt x="69850" y="4019550"/>
                    </a:lnTo>
                    <a:lnTo>
                      <a:pt x="31750" y="408940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867A2A5B-8773-0F73-5BCF-0DF2E61770BF}"/>
                  </a:ext>
                </a:extLst>
              </p:cNvPr>
              <p:cNvSpPr/>
              <p:nvPr/>
            </p:nvSpPr>
            <p:spPr>
              <a:xfrm>
                <a:off x="2420330" y="1677615"/>
                <a:ext cx="177182" cy="147651"/>
              </a:xfrm>
              <a:custGeom>
                <a:avLst/>
                <a:gdLst>
                  <a:gd name="connsiteX0" fmla="*/ 342900 w 666750"/>
                  <a:gd name="connsiteY0" fmla="*/ 38100 h 555625"/>
                  <a:gd name="connsiteX1" fmla="*/ 279400 w 666750"/>
                  <a:gd name="connsiteY1" fmla="*/ 130175 h 555625"/>
                  <a:gd name="connsiteX2" fmla="*/ 190500 w 666750"/>
                  <a:gd name="connsiteY2" fmla="*/ 158750 h 555625"/>
                  <a:gd name="connsiteX3" fmla="*/ 114300 w 666750"/>
                  <a:gd name="connsiteY3" fmla="*/ 180975 h 555625"/>
                  <a:gd name="connsiteX4" fmla="*/ 82550 w 666750"/>
                  <a:gd name="connsiteY4" fmla="*/ 158750 h 555625"/>
                  <a:gd name="connsiteX5" fmla="*/ 57150 w 666750"/>
                  <a:gd name="connsiteY5" fmla="*/ 200025 h 555625"/>
                  <a:gd name="connsiteX6" fmla="*/ 66675 w 666750"/>
                  <a:gd name="connsiteY6" fmla="*/ 269875 h 555625"/>
                  <a:gd name="connsiteX7" fmla="*/ 0 w 666750"/>
                  <a:gd name="connsiteY7" fmla="*/ 282575 h 555625"/>
                  <a:gd name="connsiteX8" fmla="*/ 3175 w 666750"/>
                  <a:gd name="connsiteY8" fmla="*/ 330200 h 555625"/>
                  <a:gd name="connsiteX9" fmla="*/ 25400 w 666750"/>
                  <a:gd name="connsiteY9" fmla="*/ 381000 h 555625"/>
                  <a:gd name="connsiteX10" fmla="*/ 161925 w 666750"/>
                  <a:gd name="connsiteY10" fmla="*/ 304800 h 555625"/>
                  <a:gd name="connsiteX11" fmla="*/ 231775 w 666750"/>
                  <a:gd name="connsiteY11" fmla="*/ 314325 h 555625"/>
                  <a:gd name="connsiteX12" fmla="*/ 266700 w 666750"/>
                  <a:gd name="connsiteY12" fmla="*/ 317500 h 555625"/>
                  <a:gd name="connsiteX13" fmla="*/ 288925 w 666750"/>
                  <a:gd name="connsiteY13" fmla="*/ 371475 h 555625"/>
                  <a:gd name="connsiteX14" fmla="*/ 254000 w 666750"/>
                  <a:gd name="connsiteY14" fmla="*/ 444500 h 555625"/>
                  <a:gd name="connsiteX15" fmla="*/ 254000 w 666750"/>
                  <a:gd name="connsiteY15" fmla="*/ 473075 h 555625"/>
                  <a:gd name="connsiteX16" fmla="*/ 266700 w 666750"/>
                  <a:gd name="connsiteY16" fmla="*/ 501650 h 555625"/>
                  <a:gd name="connsiteX17" fmla="*/ 254000 w 666750"/>
                  <a:gd name="connsiteY17" fmla="*/ 523875 h 555625"/>
                  <a:gd name="connsiteX18" fmla="*/ 298450 w 666750"/>
                  <a:gd name="connsiteY18" fmla="*/ 555625 h 555625"/>
                  <a:gd name="connsiteX19" fmla="*/ 317500 w 666750"/>
                  <a:gd name="connsiteY19" fmla="*/ 523875 h 555625"/>
                  <a:gd name="connsiteX20" fmla="*/ 317500 w 666750"/>
                  <a:gd name="connsiteY20" fmla="*/ 485775 h 555625"/>
                  <a:gd name="connsiteX21" fmla="*/ 352425 w 666750"/>
                  <a:gd name="connsiteY21" fmla="*/ 400050 h 555625"/>
                  <a:gd name="connsiteX22" fmla="*/ 371475 w 666750"/>
                  <a:gd name="connsiteY22" fmla="*/ 368300 h 555625"/>
                  <a:gd name="connsiteX23" fmla="*/ 485775 w 666750"/>
                  <a:gd name="connsiteY23" fmla="*/ 330200 h 555625"/>
                  <a:gd name="connsiteX24" fmla="*/ 511175 w 666750"/>
                  <a:gd name="connsiteY24" fmla="*/ 342900 h 555625"/>
                  <a:gd name="connsiteX25" fmla="*/ 514350 w 666750"/>
                  <a:gd name="connsiteY25" fmla="*/ 403225 h 555625"/>
                  <a:gd name="connsiteX26" fmla="*/ 584200 w 666750"/>
                  <a:gd name="connsiteY26" fmla="*/ 460375 h 555625"/>
                  <a:gd name="connsiteX27" fmla="*/ 635000 w 666750"/>
                  <a:gd name="connsiteY27" fmla="*/ 374650 h 555625"/>
                  <a:gd name="connsiteX28" fmla="*/ 635000 w 666750"/>
                  <a:gd name="connsiteY28" fmla="*/ 307975 h 555625"/>
                  <a:gd name="connsiteX29" fmla="*/ 619125 w 666750"/>
                  <a:gd name="connsiteY29" fmla="*/ 260350 h 555625"/>
                  <a:gd name="connsiteX30" fmla="*/ 647700 w 666750"/>
                  <a:gd name="connsiteY30" fmla="*/ 187325 h 555625"/>
                  <a:gd name="connsiteX31" fmla="*/ 666750 w 666750"/>
                  <a:gd name="connsiteY31" fmla="*/ 117475 h 555625"/>
                  <a:gd name="connsiteX32" fmla="*/ 631825 w 666750"/>
                  <a:gd name="connsiteY32" fmla="*/ 95250 h 555625"/>
                  <a:gd name="connsiteX33" fmla="*/ 635000 w 666750"/>
                  <a:gd name="connsiteY33" fmla="*/ 9525 h 555625"/>
                  <a:gd name="connsiteX34" fmla="*/ 558800 w 666750"/>
                  <a:gd name="connsiteY34" fmla="*/ 0 h 555625"/>
                  <a:gd name="connsiteX35" fmla="*/ 431800 w 666750"/>
                  <a:gd name="connsiteY35" fmla="*/ 76200 h 555625"/>
                  <a:gd name="connsiteX36" fmla="*/ 342900 w 666750"/>
                  <a:gd name="connsiteY36" fmla="*/ 38100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6750" h="555625">
                    <a:moveTo>
                      <a:pt x="342900" y="38100"/>
                    </a:moveTo>
                    <a:lnTo>
                      <a:pt x="279400" y="130175"/>
                    </a:lnTo>
                    <a:lnTo>
                      <a:pt x="190500" y="158750"/>
                    </a:lnTo>
                    <a:lnTo>
                      <a:pt x="114300" y="180975"/>
                    </a:lnTo>
                    <a:lnTo>
                      <a:pt x="82550" y="158750"/>
                    </a:lnTo>
                    <a:lnTo>
                      <a:pt x="57150" y="200025"/>
                    </a:lnTo>
                    <a:lnTo>
                      <a:pt x="66675" y="269875"/>
                    </a:lnTo>
                    <a:lnTo>
                      <a:pt x="0" y="282575"/>
                    </a:lnTo>
                    <a:lnTo>
                      <a:pt x="3175" y="330200"/>
                    </a:lnTo>
                    <a:lnTo>
                      <a:pt x="25400" y="381000"/>
                    </a:lnTo>
                    <a:lnTo>
                      <a:pt x="161925" y="304800"/>
                    </a:lnTo>
                    <a:lnTo>
                      <a:pt x="231775" y="314325"/>
                    </a:lnTo>
                    <a:lnTo>
                      <a:pt x="266700" y="317500"/>
                    </a:lnTo>
                    <a:lnTo>
                      <a:pt x="288925" y="371475"/>
                    </a:lnTo>
                    <a:lnTo>
                      <a:pt x="254000" y="444500"/>
                    </a:lnTo>
                    <a:lnTo>
                      <a:pt x="254000" y="473075"/>
                    </a:lnTo>
                    <a:lnTo>
                      <a:pt x="266700" y="501650"/>
                    </a:lnTo>
                    <a:lnTo>
                      <a:pt x="254000" y="523875"/>
                    </a:lnTo>
                    <a:lnTo>
                      <a:pt x="298450" y="555625"/>
                    </a:lnTo>
                    <a:lnTo>
                      <a:pt x="317500" y="523875"/>
                    </a:lnTo>
                    <a:lnTo>
                      <a:pt x="317500" y="485775"/>
                    </a:lnTo>
                    <a:lnTo>
                      <a:pt x="352425" y="400050"/>
                    </a:lnTo>
                    <a:lnTo>
                      <a:pt x="371475" y="368300"/>
                    </a:lnTo>
                    <a:lnTo>
                      <a:pt x="485775" y="330200"/>
                    </a:lnTo>
                    <a:lnTo>
                      <a:pt x="511175" y="342900"/>
                    </a:lnTo>
                    <a:lnTo>
                      <a:pt x="514350" y="403225"/>
                    </a:lnTo>
                    <a:lnTo>
                      <a:pt x="584200" y="460375"/>
                    </a:lnTo>
                    <a:lnTo>
                      <a:pt x="635000" y="374650"/>
                    </a:lnTo>
                    <a:lnTo>
                      <a:pt x="635000" y="307975"/>
                    </a:lnTo>
                    <a:lnTo>
                      <a:pt x="619125" y="260350"/>
                    </a:lnTo>
                    <a:lnTo>
                      <a:pt x="647700" y="187325"/>
                    </a:lnTo>
                    <a:lnTo>
                      <a:pt x="666750" y="117475"/>
                    </a:lnTo>
                    <a:lnTo>
                      <a:pt x="631825" y="95250"/>
                    </a:lnTo>
                    <a:lnTo>
                      <a:pt x="635000" y="9525"/>
                    </a:lnTo>
                    <a:lnTo>
                      <a:pt x="558800" y="0"/>
                    </a:lnTo>
                    <a:lnTo>
                      <a:pt x="431800" y="76200"/>
                    </a:lnTo>
                    <a:lnTo>
                      <a:pt x="342900" y="3810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983CF6F2-6E05-4F03-DED1-CFC2AA28A5AF}"/>
                  </a:ext>
                </a:extLst>
              </p:cNvPr>
              <p:cNvSpPr/>
              <p:nvPr/>
            </p:nvSpPr>
            <p:spPr>
              <a:xfrm>
                <a:off x="2032958" y="1991481"/>
                <a:ext cx="870826" cy="678354"/>
              </a:xfrm>
              <a:custGeom>
                <a:avLst/>
                <a:gdLst>
                  <a:gd name="connsiteX0" fmla="*/ 2832482 w 3276982"/>
                  <a:gd name="connsiteY0" fmla="*/ 0 h 2552700"/>
                  <a:gd name="connsiteX1" fmla="*/ 2845182 w 3276982"/>
                  <a:gd name="connsiteY1" fmla="*/ 50800 h 2552700"/>
                  <a:gd name="connsiteX2" fmla="*/ 2832482 w 3276982"/>
                  <a:gd name="connsiteY2" fmla="*/ 120652 h 2552700"/>
                  <a:gd name="connsiteX3" fmla="*/ 2826132 w 3276982"/>
                  <a:gd name="connsiteY3" fmla="*/ 158748 h 2552700"/>
                  <a:gd name="connsiteX4" fmla="*/ 2857882 w 3276982"/>
                  <a:gd name="connsiteY4" fmla="*/ 209548 h 2552700"/>
                  <a:gd name="connsiteX5" fmla="*/ 2953132 w 3276982"/>
                  <a:gd name="connsiteY5" fmla="*/ 241300 h 2552700"/>
                  <a:gd name="connsiteX6" fmla="*/ 2953132 w 3276982"/>
                  <a:gd name="connsiteY6" fmla="*/ 323852 h 2552700"/>
                  <a:gd name="connsiteX7" fmla="*/ 2915032 w 3276982"/>
                  <a:gd name="connsiteY7" fmla="*/ 361948 h 2552700"/>
                  <a:gd name="connsiteX8" fmla="*/ 2921382 w 3276982"/>
                  <a:gd name="connsiteY8" fmla="*/ 393700 h 2552700"/>
                  <a:gd name="connsiteX9" fmla="*/ 2864232 w 3276982"/>
                  <a:gd name="connsiteY9" fmla="*/ 482600 h 2552700"/>
                  <a:gd name="connsiteX10" fmla="*/ 2826132 w 3276982"/>
                  <a:gd name="connsiteY10" fmla="*/ 736600 h 2552700"/>
                  <a:gd name="connsiteX11" fmla="*/ 2832482 w 3276982"/>
                  <a:gd name="connsiteY11" fmla="*/ 838200 h 2552700"/>
                  <a:gd name="connsiteX12" fmla="*/ 2832482 w 3276982"/>
                  <a:gd name="connsiteY12" fmla="*/ 882652 h 2552700"/>
                  <a:gd name="connsiteX13" fmla="*/ 2883282 w 3276982"/>
                  <a:gd name="connsiteY13" fmla="*/ 914400 h 2552700"/>
                  <a:gd name="connsiteX14" fmla="*/ 2927732 w 3276982"/>
                  <a:gd name="connsiteY14" fmla="*/ 914400 h 2552700"/>
                  <a:gd name="connsiteX15" fmla="*/ 2972182 w 3276982"/>
                  <a:gd name="connsiteY15" fmla="*/ 869948 h 2552700"/>
                  <a:gd name="connsiteX16" fmla="*/ 3035682 w 3276982"/>
                  <a:gd name="connsiteY16" fmla="*/ 1035052 h 2552700"/>
                  <a:gd name="connsiteX17" fmla="*/ 3162682 w 3276982"/>
                  <a:gd name="connsiteY17" fmla="*/ 1098548 h 2552700"/>
                  <a:gd name="connsiteX18" fmla="*/ 3175382 w 3276982"/>
                  <a:gd name="connsiteY18" fmla="*/ 1200148 h 2552700"/>
                  <a:gd name="connsiteX19" fmla="*/ 3143632 w 3276982"/>
                  <a:gd name="connsiteY19" fmla="*/ 1250948 h 2552700"/>
                  <a:gd name="connsiteX20" fmla="*/ 3061082 w 3276982"/>
                  <a:gd name="connsiteY20" fmla="*/ 1327148 h 2552700"/>
                  <a:gd name="connsiteX21" fmla="*/ 3048382 w 3276982"/>
                  <a:gd name="connsiteY21" fmla="*/ 1346200 h 2552700"/>
                  <a:gd name="connsiteX22" fmla="*/ 3048382 w 3276982"/>
                  <a:gd name="connsiteY22" fmla="*/ 1390652 h 2552700"/>
                  <a:gd name="connsiteX23" fmla="*/ 3067432 w 3276982"/>
                  <a:gd name="connsiteY23" fmla="*/ 1416052 h 2552700"/>
                  <a:gd name="connsiteX24" fmla="*/ 3029332 w 3276982"/>
                  <a:gd name="connsiteY24" fmla="*/ 1485900 h 2552700"/>
                  <a:gd name="connsiteX25" fmla="*/ 3162682 w 3276982"/>
                  <a:gd name="connsiteY25" fmla="*/ 1492252 h 2552700"/>
                  <a:gd name="connsiteX26" fmla="*/ 3156332 w 3276982"/>
                  <a:gd name="connsiteY26" fmla="*/ 1530348 h 2552700"/>
                  <a:gd name="connsiteX27" fmla="*/ 3276982 w 3276982"/>
                  <a:gd name="connsiteY27" fmla="*/ 1517652 h 2552700"/>
                  <a:gd name="connsiteX28" fmla="*/ 3276982 w 3276982"/>
                  <a:gd name="connsiteY28" fmla="*/ 1568452 h 2552700"/>
                  <a:gd name="connsiteX29" fmla="*/ 2972182 w 3276982"/>
                  <a:gd name="connsiteY29" fmla="*/ 1714500 h 2552700"/>
                  <a:gd name="connsiteX30" fmla="*/ 2895982 w 3276982"/>
                  <a:gd name="connsiteY30" fmla="*/ 1714500 h 2552700"/>
                  <a:gd name="connsiteX31" fmla="*/ 2851532 w 3276982"/>
                  <a:gd name="connsiteY31" fmla="*/ 1784348 h 2552700"/>
                  <a:gd name="connsiteX32" fmla="*/ 2794382 w 3276982"/>
                  <a:gd name="connsiteY32" fmla="*/ 1758948 h 2552700"/>
                  <a:gd name="connsiteX33" fmla="*/ 2788032 w 3276982"/>
                  <a:gd name="connsiteY33" fmla="*/ 1835148 h 2552700"/>
                  <a:gd name="connsiteX34" fmla="*/ 2762632 w 3276982"/>
                  <a:gd name="connsiteY34" fmla="*/ 1866900 h 2552700"/>
                  <a:gd name="connsiteX35" fmla="*/ 2705482 w 3276982"/>
                  <a:gd name="connsiteY35" fmla="*/ 1854200 h 2552700"/>
                  <a:gd name="connsiteX36" fmla="*/ 2699132 w 3276982"/>
                  <a:gd name="connsiteY36" fmla="*/ 1917700 h 2552700"/>
                  <a:gd name="connsiteX37" fmla="*/ 2591182 w 3276982"/>
                  <a:gd name="connsiteY37" fmla="*/ 2019300 h 2552700"/>
                  <a:gd name="connsiteX38" fmla="*/ 2457832 w 3276982"/>
                  <a:gd name="connsiteY38" fmla="*/ 2082800 h 2552700"/>
                  <a:gd name="connsiteX39" fmla="*/ 2318132 w 3276982"/>
                  <a:gd name="connsiteY39" fmla="*/ 2171700 h 2552700"/>
                  <a:gd name="connsiteX40" fmla="*/ 2210182 w 3276982"/>
                  <a:gd name="connsiteY40" fmla="*/ 2190748 h 2552700"/>
                  <a:gd name="connsiteX41" fmla="*/ 2121282 w 3276982"/>
                  <a:gd name="connsiteY41" fmla="*/ 2266948 h 2552700"/>
                  <a:gd name="connsiteX42" fmla="*/ 2203832 w 3276982"/>
                  <a:gd name="connsiteY42" fmla="*/ 2292348 h 2552700"/>
                  <a:gd name="connsiteX43" fmla="*/ 2140332 w 3276982"/>
                  <a:gd name="connsiteY43" fmla="*/ 2368548 h 2552700"/>
                  <a:gd name="connsiteX44" fmla="*/ 2133982 w 3276982"/>
                  <a:gd name="connsiteY44" fmla="*/ 2451100 h 2552700"/>
                  <a:gd name="connsiteX45" fmla="*/ 2026032 w 3276982"/>
                  <a:gd name="connsiteY45" fmla="*/ 2457452 h 2552700"/>
                  <a:gd name="connsiteX46" fmla="*/ 1981582 w 3276982"/>
                  <a:gd name="connsiteY46" fmla="*/ 2463800 h 2552700"/>
                  <a:gd name="connsiteX47" fmla="*/ 1975692 w 3276982"/>
                  <a:gd name="connsiteY47" fmla="*/ 2540368 h 2552700"/>
                  <a:gd name="connsiteX48" fmla="*/ 1778382 w 3276982"/>
                  <a:gd name="connsiteY48" fmla="*/ 2552700 h 2552700"/>
                  <a:gd name="connsiteX49" fmla="*/ 1708532 w 3276982"/>
                  <a:gd name="connsiteY49" fmla="*/ 2495548 h 2552700"/>
                  <a:gd name="connsiteX50" fmla="*/ 1638682 w 3276982"/>
                  <a:gd name="connsiteY50" fmla="*/ 2495548 h 2552700"/>
                  <a:gd name="connsiteX51" fmla="*/ 1556132 w 3276982"/>
                  <a:gd name="connsiteY51" fmla="*/ 2343148 h 2552700"/>
                  <a:gd name="connsiteX52" fmla="*/ 1511682 w 3276982"/>
                  <a:gd name="connsiteY52" fmla="*/ 2330452 h 2552700"/>
                  <a:gd name="connsiteX53" fmla="*/ 1498982 w 3276982"/>
                  <a:gd name="connsiteY53" fmla="*/ 2279652 h 2552700"/>
                  <a:gd name="connsiteX54" fmla="*/ 1587882 w 3276982"/>
                  <a:gd name="connsiteY54" fmla="*/ 2209800 h 2552700"/>
                  <a:gd name="connsiteX55" fmla="*/ 1543432 w 3276982"/>
                  <a:gd name="connsiteY55" fmla="*/ 2159000 h 2552700"/>
                  <a:gd name="connsiteX56" fmla="*/ 1543432 w 3276982"/>
                  <a:gd name="connsiteY56" fmla="*/ 2089148 h 2552700"/>
                  <a:gd name="connsiteX57" fmla="*/ 1410082 w 3276982"/>
                  <a:gd name="connsiteY57" fmla="*/ 2038348 h 2552700"/>
                  <a:gd name="connsiteX58" fmla="*/ 1200532 w 3276982"/>
                  <a:gd name="connsiteY58" fmla="*/ 2038348 h 2552700"/>
                  <a:gd name="connsiteX59" fmla="*/ 1225932 w 3276982"/>
                  <a:gd name="connsiteY59" fmla="*/ 1949452 h 2552700"/>
                  <a:gd name="connsiteX60" fmla="*/ 1187832 w 3276982"/>
                  <a:gd name="connsiteY60" fmla="*/ 1682748 h 2552700"/>
                  <a:gd name="connsiteX61" fmla="*/ 1130682 w 3276982"/>
                  <a:gd name="connsiteY61" fmla="*/ 1638300 h 2552700"/>
                  <a:gd name="connsiteX62" fmla="*/ 1130682 w 3276982"/>
                  <a:gd name="connsiteY62" fmla="*/ 1543052 h 2552700"/>
                  <a:gd name="connsiteX63" fmla="*/ 1060832 w 3276982"/>
                  <a:gd name="connsiteY63" fmla="*/ 1555748 h 2552700"/>
                  <a:gd name="connsiteX64" fmla="*/ 1016382 w 3276982"/>
                  <a:gd name="connsiteY64" fmla="*/ 1562100 h 2552700"/>
                  <a:gd name="connsiteX65" fmla="*/ 984632 w 3276982"/>
                  <a:gd name="connsiteY65" fmla="*/ 1498600 h 2552700"/>
                  <a:gd name="connsiteX66" fmla="*/ 908432 w 3276982"/>
                  <a:gd name="connsiteY66" fmla="*/ 1524000 h 2552700"/>
                  <a:gd name="connsiteX67" fmla="*/ 902082 w 3276982"/>
                  <a:gd name="connsiteY67" fmla="*/ 1581148 h 2552700"/>
                  <a:gd name="connsiteX68" fmla="*/ 825882 w 3276982"/>
                  <a:gd name="connsiteY68" fmla="*/ 1657348 h 2552700"/>
                  <a:gd name="connsiteX69" fmla="*/ 654432 w 3276982"/>
                  <a:gd name="connsiteY69" fmla="*/ 1625600 h 2552700"/>
                  <a:gd name="connsiteX70" fmla="*/ 521082 w 3276982"/>
                  <a:gd name="connsiteY70" fmla="*/ 1498600 h 2552700"/>
                  <a:gd name="connsiteX71" fmla="*/ 444882 w 3276982"/>
                  <a:gd name="connsiteY71" fmla="*/ 1511300 h 2552700"/>
                  <a:gd name="connsiteX72" fmla="*/ 387732 w 3276982"/>
                  <a:gd name="connsiteY72" fmla="*/ 1504948 h 2552700"/>
                  <a:gd name="connsiteX73" fmla="*/ 305182 w 3276982"/>
                  <a:gd name="connsiteY73" fmla="*/ 1504948 h 2552700"/>
                  <a:gd name="connsiteX74" fmla="*/ 190882 w 3276982"/>
                  <a:gd name="connsiteY74" fmla="*/ 1466852 h 2552700"/>
                  <a:gd name="connsiteX75" fmla="*/ 89282 w 3276982"/>
                  <a:gd name="connsiteY75" fmla="*/ 1454148 h 2552700"/>
                  <a:gd name="connsiteX76" fmla="*/ 38482 w 3276982"/>
                  <a:gd name="connsiteY76" fmla="*/ 1397000 h 2552700"/>
                  <a:gd name="connsiteX77" fmla="*/ 0 w 3276982"/>
                  <a:gd name="connsiteY77" fmla="*/ 1342028 h 2552700"/>
                  <a:gd name="connsiteX78" fmla="*/ 382 w 3276982"/>
                  <a:gd name="connsiteY78" fmla="*/ 1339852 h 2552700"/>
                  <a:gd name="connsiteX79" fmla="*/ 19432 w 3276982"/>
                  <a:gd name="connsiteY79" fmla="*/ 1295400 h 2552700"/>
                  <a:gd name="connsiteX80" fmla="*/ 82932 w 3276982"/>
                  <a:gd name="connsiteY80" fmla="*/ 1244600 h 2552700"/>
                  <a:gd name="connsiteX81" fmla="*/ 57532 w 3276982"/>
                  <a:gd name="connsiteY81" fmla="*/ 1200148 h 2552700"/>
                  <a:gd name="connsiteX82" fmla="*/ 82932 w 3276982"/>
                  <a:gd name="connsiteY82" fmla="*/ 1117600 h 2552700"/>
                  <a:gd name="connsiteX83" fmla="*/ 57532 w 3276982"/>
                  <a:gd name="connsiteY83" fmla="*/ 1054100 h 2552700"/>
                  <a:gd name="connsiteX84" fmla="*/ 32132 w 3276982"/>
                  <a:gd name="connsiteY84" fmla="*/ 965200 h 2552700"/>
                  <a:gd name="connsiteX85" fmla="*/ 82932 w 3276982"/>
                  <a:gd name="connsiteY85" fmla="*/ 857252 h 2552700"/>
                  <a:gd name="connsiteX86" fmla="*/ 165482 w 3276982"/>
                  <a:gd name="connsiteY86" fmla="*/ 838200 h 2552700"/>
                  <a:gd name="connsiteX87" fmla="*/ 165482 w 3276982"/>
                  <a:gd name="connsiteY87" fmla="*/ 762000 h 2552700"/>
                  <a:gd name="connsiteX88" fmla="*/ 222632 w 3276982"/>
                  <a:gd name="connsiteY88" fmla="*/ 698500 h 2552700"/>
                  <a:gd name="connsiteX89" fmla="*/ 324232 w 3276982"/>
                  <a:gd name="connsiteY89" fmla="*/ 628652 h 2552700"/>
                  <a:gd name="connsiteX90" fmla="*/ 400432 w 3276982"/>
                  <a:gd name="connsiteY90" fmla="*/ 660400 h 2552700"/>
                  <a:gd name="connsiteX91" fmla="*/ 457582 w 3276982"/>
                  <a:gd name="connsiteY91" fmla="*/ 641348 h 2552700"/>
                  <a:gd name="connsiteX92" fmla="*/ 470282 w 3276982"/>
                  <a:gd name="connsiteY92" fmla="*/ 596900 h 2552700"/>
                  <a:gd name="connsiteX93" fmla="*/ 495682 w 3276982"/>
                  <a:gd name="connsiteY93" fmla="*/ 552452 h 2552700"/>
                  <a:gd name="connsiteX94" fmla="*/ 571882 w 3276982"/>
                  <a:gd name="connsiteY94" fmla="*/ 533400 h 2552700"/>
                  <a:gd name="connsiteX95" fmla="*/ 660782 w 3276982"/>
                  <a:gd name="connsiteY95" fmla="*/ 514348 h 2552700"/>
                  <a:gd name="connsiteX96" fmla="*/ 705232 w 3276982"/>
                  <a:gd name="connsiteY96" fmla="*/ 520700 h 2552700"/>
                  <a:gd name="connsiteX97" fmla="*/ 825882 w 3276982"/>
                  <a:gd name="connsiteY97" fmla="*/ 482600 h 2552700"/>
                  <a:gd name="connsiteX98" fmla="*/ 870332 w 3276982"/>
                  <a:gd name="connsiteY98" fmla="*/ 596900 h 2552700"/>
                  <a:gd name="connsiteX99" fmla="*/ 959232 w 3276982"/>
                  <a:gd name="connsiteY99" fmla="*/ 628652 h 2552700"/>
                  <a:gd name="connsiteX100" fmla="*/ 1048132 w 3276982"/>
                  <a:gd name="connsiteY100" fmla="*/ 628652 h 2552700"/>
                  <a:gd name="connsiteX101" fmla="*/ 1092582 w 3276982"/>
                  <a:gd name="connsiteY101" fmla="*/ 596900 h 2552700"/>
                  <a:gd name="connsiteX102" fmla="*/ 1168782 w 3276982"/>
                  <a:gd name="connsiteY102" fmla="*/ 482600 h 2552700"/>
                  <a:gd name="connsiteX103" fmla="*/ 1264032 w 3276982"/>
                  <a:gd name="connsiteY103" fmla="*/ 482600 h 2552700"/>
                  <a:gd name="connsiteX104" fmla="*/ 1371982 w 3276982"/>
                  <a:gd name="connsiteY104" fmla="*/ 469900 h 2552700"/>
                  <a:gd name="connsiteX105" fmla="*/ 1422782 w 3276982"/>
                  <a:gd name="connsiteY105" fmla="*/ 450852 h 2552700"/>
                  <a:gd name="connsiteX106" fmla="*/ 1454532 w 3276982"/>
                  <a:gd name="connsiteY106" fmla="*/ 381000 h 2552700"/>
                  <a:gd name="connsiteX107" fmla="*/ 1486282 w 3276982"/>
                  <a:gd name="connsiteY107" fmla="*/ 279400 h 2552700"/>
                  <a:gd name="connsiteX108" fmla="*/ 1638682 w 3276982"/>
                  <a:gd name="connsiteY108" fmla="*/ 266700 h 2552700"/>
                  <a:gd name="connsiteX109" fmla="*/ 1708532 w 3276982"/>
                  <a:gd name="connsiteY109" fmla="*/ 247652 h 2552700"/>
                  <a:gd name="connsiteX110" fmla="*/ 1841882 w 3276982"/>
                  <a:gd name="connsiteY110" fmla="*/ 228600 h 2552700"/>
                  <a:gd name="connsiteX111" fmla="*/ 1930782 w 3276982"/>
                  <a:gd name="connsiteY111" fmla="*/ 254000 h 2552700"/>
                  <a:gd name="connsiteX112" fmla="*/ 1975232 w 3276982"/>
                  <a:gd name="connsiteY112" fmla="*/ 266700 h 2552700"/>
                  <a:gd name="connsiteX113" fmla="*/ 2026032 w 3276982"/>
                  <a:gd name="connsiteY113" fmla="*/ 254000 h 2552700"/>
                  <a:gd name="connsiteX114" fmla="*/ 2070482 w 3276982"/>
                  <a:gd name="connsiteY114" fmla="*/ 273052 h 2552700"/>
                  <a:gd name="connsiteX115" fmla="*/ 2089532 w 3276982"/>
                  <a:gd name="connsiteY115" fmla="*/ 228600 h 2552700"/>
                  <a:gd name="connsiteX116" fmla="*/ 2248282 w 3276982"/>
                  <a:gd name="connsiteY116" fmla="*/ 304800 h 2552700"/>
                  <a:gd name="connsiteX117" fmla="*/ 2305432 w 3276982"/>
                  <a:gd name="connsiteY117" fmla="*/ 317500 h 2552700"/>
                  <a:gd name="connsiteX118" fmla="*/ 2349882 w 3276982"/>
                  <a:gd name="connsiteY118" fmla="*/ 273052 h 2552700"/>
                  <a:gd name="connsiteX119" fmla="*/ 2343532 w 3276982"/>
                  <a:gd name="connsiteY119" fmla="*/ 228600 h 2552700"/>
                  <a:gd name="connsiteX120" fmla="*/ 2375282 w 3276982"/>
                  <a:gd name="connsiteY120" fmla="*/ 146052 h 2552700"/>
                  <a:gd name="connsiteX121" fmla="*/ 2502282 w 3276982"/>
                  <a:gd name="connsiteY121" fmla="*/ 120652 h 2552700"/>
                  <a:gd name="connsiteX122" fmla="*/ 2546732 w 3276982"/>
                  <a:gd name="connsiteY122" fmla="*/ 76200 h 2552700"/>
                  <a:gd name="connsiteX123" fmla="*/ 2635632 w 3276982"/>
                  <a:gd name="connsiteY123" fmla="*/ 63500 h 2552700"/>
                  <a:gd name="connsiteX124" fmla="*/ 2705482 w 3276982"/>
                  <a:gd name="connsiteY124" fmla="*/ 63500 h 2552700"/>
                  <a:gd name="connsiteX125" fmla="*/ 2756282 w 3276982"/>
                  <a:gd name="connsiteY125" fmla="*/ 107948 h 2552700"/>
                  <a:gd name="connsiteX126" fmla="*/ 2781682 w 3276982"/>
                  <a:gd name="connsiteY126" fmla="*/ 63500 h 2552700"/>
                  <a:gd name="connsiteX127" fmla="*/ 2781682 w 3276982"/>
                  <a:gd name="connsiteY127" fmla="*/ 12700 h 255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3276982" h="2552700">
                    <a:moveTo>
                      <a:pt x="2832482" y="0"/>
                    </a:moveTo>
                    <a:lnTo>
                      <a:pt x="2845182" y="50800"/>
                    </a:lnTo>
                    <a:lnTo>
                      <a:pt x="2832482" y="120652"/>
                    </a:lnTo>
                    <a:lnTo>
                      <a:pt x="2826132" y="158748"/>
                    </a:lnTo>
                    <a:lnTo>
                      <a:pt x="2857882" y="209548"/>
                    </a:lnTo>
                    <a:lnTo>
                      <a:pt x="2953132" y="241300"/>
                    </a:lnTo>
                    <a:lnTo>
                      <a:pt x="2953132" y="323852"/>
                    </a:lnTo>
                    <a:lnTo>
                      <a:pt x="2915032" y="361948"/>
                    </a:lnTo>
                    <a:lnTo>
                      <a:pt x="2921382" y="393700"/>
                    </a:lnTo>
                    <a:lnTo>
                      <a:pt x="2864232" y="482600"/>
                    </a:lnTo>
                    <a:lnTo>
                      <a:pt x="2826132" y="736600"/>
                    </a:lnTo>
                    <a:lnTo>
                      <a:pt x="2832482" y="838200"/>
                    </a:lnTo>
                    <a:lnTo>
                      <a:pt x="2832482" y="882652"/>
                    </a:lnTo>
                    <a:lnTo>
                      <a:pt x="2883282" y="914400"/>
                    </a:lnTo>
                    <a:lnTo>
                      <a:pt x="2927732" y="914400"/>
                    </a:lnTo>
                    <a:lnTo>
                      <a:pt x="2972182" y="869948"/>
                    </a:lnTo>
                    <a:lnTo>
                      <a:pt x="3035682" y="1035052"/>
                    </a:lnTo>
                    <a:lnTo>
                      <a:pt x="3162682" y="1098548"/>
                    </a:lnTo>
                    <a:lnTo>
                      <a:pt x="3175382" y="1200148"/>
                    </a:lnTo>
                    <a:lnTo>
                      <a:pt x="3143632" y="1250948"/>
                    </a:lnTo>
                    <a:lnTo>
                      <a:pt x="3061082" y="1327148"/>
                    </a:lnTo>
                    <a:lnTo>
                      <a:pt x="3048382" y="1346200"/>
                    </a:lnTo>
                    <a:lnTo>
                      <a:pt x="3048382" y="1390652"/>
                    </a:lnTo>
                    <a:lnTo>
                      <a:pt x="3067432" y="1416052"/>
                    </a:lnTo>
                    <a:lnTo>
                      <a:pt x="3029332" y="1485900"/>
                    </a:lnTo>
                    <a:lnTo>
                      <a:pt x="3162682" y="1492252"/>
                    </a:lnTo>
                    <a:lnTo>
                      <a:pt x="3156332" y="1530348"/>
                    </a:lnTo>
                    <a:lnTo>
                      <a:pt x="3276982" y="1517652"/>
                    </a:lnTo>
                    <a:lnTo>
                      <a:pt x="3276982" y="1568452"/>
                    </a:lnTo>
                    <a:lnTo>
                      <a:pt x="2972182" y="1714500"/>
                    </a:lnTo>
                    <a:lnTo>
                      <a:pt x="2895982" y="1714500"/>
                    </a:lnTo>
                    <a:lnTo>
                      <a:pt x="2851532" y="1784348"/>
                    </a:lnTo>
                    <a:lnTo>
                      <a:pt x="2794382" y="1758948"/>
                    </a:lnTo>
                    <a:lnTo>
                      <a:pt x="2788032" y="1835148"/>
                    </a:lnTo>
                    <a:lnTo>
                      <a:pt x="2762632" y="1866900"/>
                    </a:lnTo>
                    <a:lnTo>
                      <a:pt x="2705482" y="1854200"/>
                    </a:lnTo>
                    <a:lnTo>
                      <a:pt x="2699132" y="1917700"/>
                    </a:lnTo>
                    <a:lnTo>
                      <a:pt x="2591182" y="2019300"/>
                    </a:lnTo>
                    <a:lnTo>
                      <a:pt x="2457832" y="2082800"/>
                    </a:lnTo>
                    <a:lnTo>
                      <a:pt x="2318132" y="2171700"/>
                    </a:lnTo>
                    <a:lnTo>
                      <a:pt x="2210182" y="2190748"/>
                    </a:lnTo>
                    <a:lnTo>
                      <a:pt x="2121282" y="2266948"/>
                    </a:lnTo>
                    <a:lnTo>
                      <a:pt x="2203832" y="2292348"/>
                    </a:lnTo>
                    <a:lnTo>
                      <a:pt x="2140332" y="2368548"/>
                    </a:lnTo>
                    <a:lnTo>
                      <a:pt x="2133982" y="2451100"/>
                    </a:lnTo>
                    <a:lnTo>
                      <a:pt x="2026032" y="2457452"/>
                    </a:lnTo>
                    <a:lnTo>
                      <a:pt x="1981582" y="2463800"/>
                    </a:lnTo>
                    <a:lnTo>
                      <a:pt x="1975692" y="2540368"/>
                    </a:lnTo>
                    <a:lnTo>
                      <a:pt x="1778382" y="2552700"/>
                    </a:lnTo>
                    <a:lnTo>
                      <a:pt x="1708532" y="2495548"/>
                    </a:lnTo>
                    <a:lnTo>
                      <a:pt x="1638682" y="2495548"/>
                    </a:lnTo>
                    <a:lnTo>
                      <a:pt x="1556132" y="2343148"/>
                    </a:lnTo>
                    <a:lnTo>
                      <a:pt x="1511682" y="2330452"/>
                    </a:lnTo>
                    <a:lnTo>
                      <a:pt x="1498982" y="2279652"/>
                    </a:lnTo>
                    <a:lnTo>
                      <a:pt x="1587882" y="2209800"/>
                    </a:lnTo>
                    <a:lnTo>
                      <a:pt x="1543432" y="2159000"/>
                    </a:lnTo>
                    <a:lnTo>
                      <a:pt x="1543432" y="2089148"/>
                    </a:lnTo>
                    <a:lnTo>
                      <a:pt x="1410082" y="2038348"/>
                    </a:lnTo>
                    <a:lnTo>
                      <a:pt x="1200532" y="2038348"/>
                    </a:lnTo>
                    <a:lnTo>
                      <a:pt x="1225932" y="1949452"/>
                    </a:lnTo>
                    <a:lnTo>
                      <a:pt x="1187832" y="1682748"/>
                    </a:lnTo>
                    <a:lnTo>
                      <a:pt x="1130682" y="1638300"/>
                    </a:lnTo>
                    <a:lnTo>
                      <a:pt x="1130682" y="1543052"/>
                    </a:lnTo>
                    <a:lnTo>
                      <a:pt x="1060832" y="1555748"/>
                    </a:lnTo>
                    <a:lnTo>
                      <a:pt x="1016382" y="1562100"/>
                    </a:lnTo>
                    <a:lnTo>
                      <a:pt x="984632" y="1498600"/>
                    </a:lnTo>
                    <a:lnTo>
                      <a:pt x="908432" y="1524000"/>
                    </a:lnTo>
                    <a:lnTo>
                      <a:pt x="902082" y="1581148"/>
                    </a:lnTo>
                    <a:lnTo>
                      <a:pt x="825882" y="1657348"/>
                    </a:lnTo>
                    <a:lnTo>
                      <a:pt x="654432" y="1625600"/>
                    </a:lnTo>
                    <a:lnTo>
                      <a:pt x="521082" y="1498600"/>
                    </a:lnTo>
                    <a:lnTo>
                      <a:pt x="444882" y="1511300"/>
                    </a:lnTo>
                    <a:lnTo>
                      <a:pt x="387732" y="1504948"/>
                    </a:lnTo>
                    <a:lnTo>
                      <a:pt x="305182" y="1504948"/>
                    </a:lnTo>
                    <a:lnTo>
                      <a:pt x="190882" y="1466852"/>
                    </a:lnTo>
                    <a:lnTo>
                      <a:pt x="89282" y="1454148"/>
                    </a:lnTo>
                    <a:lnTo>
                      <a:pt x="38482" y="1397000"/>
                    </a:lnTo>
                    <a:lnTo>
                      <a:pt x="0" y="1342028"/>
                    </a:lnTo>
                    <a:lnTo>
                      <a:pt x="382" y="1339852"/>
                    </a:lnTo>
                    <a:lnTo>
                      <a:pt x="19432" y="1295400"/>
                    </a:lnTo>
                    <a:lnTo>
                      <a:pt x="82932" y="1244600"/>
                    </a:lnTo>
                    <a:lnTo>
                      <a:pt x="57532" y="1200148"/>
                    </a:lnTo>
                    <a:lnTo>
                      <a:pt x="82932" y="1117600"/>
                    </a:lnTo>
                    <a:lnTo>
                      <a:pt x="57532" y="1054100"/>
                    </a:lnTo>
                    <a:lnTo>
                      <a:pt x="32132" y="965200"/>
                    </a:lnTo>
                    <a:lnTo>
                      <a:pt x="82932" y="857252"/>
                    </a:lnTo>
                    <a:lnTo>
                      <a:pt x="165482" y="838200"/>
                    </a:lnTo>
                    <a:lnTo>
                      <a:pt x="165482" y="762000"/>
                    </a:lnTo>
                    <a:lnTo>
                      <a:pt x="222632" y="698500"/>
                    </a:lnTo>
                    <a:lnTo>
                      <a:pt x="324232" y="628652"/>
                    </a:lnTo>
                    <a:lnTo>
                      <a:pt x="400432" y="660400"/>
                    </a:lnTo>
                    <a:lnTo>
                      <a:pt x="457582" y="641348"/>
                    </a:lnTo>
                    <a:lnTo>
                      <a:pt x="470282" y="596900"/>
                    </a:lnTo>
                    <a:lnTo>
                      <a:pt x="495682" y="552452"/>
                    </a:lnTo>
                    <a:lnTo>
                      <a:pt x="571882" y="533400"/>
                    </a:lnTo>
                    <a:lnTo>
                      <a:pt x="660782" y="514348"/>
                    </a:lnTo>
                    <a:lnTo>
                      <a:pt x="705232" y="520700"/>
                    </a:lnTo>
                    <a:lnTo>
                      <a:pt x="825882" y="482600"/>
                    </a:lnTo>
                    <a:lnTo>
                      <a:pt x="870332" y="596900"/>
                    </a:lnTo>
                    <a:lnTo>
                      <a:pt x="959232" y="628652"/>
                    </a:lnTo>
                    <a:lnTo>
                      <a:pt x="1048132" y="628652"/>
                    </a:lnTo>
                    <a:lnTo>
                      <a:pt x="1092582" y="596900"/>
                    </a:lnTo>
                    <a:lnTo>
                      <a:pt x="1168782" y="482600"/>
                    </a:lnTo>
                    <a:lnTo>
                      <a:pt x="1264032" y="482600"/>
                    </a:lnTo>
                    <a:lnTo>
                      <a:pt x="1371982" y="469900"/>
                    </a:lnTo>
                    <a:lnTo>
                      <a:pt x="1422782" y="450852"/>
                    </a:lnTo>
                    <a:lnTo>
                      <a:pt x="1454532" y="381000"/>
                    </a:lnTo>
                    <a:lnTo>
                      <a:pt x="1486282" y="279400"/>
                    </a:lnTo>
                    <a:lnTo>
                      <a:pt x="1638682" y="266700"/>
                    </a:lnTo>
                    <a:lnTo>
                      <a:pt x="1708532" y="247652"/>
                    </a:lnTo>
                    <a:lnTo>
                      <a:pt x="1841882" y="228600"/>
                    </a:lnTo>
                    <a:lnTo>
                      <a:pt x="1930782" y="254000"/>
                    </a:lnTo>
                    <a:lnTo>
                      <a:pt x="1975232" y="266700"/>
                    </a:lnTo>
                    <a:lnTo>
                      <a:pt x="2026032" y="254000"/>
                    </a:lnTo>
                    <a:lnTo>
                      <a:pt x="2070482" y="273052"/>
                    </a:lnTo>
                    <a:lnTo>
                      <a:pt x="2089532" y="228600"/>
                    </a:lnTo>
                    <a:lnTo>
                      <a:pt x="2248282" y="304800"/>
                    </a:lnTo>
                    <a:lnTo>
                      <a:pt x="2305432" y="317500"/>
                    </a:lnTo>
                    <a:lnTo>
                      <a:pt x="2349882" y="273052"/>
                    </a:lnTo>
                    <a:lnTo>
                      <a:pt x="2343532" y="228600"/>
                    </a:lnTo>
                    <a:lnTo>
                      <a:pt x="2375282" y="146052"/>
                    </a:lnTo>
                    <a:lnTo>
                      <a:pt x="2502282" y="120652"/>
                    </a:lnTo>
                    <a:lnTo>
                      <a:pt x="2546732" y="76200"/>
                    </a:lnTo>
                    <a:lnTo>
                      <a:pt x="2635632" y="63500"/>
                    </a:lnTo>
                    <a:lnTo>
                      <a:pt x="2705482" y="63500"/>
                    </a:lnTo>
                    <a:lnTo>
                      <a:pt x="2756282" y="107948"/>
                    </a:lnTo>
                    <a:lnTo>
                      <a:pt x="2781682" y="63500"/>
                    </a:lnTo>
                    <a:lnTo>
                      <a:pt x="2781682" y="1270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E4E3BC0A-8E6F-E136-ED08-64E6A9FCBED2}"/>
                  </a:ext>
                </a:extLst>
              </p:cNvPr>
              <p:cNvSpPr/>
              <p:nvPr/>
            </p:nvSpPr>
            <p:spPr>
              <a:xfrm>
                <a:off x="1952063" y="1837923"/>
                <a:ext cx="711368" cy="384393"/>
              </a:xfrm>
              <a:custGeom>
                <a:avLst/>
                <a:gdLst>
                  <a:gd name="connsiteX0" fmla="*/ 1714500 w 2676928"/>
                  <a:gd name="connsiteY0" fmla="*/ 0 h 1446502"/>
                  <a:gd name="connsiteX1" fmla="*/ 1828800 w 2676928"/>
                  <a:gd name="connsiteY1" fmla="*/ 82550 h 1446502"/>
                  <a:gd name="connsiteX2" fmla="*/ 1809750 w 2676928"/>
                  <a:gd name="connsiteY2" fmla="*/ 158750 h 1446502"/>
                  <a:gd name="connsiteX3" fmla="*/ 1790700 w 2676928"/>
                  <a:gd name="connsiteY3" fmla="*/ 203200 h 1446502"/>
                  <a:gd name="connsiteX4" fmla="*/ 1803400 w 2676928"/>
                  <a:gd name="connsiteY4" fmla="*/ 260350 h 1446502"/>
                  <a:gd name="connsiteX5" fmla="*/ 1835150 w 2676928"/>
                  <a:gd name="connsiteY5" fmla="*/ 279400 h 1446502"/>
                  <a:gd name="connsiteX6" fmla="*/ 1898650 w 2676928"/>
                  <a:gd name="connsiteY6" fmla="*/ 279400 h 1446502"/>
                  <a:gd name="connsiteX7" fmla="*/ 1924050 w 2676928"/>
                  <a:gd name="connsiteY7" fmla="*/ 209550 h 1446502"/>
                  <a:gd name="connsiteX8" fmla="*/ 1962150 w 2676928"/>
                  <a:gd name="connsiteY8" fmla="*/ 209550 h 1446502"/>
                  <a:gd name="connsiteX9" fmla="*/ 2025650 w 2676928"/>
                  <a:gd name="connsiteY9" fmla="*/ 241300 h 1446502"/>
                  <a:gd name="connsiteX10" fmla="*/ 2089150 w 2676928"/>
                  <a:gd name="connsiteY10" fmla="*/ 203200 h 1446502"/>
                  <a:gd name="connsiteX11" fmla="*/ 2127250 w 2676928"/>
                  <a:gd name="connsiteY11" fmla="*/ 228600 h 1446502"/>
                  <a:gd name="connsiteX12" fmla="*/ 2120900 w 2676928"/>
                  <a:gd name="connsiteY12" fmla="*/ 330198 h 1446502"/>
                  <a:gd name="connsiteX13" fmla="*/ 2082800 w 2676928"/>
                  <a:gd name="connsiteY13" fmla="*/ 361950 h 1446502"/>
                  <a:gd name="connsiteX14" fmla="*/ 2114550 w 2676928"/>
                  <a:gd name="connsiteY14" fmla="*/ 419102 h 1446502"/>
                  <a:gd name="connsiteX15" fmla="*/ 2152650 w 2676928"/>
                  <a:gd name="connsiteY15" fmla="*/ 431798 h 1446502"/>
                  <a:gd name="connsiteX16" fmla="*/ 2184400 w 2676928"/>
                  <a:gd name="connsiteY16" fmla="*/ 457198 h 1446502"/>
                  <a:gd name="connsiteX17" fmla="*/ 2266950 w 2676928"/>
                  <a:gd name="connsiteY17" fmla="*/ 469902 h 1446502"/>
                  <a:gd name="connsiteX18" fmla="*/ 2374900 w 2676928"/>
                  <a:gd name="connsiteY18" fmla="*/ 571502 h 1446502"/>
                  <a:gd name="connsiteX19" fmla="*/ 2438400 w 2676928"/>
                  <a:gd name="connsiteY19" fmla="*/ 565150 h 1446502"/>
                  <a:gd name="connsiteX20" fmla="*/ 2501900 w 2676928"/>
                  <a:gd name="connsiteY20" fmla="*/ 533398 h 1446502"/>
                  <a:gd name="connsiteX21" fmla="*/ 2533650 w 2676928"/>
                  <a:gd name="connsiteY21" fmla="*/ 641350 h 1446502"/>
                  <a:gd name="connsiteX22" fmla="*/ 2565400 w 2676928"/>
                  <a:gd name="connsiteY22" fmla="*/ 685798 h 1446502"/>
                  <a:gd name="connsiteX23" fmla="*/ 2676928 w 2676928"/>
                  <a:gd name="connsiteY23" fmla="*/ 731106 h 1446502"/>
                  <a:gd name="connsiteX24" fmla="*/ 2647950 w 2676928"/>
                  <a:gd name="connsiteY24" fmla="*/ 806450 h 1446502"/>
                  <a:gd name="connsiteX25" fmla="*/ 2654300 w 2676928"/>
                  <a:gd name="connsiteY25" fmla="*/ 850902 h 1446502"/>
                  <a:gd name="connsiteX26" fmla="*/ 2609850 w 2676928"/>
                  <a:gd name="connsiteY26" fmla="*/ 895350 h 1446502"/>
                  <a:gd name="connsiteX27" fmla="*/ 2552700 w 2676928"/>
                  <a:gd name="connsiteY27" fmla="*/ 882650 h 1446502"/>
                  <a:gd name="connsiteX28" fmla="*/ 2393950 w 2676928"/>
                  <a:gd name="connsiteY28" fmla="*/ 806450 h 1446502"/>
                  <a:gd name="connsiteX29" fmla="*/ 2374900 w 2676928"/>
                  <a:gd name="connsiteY29" fmla="*/ 850902 h 1446502"/>
                  <a:gd name="connsiteX30" fmla="*/ 2330450 w 2676928"/>
                  <a:gd name="connsiteY30" fmla="*/ 831850 h 1446502"/>
                  <a:gd name="connsiteX31" fmla="*/ 2279650 w 2676928"/>
                  <a:gd name="connsiteY31" fmla="*/ 844550 h 1446502"/>
                  <a:gd name="connsiteX32" fmla="*/ 2235200 w 2676928"/>
                  <a:gd name="connsiteY32" fmla="*/ 831850 h 1446502"/>
                  <a:gd name="connsiteX33" fmla="*/ 2146300 w 2676928"/>
                  <a:gd name="connsiteY33" fmla="*/ 806450 h 1446502"/>
                  <a:gd name="connsiteX34" fmla="*/ 2012950 w 2676928"/>
                  <a:gd name="connsiteY34" fmla="*/ 825502 h 1446502"/>
                  <a:gd name="connsiteX35" fmla="*/ 1943100 w 2676928"/>
                  <a:gd name="connsiteY35" fmla="*/ 844550 h 1446502"/>
                  <a:gd name="connsiteX36" fmla="*/ 1790700 w 2676928"/>
                  <a:gd name="connsiteY36" fmla="*/ 857250 h 1446502"/>
                  <a:gd name="connsiteX37" fmla="*/ 1758950 w 2676928"/>
                  <a:gd name="connsiteY37" fmla="*/ 958850 h 1446502"/>
                  <a:gd name="connsiteX38" fmla="*/ 1727200 w 2676928"/>
                  <a:gd name="connsiteY38" fmla="*/ 1028702 h 1446502"/>
                  <a:gd name="connsiteX39" fmla="*/ 1676400 w 2676928"/>
                  <a:gd name="connsiteY39" fmla="*/ 1047750 h 1446502"/>
                  <a:gd name="connsiteX40" fmla="*/ 1568450 w 2676928"/>
                  <a:gd name="connsiteY40" fmla="*/ 1060450 h 1446502"/>
                  <a:gd name="connsiteX41" fmla="*/ 1473200 w 2676928"/>
                  <a:gd name="connsiteY41" fmla="*/ 1060450 h 1446502"/>
                  <a:gd name="connsiteX42" fmla="*/ 1397000 w 2676928"/>
                  <a:gd name="connsiteY42" fmla="*/ 1174750 h 1446502"/>
                  <a:gd name="connsiteX43" fmla="*/ 1352550 w 2676928"/>
                  <a:gd name="connsiteY43" fmla="*/ 1206502 h 1446502"/>
                  <a:gd name="connsiteX44" fmla="*/ 1263650 w 2676928"/>
                  <a:gd name="connsiteY44" fmla="*/ 1206502 h 1446502"/>
                  <a:gd name="connsiteX45" fmla="*/ 1174750 w 2676928"/>
                  <a:gd name="connsiteY45" fmla="*/ 1174750 h 1446502"/>
                  <a:gd name="connsiteX46" fmla="*/ 1130300 w 2676928"/>
                  <a:gd name="connsiteY46" fmla="*/ 1060450 h 1446502"/>
                  <a:gd name="connsiteX47" fmla="*/ 1009650 w 2676928"/>
                  <a:gd name="connsiteY47" fmla="*/ 1098550 h 1446502"/>
                  <a:gd name="connsiteX48" fmla="*/ 965200 w 2676928"/>
                  <a:gd name="connsiteY48" fmla="*/ 1092198 h 1446502"/>
                  <a:gd name="connsiteX49" fmla="*/ 876300 w 2676928"/>
                  <a:gd name="connsiteY49" fmla="*/ 1111250 h 1446502"/>
                  <a:gd name="connsiteX50" fmla="*/ 800100 w 2676928"/>
                  <a:gd name="connsiteY50" fmla="*/ 1130302 h 1446502"/>
                  <a:gd name="connsiteX51" fmla="*/ 774700 w 2676928"/>
                  <a:gd name="connsiteY51" fmla="*/ 1174750 h 1446502"/>
                  <a:gd name="connsiteX52" fmla="*/ 762000 w 2676928"/>
                  <a:gd name="connsiteY52" fmla="*/ 1219198 h 1446502"/>
                  <a:gd name="connsiteX53" fmla="*/ 704850 w 2676928"/>
                  <a:gd name="connsiteY53" fmla="*/ 1238250 h 1446502"/>
                  <a:gd name="connsiteX54" fmla="*/ 628650 w 2676928"/>
                  <a:gd name="connsiteY54" fmla="*/ 1206502 h 1446502"/>
                  <a:gd name="connsiteX55" fmla="*/ 527050 w 2676928"/>
                  <a:gd name="connsiteY55" fmla="*/ 1276350 h 1446502"/>
                  <a:gd name="connsiteX56" fmla="*/ 469900 w 2676928"/>
                  <a:gd name="connsiteY56" fmla="*/ 1339850 h 1446502"/>
                  <a:gd name="connsiteX57" fmla="*/ 469900 w 2676928"/>
                  <a:gd name="connsiteY57" fmla="*/ 1416050 h 1446502"/>
                  <a:gd name="connsiteX58" fmla="*/ 387350 w 2676928"/>
                  <a:gd name="connsiteY58" fmla="*/ 1435102 h 1446502"/>
                  <a:gd name="connsiteX59" fmla="*/ 381986 w 2676928"/>
                  <a:gd name="connsiteY59" fmla="*/ 1446502 h 1446502"/>
                  <a:gd name="connsiteX60" fmla="*/ 311150 w 2676928"/>
                  <a:gd name="connsiteY60" fmla="*/ 1377950 h 1446502"/>
                  <a:gd name="connsiteX61" fmla="*/ 234950 w 2676928"/>
                  <a:gd name="connsiteY61" fmla="*/ 1403350 h 1446502"/>
                  <a:gd name="connsiteX62" fmla="*/ 222250 w 2676928"/>
                  <a:gd name="connsiteY62" fmla="*/ 1377950 h 1446502"/>
                  <a:gd name="connsiteX63" fmla="*/ 171450 w 2676928"/>
                  <a:gd name="connsiteY63" fmla="*/ 1371598 h 1446502"/>
                  <a:gd name="connsiteX64" fmla="*/ 127000 w 2676928"/>
                  <a:gd name="connsiteY64" fmla="*/ 1339850 h 1446502"/>
                  <a:gd name="connsiteX65" fmla="*/ 190500 w 2676928"/>
                  <a:gd name="connsiteY65" fmla="*/ 1282702 h 1446502"/>
                  <a:gd name="connsiteX66" fmla="*/ 209550 w 2676928"/>
                  <a:gd name="connsiteY66" fmla="*/ 1073150 h 1446502"/>
                  <a:gd name="connsiteX67" fmla="*/ 190500 w 2676928"/>
                  <a:gd name="connsiteY67" fmla="*/ 1035050 h 1446502"/>
                  <a:gd name="connsiteX68" fmla="*/ 222250 w 2676928"/>
                  <a:gd name="connsiteY68" fmla="*/ 965198 h 1446502"/>
                  <a:gd name="connsiteX69" fmla="*/ 254000 w 2676928"/>
                  <a:gd name="connsiteY69" fmla="*/ 781050 h 1446502"/>
                  <a:gd name="connsiteX70" fmla="*/ 215900 w 2676928"/>
                  <a:gd name="connsiteY70" fmla="*/ 736598 h 1446502"/>
                  <a:gd name="connsiteX71" fmla="*/ 107950 w 2676928"/>
                  <a:gd name="connsiteY71" fmla="*/ 628650 h 1446502"/>
                  <a:gd name="connsiteX72" fmla="*/ 0 w 2676928"/>
                  <a:gd name="connsiteY72" fmla="*/ 533398 h 1446502"/>
                  <a:gd name="connsiteX73" fmla="*/ 82550 w 2676928"/>
                  <a:gd name="connsiteY73" fmla="*/ 539750 h 1446502"/>
                  <a:gd name="connsiteX74" fmla="*/ 139700 w 2676928"/>
                  <a:gd name="connsiteY74" fmla="*/ 571502 h 1446502"/>
                  <a:gd name="connsiteX75" fmla="*/ 222250 w 2676928"/>
                  <a:gd name="connsiteY75" fmla="*/ 609598 h 1446502"/>
                  <a:gd name="connsiteX76" fmla="*/ 298450 w 2676928"/>
                  <a:gd name="connsiteY76" fmla="*/ 603250 h 1446502"/>
                  <a:gd name="connsiteX77" fmla="*/ 406400 w 2676928"/>
                  <a:gd name="connsiteY77" fmla="*/ 615950 h 1446502"/>
                  <a:gd name="connsiteX78" fmla="*/ 431800 w 2676928"/>
                  <a:gd name="connsiteY78" fmla="*/ 615950 h 1446502"/>
                  <a:gd name="connsiteX79" fmla="*/ 571500 w 2676928"/>
                  <a:gd name="connsiteY79" fmla="*/ 457198 h 1446502"/>
                  <a:gd name="connsiteX80" fmla="*/ 666750 w 2676928"/>
                  <a:gd name="connsiteY80" fmla="*/ 393702 h 1446502"/>
                  <a:gd name="connsiteX81" fmla="*/ 774700 w 2676928"/>
                  <a:gd name="connsiteY81" fmla="*/ 304798 h 1446502"/>
                  <a:gd name="connsiteX82" fmla="*/ 863600 w 2676928"/>
                  <a:gd name="connsiteY82" fmla="*/ 285750 h 1446502"/>
                  <a:gd name="connsiteX83" fmla="*/ 990600 w 2676928"/>
                  <a:gd name="connsiteY83" fmla="*/ 184150 h 1446502"/>
                  <a:gd name="connsiteX84" fmla="*/ 1009650 w 2676928"/>
                  <a:gd name="connsiteY84" fmla="*/ 146050 h 1446502"/>
                  <a:gd name="connsiteX85" fmla="*/ 984250 w 2676928"/>
                  <a:gd name="connsiteY85" fmla="*/ 88900 h 1446502"/>
                  <a:gd name="connsiteX86" fmla="*/ 1079500 w 2676928"/>
                  <a:gd name="connsiteY86" fmla="*/ 88900 h 1446502"/>
                  <a:gd name="connsiteX87" fmla="*/ 1149350 w 2676928"/>
                  <a:gd name="connsiteY87" fmla="*/ 76200 h 1446502"/>
                  <a:gd name="connsiteX88" fmla="*/ 1276350 w 2676928"/>
                  <a:gd name="connsiteY88" fmla="*/ 146050 h 1446502"/>
                  <a:gd name="connsiteX89" fmla="*/ 1327150 w 2676928"/>
                  <a:gd name="connsiteY89" fmla="*/ 165100 h 1446502"/>
                  <a:gd name="connsiteX90" fmla="*/ 1492250 w 2676928"/>
                  <a:gd name="connsiteY90" fmla="*/ 184150 h 1446502"/>
                  <a:gd name="connsiteX91" fmla="*/ 1638300 w 2676928"/>
                  <a:gd name="connsiteY91" fmla="*/ 165100 h 1446502"/>
                  <a:gd name="connsiteX92" fmla="*/ 1606550 w 2676928"/>
                  <a:gd name="connsiteY92" fmla="*/ 120650 h 1446502"/>
                  <a:gd name="connsiteX93" fmla="*/ 1663700 w 2676928"/>
                  <a:gd name="connsiteY93" fmla="*/ 101600 h 1446502"/>
                  <a:gd name="connsiteX94" fmla="*/ 1695450 w 2676928"/>
                  <a:gd name="connsiteY94" fmla="*/ 82550 h 1446502"/>
                  <a:gd name="connsiteX95" fmla="*/ 1695450 w 2676928"/>
                  <a:gd name="connsiteY95" fmla="*/ 31750 h 1446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2676928" h="1446502">
                    <a:moveTo>
                      <a:pt x="1714500" y="0"/>
                    </a:moveTo>
                    <a:lnTo>
                      <a:pt x="1828800" y="82550"/>
                    </a:lnTo>
                    <a:lnTo>
                      <a:pt x="1809750" y="158750"/>
                    </a:lnTo>
                    <a:lnTo>
                      <a:pt x="1790700" y="203200"/>
                    </a:lnTo>
                    <a:lnTo>
                      <a:pt x="1803400" y="260350"/>
                    </a:lnTo>
                    <a:lnTo>
                      <a:pt x="1835150" y="279400"/>
                    </a:lnTo>
                    <a:lnTo>
                      <a:pt x="1898650" y="279400"/>
                    </a:lnTo>
                    <a:lnTo>
                      <a:pt x="1924050" y="209550"/>
                    </a:lnTo>
                    <a:lnTo>
                      <a:pt x="1962150" y="209550"/>
                    </a:lnTo>
                    <a:lnTo>
                      <a:pt x="2025650" y="241300"/>
                    </a:lnTo>
                    <a:lnTo>
                      <a:pt x="2089150" y="203200"/>
                    </a:lnTo>
                    <a:lnTo>
                      <a:pt x="2127250" y="228600"/>
                    </a:lnTo>
                    <a:lnTo>
                      <a:pt x="2120900" y="330198"/>
                    </a:lnTo>
                    <a:lnTo>
                      <a:pt x="2082800" y="361950"/>
                    </a:lnTo>
                    <a:lnTo>
                      <a:pt x="2114550" y="419102"/>
                    </a:lnTo>
                    <a:lnTo>
                      <a:pt x="2152650" y="431798"/>
                    </a:lnTo>
                    <a:lnTo>
                      <a:pt x="2184400" y="457198"/>
                    </a:lnTo>
                    <a:lnTo>
                      <a:pt x="2266950" y="469902"/>
                    </a:lnTo>
                    <a:lnTo>
                      <a:pt x="2374900" y="571502"/>
                    </a:lnTo>
                    <a:lnTo>
                      <a:pt x="2438400" y="565150"/>
                    </a:lnTo>
                    <a:lnTo>
                      <a:pt x="2501900" y="533398"/>
                    </a:lnTo>
                    <a:lnTo>
                      <a:pt x="2533650" y="641350"/>
                    </a:lnTo>
                    <a:lnTo>
                      <a:pt x="2565400" y="685798"/>
                    </a:lnTo>
                    <a:lnTo>
                      <a:pt x="2676928" y="731106"/>
                    </a:lnTo>
                    <a:lnTo>
                      <a:pt x="2647950" y="806450"/>
                    </a:lnTo>
                    <a:lnTo>
                      <a:pt x="2654300" y="850902"/>
                    </a:lnTo>
                    <a:lnTo>
                      <a:pt x="2609850" y="895350"/>
                    </a:lnTo>
                    <a:lnTo>
                      <a:pt x="2552700" y="882650"/>
                    </a:lnTo>
                    <a:lnTo>
                      <a:pt x="2393950" y="806450"/>
                    </a:lnTo>
                    <a:lnTo>
                      <a:pt x="2374900" y="850902"/>
                    </a:lnTo>
                    <a:lnTo>
                      <a:pt x="2330450" y="831850"/>
                    </a:lnTo>
                    <a:lnTo>
                      <a:pt x="2279650" y="844550"/>
                    </a:lnTo>
                    <a:lnTo>
                      <a:pt x="2235200" y="831850"/>
                    </a:lnTo>
                    <a:lnTo>
                      <a:pt x="2146300" y="806450"/>
                    </a:lnTo>
                    <a:lnTo>
                      <a:pt x="2012950" y="825502"/>
                    </a:lnTo>
                    <a:lnTo>
                      <a:pt x="1943100" y="844550"/>
                    </a:lnTo>
                    <a:lnTo>
                      <a:pt x="1790700" y="857250"/>
                    </a:lnTo>
                    <a:lnTo>
                      <a:pt x="1758950" y="958850"/>
                    </a:lnTo>
                    <a:lnTo>
                      <a:pt x="1727200" y="1028702"/>
                    </a:lnTo>
                    <a:lnTo>
                      <a:pt x="1676400" y="1047750"/>
                    </a:lnTo>
                    <a:lnTo>
                      <a:pt x="1568450" y="1060450"/>
                    </a:lnTo>
                    <a:lnTo>
                      <a:pt x="1473200" y="1060450"/>
                    </a:lnTo>
                    <a:lnTo>
                      <a:pt x="1397000" y="1174750"/>
                    </a:lnTo>
                    <a:lnTo>
                      <a:pt x="1352550" y="1206502"/>
                    </a:lnTo>
                    <a:lnTo>
                      <a:pt x="1263650" y="1206502"/>
                    </a:lnTo>
                    <a:lnTo>
                      <a:pt x="1174750" y="1174750"/>
                    </a:lnTo>
                    <a:lnTo>
                      <a:pt x="1130300" y="1060450"/>
                    </a:lnTo>
                    <a:lnTo>
                      <a:pt x="1009650" y="1098550"/>
                    </a:lnTo>
                    <a:lnTo>
                      <a:pt x="965200" y="1092198"/>
                    </a:lnTo>
                    <a:lnTo>
                      <a:pt x="876300" y="1111250"/>
                    </a:lnTo>
                    <a:lnTo>
                      <a:pt x="800100" y="1130302"/>
                    </a:lnTo>
                    <a:lnTo>
                      <a:pt x="774700" y="1174750"/>
                    </a:lnTo>
                    <a:lnTo>
                      <a:pt x="762000" y="1219198"/>
                    </a:lnTo>
                    <a:lnTo>
                      <a:pt x="704850" y="1238250"/>
                    </a:lnTo>
                    <a:lnTo>
                      <a:pt x="628650" y="1206502"/>
                    </a:lnTo>
                    <a:lnTo>
                      <a:pt x="527050" y="1276350"/>
                    </a:lnTo>
                    <a:lnTo>
                      <a:pt x="469900" y="1339850"/>
                    </a:lnTo>
                    <a:lnTo>
                      <a:pt x="469900" y="1416050"/>
                    </a:lnTo>
                    <a:lnTo>
                      <a:pt x="387350" y="1435102"/>
                    </a:lnTo>
                    <a:lnTo>
                      <a:pt x="381986" y="1446502"/>
                    </a:lnTo>
                    <a:lnTo>
                      <a:pt x="311150" y="1377950"/>
                    </a:lnTo>
                    <a:lnTo>
                      <a:pt x="234950" y="1403350"/>
                    </a:lnTo>
                    <a:lnTo>
                      <a:pt x="222250" y="1377950"/>
                    </a:lnTo>
                    <a:lnTo>
                      <a:pt x="171450" y="1371598"/>
                    </a:lnTo>
                    <a:lnTo>
                      <a:pt x="127000" y="1339850"/>
                    </a:lnTo>
                    <a:lnTo>
                      <a:pt x="190500" y="1282702"/>
                    </a:lnTo>
                    <a:lnTo>
                      <a:pt x="209550" y="1073150"/>
                    </a:lnTo>
                    <a:lnTo>
                      <a:pt x="190500" y="1035050"/>
                    </a:lnTo>
                    <a:lnTo>
                      <a:pt x="222250" y="965198"/>
                    </a:lnTo>
                    <a:lnTo>
                      <a:pt x="254000" y="781050"/>
                    </a:lnTo>
                    <a:lnTo>
                      <a:pt x="215900" y="736598"/>
                    </a:lnTo>
                    <a:lnTo>
                      <a:pt x="107950" y="628650"/>
                    </a:lnTo>
                    <a:lnTo>
                      <a:pt x="0" y="533398"/>
                    </a:lnTo>
                    <a:lnTo>
                      <a:pt x="82550" y="539750"/>
                    </a:lnTo>
                    <a:lnTo>
                      <a:pt x="139700" y="571502"/>
                    </a:lnTo>
                    <a:lnTo>
                      <a:pt x="222250" y="609598"/>
                    </a:lnTo>
                    <a:lnTo>
                      <a:pt x="298450" y="603250"/>
                    </a:lnTo>
                    <a:lnTo>
                      <a:pt x="406400" y="615950"/>
                    </a:lnTo>
                    <a:lnTo>
                      <a:pt x="431800" y="615950"/>
                    </a:lnTo>
                    <a:lnTo>
                      <a:pt x="571500" y="457198"/>
                    </a:lnTo>
                    <a:lnTo>
                      <a:pt x="666750" y="393702"/>
                    </a:lnTo>
                    <a:lnTo>
                      <a:pt x="774700" y="304798"/>
                    </a:lnTo>
                    <a:lnTo>
                      <a:pt x="863600" y="285750"/>
                    </a:lnTo>
                    <a:lnTo>
                      <a:pt x="990600" y="184150"/>
                    </a:lnTo>
                    <a:lnTo>
                      <a:pt x="1009650" y="146050"/>
                    </a:lnTo>
                    <a:lnTo>
                      <a:pt x="984250" y="88900"/>
                    </a:lnTo>
                    <a:lnTo>
                      <a:pt x="1079500" y="88900"/>
                    </a:lnTo>
                    <a:lnTo>
                      <a:pt x="1149350" y="76200"/>
                    </a:lnTo>
                    <a:lnTo>
                      <a:pt x="1276350" y="146050"/>
                    </a:lnTo>
                    <a:lnTo>
                      <a:pt x="1327150" y="165100"/>
                    </a:lnTo>
                    <a:lnTo>
                      <a:pt x="1492250" y="184150"/>
                    </a:lnTo>
                    <a:lnTo>
                      <a:pt x="1638300" y="165100"/>
                    </a:lnTo>
                    <a:lnTo>
                      <a:pt x="1606550" y="120650"/>
                    </a:lnTo>
                    <a:lnTo>
                      <a:pt x="1663700" y="101600"/>
                    </a:lnTo>
                    <a:lnTo>
                      <a:pt x="1695450" y="82550"/>
                    </a:lnTo>
                    <a:lnTo>
                      <a:pt x="1695450" y="3175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05124D00-737D-522C-7D12-620D3B8B024C}"/>
                  </a:ext>
                </a:extLst>
              </p:cNvPr>
              <p:cNvSpPr/>
              <p:nvPr/>
            </p:nvSpPr>
            <p:spPr>
              <a:xfrm>
                <a:off x="726974" y="2099477"/>
                <a:ext cx="1441756" cy="1191339"/>
              </a:xfrm>
              <a:custGeom>
                <a:avLst/>
                <a:gdLst>
                  <a:gd name="connsiteX0" fmla="*/ 5425440 w 5425440"/>
                  <a:gd name="connsiteY0" fmla="*/ 1093892 h 4483100"/>
                  <a:gd name="connsiteX1" fmla="*/ 5425436 w 5425440"/>
                  <a:gd name="connsiteY1" fmla="*/ 1093896 h 4483100"/>
                  <a:gd name="connsiteX2" fmla="*/ 5359400 w 5425440"/>
                  <a:gd name="connsiteY2" fmla="*/ 1104900 h 4483100"/>
                  <a:gd name="connsiteX3" fmla="*/ 2724150 w 5425440"/>
                  <a:gd name="connsiteY3" fmla="*/ 0 h 4483100"/>
                  <a:gd name="connsiteX4" fmla="*/ 2813050 w 5425440"/>
                  <a:gd name="connsiteY4" fmla="*/ 69852 h 4483100"/>
                  <a:gd name="connsiteX5" fmla="*/ 2901950 w 5425440"/>
                  <a:gd name="connsiteY5" fmla="*/ 228600 h 4483100"/>
                  <a:gd name="connsiteX6" fmla="*/ 2984500 w 5425440"/>
                  <a:gd name="connsiteY6" fmla="*/ 311148 h 4483100"/>
                  <a:gd name="connsiteX7" fmla="*/ 3067050 w 5425440"/>
                  <a:gd name="connsiteY7" fmla="*/ 539748 h 4483100"/>
                  <a:gd name="connsiteX8" fmla="*/ 3067050 w 5425440"/>
                  <a:gd name="connsiteY8" fmla="*/ 590548 h 4483100"/>
                  <a:gd name="connsiteX9" fmla="*/ 3175000 w 5425440"/>
                  <a:gd name="connsiteY9" fmla="*/ 717548 h 4483100"/>
                  <a:gd name="connsiteX10" fmla="*/ 3238500 w 5425440"/>
                  <a:gd name="connsiteY10" fmla="*/ 717548 h 4483100"/>
                  <a:gd name="connsiteX11" fmla="*/ 3270250 w 5425440"/>
                  <a:gd name="connsiteY11" fmla="*/ 742948 h 4483100"/>
                  <a:gd name="connsiteX12" fmla="*/ 3321050 w 5425440"/>
                  <a:gd name="connsiteY12" fmla="*/ 755652 h 4483100"/>
                  <a:gd name="connsiteX13" fmla="*/ 3587750 w 5425440"/>
                  <a:gd name="connsiteY13" fmla="*/ 673100 h 4483100"/>
                  <a:gd name="connsiteX14" fmla="*/ 3708400 w 5425440"/>
                  <a:gd name="connsiteY14" fmla="*/ 590548 h 4483100"/>
                  <a:gd name="connsiteX15" fmla="*/ 3771900 w 5425440"/>
                  <a:gd name="connsiteY15" fmla="*/ 584200 h 4483100"/>
                  <a:gd name="connsiteX16" fmla="*/ 3886200 w 5425440"/>
                  <a:gd name="connsiteY16" fmla="*/ 571500 h 4483100"/>
                  <a:gd name="connsiteX17" fmla="*/ 4191000 w 5425440"/>
                  <a:gd name="connsiteY17" fmla="*/ 539748 h 4483100"/>
                  <a:gd name="connsiteX18" fmla="*/ 4432300 w 5425440"/>
                  <a:gd name="connsiteY18" fmla="*/ 609600 h 4483100"/>
                  <a:gd name="connsiteX19" fmla="*/ 4540250 w 5425440"/>
                  <a:gd name="connsiteY19" fmla="*/ 508000 h 4483100"/>
                  <a:gd name="connsiteX20" fmla="*/ 4616450 w 5425440"/>
                  <a:gd name="connsiteY20" fmla="*/ 412748 h 4483100"/>
                  <a:gd name="connsiteX21" fmla="*/ 4737100 w 5425440"/>
                  <a:gd name="connsiteY21" fmla="*/ 361948 h 4483100"/>
                  <a:gd name="connsiteX22" fmla="*/ 4743358 w 5425440"/>
                  <a:gd name="connsiteY22" fmla="*/ 360072 h 4483100"/>
                  <a:gd name="connsiteX23" fmla="*/ 4781550 w 5425440"/>
                  <a:gd name="connsiteY23" fmla="*/ 387348 h 4483100"/>
                  <a:gd name="connsiteX24" fmla="*/ 4832350 w 5425440"/>
                  <a:gd name="connsiteY24" fmla="*/ 393700 h 4483100"/>
                  <a:gd name="connsiteX25" fmla="*/ 4845050 w 5425440"/>
                  <a:gd name="connsiteY25" fmla="*/ 419100 h 4483100"/>
                  <a:gd name="connsiteX26" fmla="*/ 4921250 w 5425440"/>
                  <a:gd name="connsiteY26" fmla="*/ 393700 h 4483100"/>
                  <a:gd name="connsiteX27" fmla="*/ 4992086 w 5425440"/>
                  <a:gd name="connsiteY27" fmla="*/ 462252 h 4483100"/>
                  <a:gd name="connsiteX28" fmla="*/ 4946650 w 5425440"/>
                  <a:gd name="connsiteY28" fmla="*/ 558800 h 4483100"/>
                  <a:gd name="connsiteX29" fmla="*/ 4972050 w 5425440"/>
                  <a:gd name="connsiteY29" fmla="*/ 647700 h 4483100"/>
                  <a:gd name="connsiteX30" fmla="*/ 4997450 w 5425440"/>
                  <a:gd name="connsiteY30" fmla="*/ 711200 h 4483100"/>
                  <a:gd name="connsiteX31" fmla="*/ 4972050 w 5425440"/>
                  <a:gd name="connsiteY31" fmla="*/ 793748 h 4483100"/>
                  <a:gd name="connsiteX32" fmla="*/ 4997450 w 5425440"/>
                  <a:gd name="connsiteY32" fmla="*/ 838200 h 4483100"/>
                  <a:gd name="connsiteX33" fmla="*/ 4933950 w 5425440"/>
                  <a:gd name="connsiteY33" fmla="*/ 889000 h 4483100"/>
                  <a:gd name="connsiteX34" fmla="*/ 4914900 w 5425440"/>
                  <a:gd name="connsiteY34" fmla="*/ 933452 h 4483100"/>
                  <a:gd name="connsiteX35" fmla="*/ 4914518 w 5425440"/>
                  <a:gd name="connsiteY35" fmla="*/ 935628 h 4483100"/>
                  <a:gd name="connsiteX36" fmla="*/ 4908550 w 5425440"/>
                  <a:gd name="connsiteY36" fmla="*/ 927100 h 4483100"/>
                  <a:gd name="connsiteX37" fmla="*/ 4832350 w 5425440"/>
                  <a:gd name="connsiteY37" fmla="*/ 958852 h 4483100"/>
                  <a:gd name="connsiteX38" fmla="*/ 4743450 w 5425440"/>
                  <a:gd name="connsiteY38" fmla="*/ 939800 h 4483100"/>
                  <a:gd name="connsiteX39" fmla="*/ 4667250 w 5425440"/>
                  <a:gd name="connsiteY39" fmla="*/ 984252 h 4483100"/>
                  <a:gd name="connsiteX40" fmla="*/ 4552950 w 5425440"/>
                  <a:gd name="connsiteY40" fmla="*/ 933452 h 4483100"/>
                  <a:gd name="connsiteX41" fmla="*/ 4419600 w 5425440"/>
                  <a:gd name="connsiteY41" fmla="*/ 1117600 h 4483100"/>
                  <a:gd name="connsiteX42" fmla="*/ 4222750 w 5425440"/>
                  <a:gd name="connsiteY42" fmla="*/ 1104900 h 4483100"/>
                  <a:gd name="connsiteX43" fmla="*/ 4133850 w 5425440"/>
                  <a:gd name="connsiteY43" fmla="*/ 1073148 h 4483100"/>
                  <a:gd name="connsiteX44" fmla="*/ 4095750 w 5425440"/>
                  <a:gd name="connsiteY44" fmla="*/ 1117600 h 4483100"/>
                  <a:gd name="connsiteX45" fmla="*/ 4000500 w 5425440"/>
                  <a:gd name="connsiteY45" fmla="*/ 1092200 h 4483100"/>
                  <a:gd name="connsiteX46" fmla="*/ 3898900 w 5425440"/>
                  <a:gd name="connsiteY46" fmla="*/ 1168400 h 4483100"/>
                  <a:gd name="connsiteX47" fmla="*/ 3752850 w 5425440"/>
                  <a:gd name="connsiteY47" fmla="*/ 1130300 h 4483100"/>
                  <a:gd name="connsiteX48" fmla="*/ 3663950 w 5425440"/>
                  <a:gd name="connsiteY48" fmla="*/ 1263652 h 4483100"/>
                  <a:gd name="connsiteX49" fmla="*/ 3568700 w 5425440"/>
                  <a:gd name="connsiteY49" fmla="*/ 1301748 h 4483100"/>
                  <a:gd name="connsiteX50" fmla="*/ 3492500 w 5425440"/>
                  <a:gd name="connsiteY50" fmla="*/ 1263652 h 4483100"/>
                  <a:gd name="connsiteX51" fmla="*/ 3390900 w 5425440"/>
                  <a:gd name="connsiteY51" fmla="*/ 1416052 h 4483100"/>
                  <a:gd name="connsiteX52" fmla="*/ 3378200 w 5425440"/>
                  <a:gd name="connsiteY52" fmla="*/ 1466852 h 4483100"/>
                  <a:gd name="connsiteX53" fmla="*/ 3333750 w 5425440"/>
                  <a:gd name="connsiteY53" fmla="*/ 1524000 h 4483100"/>
                  <a:gd name="connsiteX54" fmla="*/ 3333750 w 5425440"/>
                  <a:gd name="connsiteY54" fmla="*/ 1593852 h 4483100"/>
                  <a:gd name="connsiteX55" fmla="*/ 3270250 w 5425440"/>
                  <a:gd name="connsiteY55" fmla="*/ 1619252 h 4483100"/>
                  <a:gd name="connsiteX56" fmla="*/ 3263900 w 5425440"/>
                  <a:gd name="connsiteY56" fmla="*/ 1701800 h 4483100"/>
                  <a:gd name="connsiteX57" fmla="*/ 3219450 w 5425440"/>
                  <a:gd name="connsiteY57" fmla="*/ 1765300 h 4483100"/>
                  <a:gd name="connsiteX58" fmla="*/ 3187700 w 5425440"/>
                  <a:gd name="connsiteY58" fmla="*/ 1765300 h 4483100"/>
                  <a:gd name="connsiteX59" fmla="*/ 3086100 w 5425440"/>
                  <a:gd name="connsiteY59" fmla="*/ 1873252 h 4483100"/>
                  <a:gd name="connsiteX60" fmla="*/ 3117850 w 5425440"/>
                  <a:gd name="connsiteY60" fmla="*/ 1930400 h 4483100"/>
                  <a:gd name="connsiteX61" fmla="*/ 3073400 w 5425440"/>
                  <a:gd name="connsiteY61" fmla="*/ 1993900 h 4483100"/>
                  <a:gd name="connsiteX62" fmla="*/ 3048000 w 5425440"/>
                  <a:gd name="connsiteY62" fmla="*/ 2063748 h 4483100"/>
                  <a:gd name="connsiteX63" fmla="*/ 3079750 w 5425440"/>
                  <a:gd name="connsiteY63" fmla="*/ 2120900 h 4483100"/>
                  <a:gd name="connsiteX64" fmla="*/ 3079750 w 5425440"/>
                  <a:gd name="connsiteY64" fmla="*/ 2178052 h 4483100"/>
                  <a:gd name="connsiteX65" fmla="*/ 2876550 w 5425440"/>
                  <a:gd name="connsiteY65" fmla="*/ 2419348 h 4483100"/>
                  <a:gd name="connsiteX66" fmla="*/ 2736850 w 5425440"/>
                  <a:gd name="connsiteY66" fmla="*/ 2470148 h 4483100"/>
                  <a:gd name="connsiteX67" fmla="*/ 2597150 w 5425440"/>
                  <a:gd name="connsiteY67" fmla="*/ 2438400 h 4483100"/>
                  <a:gd name="connsiteX68" fmla="*/ 2508250 w 5425440"/>
                  <a:gd name="connsiteY68" fmla="*/ 2432052 h 4483100"/>
                  <a:gd name="connsiteX69" fmla="*/ 2432050 w 5425440"/>
                  <a:gd name="connsiteY69" fmla="*/ 2413000 h 4483100"/>
                  <a:gd name="connsiteX70" fmla="*/ 2305050 w 5425440"/>
                  <a:gd name="connsiteY70" fmla="*/ 2482852 h 4483100"/>
                  <a:gd name="connsiteX71" fmla="*/ 2349500 w 5425440"/>
                  <a:gd name="connsiteY71" fmla="*/ 2546348 h 4483100"/>
                  <a:gd name="connsiteX72" fmla="*/ 2387600 w 5425440"/>
                  <a:gd name="connsiteY72" fmla="*/ 2717800 h 4483100"/>
                  <a:gd name="connsiteX73" fmla="*/ 2432050 w 5425440"/>
                  <a:gd name="connsiteY73" fmla="*/ 2736852 h 4483100"/>
                  <a:gd name="connsiteX74" fmla="*/ 2444750 w 5425440"/>
                  <a:gd name="connsiteY74" fmla="*/ 2832100 h 4483100"/>
                  <a:gd name="connsiteX75" fmla="*/ 2527300 w 5425440"/>
                  <a:gd name="connsiteY75" fmla="*/ 2857500 h 4483100"/>
                  <a:gd name="connsiteX76" fmla="*/ 2590800 w 5425440"/>
                  <a:gd name="connsiteY76" fmla="*/ 2921000 h 4483100"/>
                  <a:gd name="connsiteX77" fmla="*/ 2584450 w 5425440"/>
                  <a:gd name="connsiteY77" fmla="*/ 3003548 h 4483100"/>
                  <a:gd name="connsiteX78" fmla="*/ 2400300 w 5425440"/>
                  <a:gd name="connsiteY78" fmla="*/ 3111500 h 4483100"/>
                  <a:gd name="connsiteX79" fmla="*/ 2286000 w 5425440"/>
                  <a:gd name="connsiteY79" fmla="*/ 3143252 h 4483100"/>
                  <a:gd name="connsiteX80" fmla="*/ 2222500 w 5425440"/>
                  <a:gd name="connsiteY80" fmla="*/ 3200400 h 4483100"/>
                  <a:gd name="connsiteX81" fmla="*/ 2209800 w 5425440"/>
                  <a:gd name="connsiteY81" fmla="*/ 3289300 h 4483100"/>
                  <a:gd name="connsiteX82" fmla="*/ 2190750 w 5425440"/>
                  <a:gd name="connsiteY82" fmla="*/ 3435348 h 4483100"/>
                  <a:gd name="connsiteX83" fmla="*/ 2076450 w 5425440"/>
                  <a:gd name="connsiteY83" fmla="*/ 3422652 h 4483100"/>
                  <a:gd name="connsiteX84" fmla="*/ 2076450 w 5425440"/>
                  <a:gd name="connsiteY84" fmla="*/ 3479800 h 4483100"/>
                  <a:gd name="connsiteX85" fmla="*/ 1930400 w 5425440"/>
                  <a:gd name="connsiteY85" fmla="*/ 3644900 h 4483100"/>
                  <a:gd name="connsiteX86" fmla="*/ 1784350 w 5425440"/>
                  <a:gd name="connsiteY86" fmla="*/ 3517900 h 4483100"/>
                  <a:gd name="connsiteX87" fmla="*/ 1752600 w 5425440"/>
                  <a:gd name="connsiteY87" fmla="*/ 3498852 h 4483100"/>
                  <a:gd name="connsiteX88" fmla="*/ 1695450 w 5425440"/>
                  <a:gd name="connsiteY88" fmla="*/ 3530600 h 4483100"/>
                  <a:gd name="connsiteX89" fmla="*/ 1746250 w 5425440"/>
                  <a:gd name="connsiteY89" fmla="*/ 3632200 h 4483100"/>
                  <a:gd name="connsiteX90" fmla="*/ 1739900 w 5425440"/>
                  <a:gd name="connsiteY90" fmla="*/ 3651252 h 4483100"/>
                  <a:gd name="connsiteX91" fmla="*/ 1835150 w 5425440"/>
                  <a:gd name="connsiteY91" fmla="*/ 3778252 h 4483100"/>
                  <a:gd name="connsiteX92" fmla="*/ 1879600 w 5425440"/>
                  <a:gd name="connsiteY92" fmla="*/ 3841748 h 4483100"/>
                  <a:gd name="connsiteX93" fmla="*/ 1854200 w 5425440"/>
                  <a:gd name="connsiteY93" fmla="*/ 3956052 h 4483100"/>
                  <a:gd name="connsiteX94" fmla="*/ 1885950 w 5425440"/>
                  <a:gd name="connsiteY94" fmla="*/ 4019548 h 4483100"/>
                  <a:gd name="connsiteX95" fmla="*/ 1917700 w 5425440"/>
                  <a:gd name="connsiteY95" fmla="*/ 4362452 h 4483100"/>
                  <a:gd name="connsiteX96" fmla="*/ 1841500 w 5425440"/>
                  <a:gd name="connsiteY96" fmla="*/ 4375148 h 4483100"/>
                  <a:gd name="connsiteX97" fmla="*/ 1847066 w 5425440"/>
                  <a:gd name="connsiteY97" fmla="*/ 4430816 h 4483100"/>
                  <a:gd name="connsiteX98" fmla="*/ 1841500 w 5425440"/>
                  <a:gd name="connsiteY98" fmla="*/ 4432300 h 4483100"/>
                  <a:gd name="connsiteX99" fmla="*/ 1644650 w 5425440"/>
                  <a:gd name="connsiteY99" fmla="*/ 4483100 h 4483100"/>
                  <a:gd name="connsiteX100" fmla="*/ 1600200 w 5425440"/>
                  <a:gd name="connsiteY100" fmla="*/ 4394200 h 4483100"/>
                  <a:gd name="connsiteX101" fmla="*/ 1562100 w 5425440"/>
                  <a:gd name="connsiteY101" fmla="*/ 4394200 h 4483100"/>
                  <a:gd name="connsiteX102" fmla="*/ 1492250 w 5425440"/>
                  <a:gd name="connsiteY102" fmla="*/ 4375148 h 4483100"/>
                  <a:gd name="connsiteX103" fmla="*/ 1473200 w 5425440"/>
                  <a:gd name="connsiteY103" fmla="*/ 4318000 h 4483100"/>
                  <a:gd name="connsiteX104" fmla="*/ 1377950 w 5425440"/>
                  <a:gd name="connsiteY104" fmla="*/ 4292600 h 4483100"/>
                  <a:gd name="connsiteX105" fmla="*/ 1377950 w 5425440"/>
                  <a:gd name="connsiteY105" fmla="*/ 4184652 h 4483100"/>
                  <a:gd name="connsiteX106" fmla="*/ 1333500 w 5425440"/>
                  <a:gd name="connsiteY106" fmla="*/ 4146548 h 4483100"/>
                  <a:gd name="connsiteX107" fmla="*/ 1295400 w 5425440"/>
                  <a:gd name="connsiteY107" fmla="*/ 4089400 h 4483100"/>
                  <a:gd name="connsiteX108" fmla="*/ 1282700 w 5425440"/>
                  <a:gd name="connsiteY108" fmla="*/ 3886200 h 4483100"/>
                  <a:gd name="connsiteX109" fmla="*/ 1244600 w 5425440"/>
                  <a:gd name="connsiteY109" fmla="*/ 3841748 h 4483100"/>
                  <a:gd name="connsiteX110" fmla="*/ 1257300 w 5425440"/>
                  <a:gd name="connsiteY110" fmla="*/ 3822700 h 4483100"/>
                  <a:gd name="connsiteX111" fmla="*/ 1257300 w 5425440"/>
                  <a:gd name="connsiteY111" fmla="*/ 3740148 h 4483100"/>
                  <a:gd name="connsiteX112" fmla="*/ 1327150 w 5425440"/>
                  <a:gd name="connsiteY112" fmla="*/ 3714748 h 4483100"/>
                  <a:gd name="connsiteX113" fmla="*/ 1289050 w 5425440"/>
                  <a:gd name="connsiteY113" fmla="*/ 3657600 h 4483100"/>
                  <a:gd name="connsiteX114" fmla="*/ 1225550 w 5425440"/>
                  <a:gd name="connsiteY114" fmla="*/ 3638548 h 4483100"/>
                  <a:gd name="connsiteX115" fmla="*/ 1181100 w 5425440"/>
                  <a:gd name="connsiteY115" fmla="*/ 3625852 h 4483100"/>
                  <a:gd name="connsiteX116" fmla="*/ 1181100 w 5425440"/>
                  <a:gd name="connsiteY116" fmla="*/ 3575052 h 4483100"/>
                  <a:gd name="connsiteX117" fmla="*/ 1219200 w 5425440"/>
                  <a:gd name="connsiteY117" fmla="*/ 3530600 h 4483100"/>
                  <a:gd name="connsiteX118" fmla="*/ 1282700 w 5425440"/>
                  <a:gd name="connsiteY118" fmla="*/ 3536948 h 4483100"/>
                  <a:gd name="connsiteX119" fmla="*/ 1333500 w 5425440"/>
                  <a:gd name="connsiteY119" fmla="*/ 3524252 h 4483100"/>
                  <a:gd name="connsiteX120" fmla="*/ 1352550 w 5425440"/>
                  <a:gd name="connsiteY120" fmla="*/ 3473452 h 4483100"/>
                  <a:gd name="connsiteX121" fmla="*/ 1390650 w 5425440"/>
                  <a:gd name="connsiteY121" fmla="*/ 3378200 h 4483100"/>
                  <a:gd name="connsiteX122" fmla="*/ 1479550 w 5425440"/>
                  <a:gd name="connsiteY122" fmla="*/ 3359148 h 4483100"/>
                  <a:gd name="connsiteX123" fmla="*/ 1473200 w 5425440"/>
                  <a:gd name="connsiteY123" fmla="*/ 3321052 h 4483100"/>
                  <a:gd name="connsiteX124" fmla="*/ 1428750 w 5425440"/>
                  <a:gd name="connsiteY124" fmla="*/ 3289300 h 4483100"/>
                  <a:gd name="connsiteX125" fmla="*/ 1454150 w 5425440"/>
                  <a:gd name="connsiteY125" fmla="*/ 3238500 h 4483100"/>
                  <a:gd name="connsiteX126" fmla="*/ 1371600 w 5425440"/>
                  <a:gd name="connsiteY126" fmla="*/ 3200400 h 4483100"/>
                  <a:gd name="connsiteX127" fmla="*/ 1289050 w 5425440"/>
                  <a:gd name="connsiteY127" fmla="*/ 3175000 h 4483100"/>
                  <a:gd name="connsiteX128" fmla="*/ 1314450 w 5425440"/>
                  <a:gd name="connsiteY128" fmla="*/ 3105148 h 4483100"/>
                  <a:gd name="connsiteX129" fmla="*/ 1377950 w 5425440"/>
                  <a:gd name="connsiteY129" fmla="*/ 3086100 h 4483100"/>
                  <a:gd name="connsiteX130" fmla="*/ 1409700 w 5425440"/>
                  <a:gd name="connsiteY130" fmla="*/ 3035300 h 4483100"/>
                  <a:gd name="connsiteX131" fmla="*/ 1320800 w 5425440"/>
                  <a:gd name="connsiteY131" fmla="*/ 2990852 h 4483100"/>
                  <a:gd name="connsiteX132" fmla="*/ 1276350 w 5425440"/>
                  <a:gd name="connsiteY132" fmla="*/ 2997200 h 4483100"/>
                  <a:gd name="connsiteX133" fmla="*/ 1130300 w 5425440"/>
                  <a:gd name="connsiteY133" fmla="*/ 2997200 h 4483100"/>
                  <a:gd name="connsiteX134" fmla="*/ 1104900 w 5425440"/>
                  <a:gd name="connsiteY134" fmla="*/ 3035300 h 4483100"/>
                  <a:gd name="connsiteX135" fmla="*/ 1054100 w 5425440"/>
                  <a:gd name="connsiteY135" fmla="*/ 3028948 h 4483100"/>
                  <a:gd name="connsiteX136" fmla="*/ 996950 w 5425440"/>
                  <a:gd name="connsiteY136" fmla="*/ 2978148 h 4483100"/>
                  <a:gd name="connsiteX137" fmla="*/ 996950 w 5425440"/>
                  <a:gd name="connsiteY137" fmla="*/ 2927348 h 4483100"/>
                  <a:gd name="connsiteX138" fmla="*/ 1098550 w 5425440"/>
                  <a:gd name="connsiteY138" fmla="*/ 2901948 h 4483100"/>
                  <a:gd name="connsiteX139" fmla="*/ 1098550 w 5425440"/>
                  <a:gd name="connsiteY139" fmla="*/ 2819400 h 4483100"/>
                  <a:gd name="connsiteX140" fmla="*/ 1041400 w 5425440"/>
                  <a:gd name="connsiteY140" fmla="*/ 2806700 h 4483100"/>
                  <a:gd name="connsiteX141" fmla="*/ 1009650 w 5425440"/>
                  <a:gd name="connsiteY141" fmla="*/ 2794000 h 4483100"/>
                  <a:gd name="connsiteX142" fmla="*/ 1028700 w 5425440"/>
                  <a:gd name="connsiteY142" fmla="*/ 2743200 h 4483100"/>
                  <a:gd name="connsiteX143" fmla="*/ 1028700 w 5425440"/>
                  <a:gd name="connsiteY143" fmla="*/ 2635252 h 4483100"/>
                  <a:gd name="connsiteX144" fmla="*/ 1047750 w 5425440"/>
                  <a:gd name="connsiteY144" fmla="*/ 2603500 h 4483100"/>
                  <a:gd name="connsiteX145" fmla="*/ 1073150 w 5425440"/>
                  <a:gd name="connsiteY145" fmla="*/ 2501900 h 4483100"/>
                  <a:gd name="connsiteX146" fmla="*/ 1003300 w 5425440"/>
                  <a:gd name="connsiteY146" fmla="*/ 2489200 h 4483100"/>
                  <a:gd name="connsiteX147" fmla="*/ 895350 w 5425440"/>
                  <a:gd name="connsiteY147" fmla="*/ 2425700 h 4483100"/>
                  <a:gd name="connsiteX148" fmla="*/ 755650 w 5425440"/>
                  <a:gd name="connsiteY148" fmla="*/ 2457452 h 4483100"/>
                  <a:gd name="connsiteX149" fmla="*/ 609600 w 5425440"/>
                  <a:gd name="connsiteY149" fmla="*/ 2495548 h 4483100"/>
                  <a:gd name="connsiteX150" fmla="*/ 508000 w 5425440"/>
                  <a:gd name="connsiteY150" fmla="*/ 2597148 h 4483100"/>
                  <a:gd name="connsiteX151" fmla="*/ 412750 w 5425440"/>
                  <a:gd name="connsiteY151" fmla="*/ 2660652 h 4483100"/>
                  <a:gd name="connsiteX152" fmla="*/ 311150 w 5425440"/>
                  <a:gd name="connsiteY152" fmla="*/ 2724148 h 4483100"/>
                  <a:gd name="connsiteX153" fmla="*/ 273050 w 5425440"/>
                  <a:gd name="connsiteY153" fmla="*/ 2806700 h 4483100"/>
                  <a:gd name="connsiteX154" fmla="*/ 152400 w 5425440"/>
                  <a:gd name="connsiteY154" fmla="*/ 2800348 h 4483100"/>
                  <a:gd name="connsiteX155" fmla="*/ 133350 w 5425440"/>
                  <a:gd name="connsiteY155" fmla="*/ 2755900 h 4483100"/>
                  <a:gd name="connsiteX156" fmla="*/ 0 w 5425440"/>
                  <a:gd name="connsiteY156" fmla="*/ 2781300 h 4483100"/>
                  <a:gd name="connsiteX157" fmla="*/ 222250 w 5425440"/>
                  <a:gd name="connsiteY157" fmla="*/ 2635252 h 4483100"/>
                  <a:gd name="connsiteX158" fmla="*/ 330200 w 5425440"/>
                  <a:gd name="connsiteY158" fmla="*/ 2616200 h 4483100"/>
                  <a:gd name="connsiteX159" fmla="*/ 349250 w 5425440"/>
                  <a:gd name="connsiteY159" fmla="*/ 2540000 h 4483100"/>
                  <a:gd name="connsiteX160" fmla="*/ 419100 w 5425440"/>
                  <a:gd name="connsiteY160" fmla="*/ 2540000 h 4483100"/>
                  <a:gd name="connsiteX161" fmla="*/ 495300 w 5425440"/>
                  <a:gd name="connsiteY161" fmla="*/ 2495548 h 4483100"/>
                  <a:gd name="connsiteX162" fmla="*/ 806450 w 5425440"/>
                  <a:gd name="connsiteY162" fmla="*/ 2336800 h 4483100"/>
                  <a:gd name="connsiteX163" fmla="*/ 1104900 w 5425440"/>
                  <a:gd name="connsiteY163" fmla="*/ 2152652 h 4483100"/>
                  <a:gd name="connsiteX164" fmla="*/ 1301750 w 5425440"/>
                  <a:gd name="connsiteY164" fmla="*/ 1885948 h 4483100"/>
                  <a:gd name="connsiteX165" fmla="*/ 1644650 w 5425440"/>
                  <a:gd name="connsiteY165" fmla="*/ 1739900 h 4483100"/>
                  <a:gd name="connsiteX166" fmla="*/ 1847850 w 5425440"/>
                  <a:gd name="connsiteY166" fmla="*/ 1606548 h 4483100"/>
                  <a:gd name="connsiteX167" fmla="*/ 1924050 w 5425440"/>
                  <a:gd name="connsiteY167" fmla="*/ 1447800 h 4483100"/>
                  <a:gd name="connsiteX168" fmla="*/ 1968500 w 5425440"/>
                  <a:gd name="connsiteY168" fmla="*/ 1377948 h 4483100"/>
                  <a:gd name="connsiteX169" fmla="*/ 1930400 w 5425440"/>
                  <a:gd name="connsiteY169" fmla="*/ 1168400 h 4483100"/>
                  <a:gd name="connsiteX170" fmla="*/ 1974850 w 5425440"/>
                  <a:gd name="connsiteY170" fmla="*/ 1054100 h 4483100"/>
                  <a:gd name="connsiteX171" fmla="*/ 1955800 w 5425440"/>
                  <a:gd name="connsiteY171" fmla="*/ 984252 h 4483100"/>
                  <a:gd name="connsiteX172" fmla="*/ 2006600 w 5425440"/>
                  <a:gd name="connsiteY172" fmla="*/ 838200 h 4483100"/>
                  <a:gd name="connsiteX173" fmla="*/ 2076450 w 5425440"/>
                  <a:gd name="connsiteY173" fmla="*/ 850900 h 4483100"/>
                  <a:gd name="connsiteX174" fmla="*/ 2127250 w 5425440"/>
                  <a:gd name="connsiteY174" fmla="*/ 831852 h 4483100"/>
                  <a:gd name="connsiteX175" fmla="*/ 2165350 w 5425440"/>
                  <a:gd name="connsiteY175" fmla="*/ 723900 h 4483100"/>
                  <a:gd name="connsiteX176" fmla="*/ 2190750 w 5425440"/>
                  <a:gd name="connsiteY176" fmla="*/ 488948 h 4483100"/>
                  <a:gd name="connsiteX177" fmla="*/ 2336800 w 5425440"/>
                  <a:gd name="connsiteY177" fmla="*/ 387348 h 4483100"/>
                  <a:gd name="connsiteX178" fmla="*/ 2387600 w 5425440"/>
                  <a:gd name="connsiteY178" fmla="*/ 317500 h 4483100"/>
                  <a:gd name="connsiteX179" fmla="*/ 2571750 w 5425440"/>
                  <a:gd name="connsiteY179" fmla="*/ 273052 h 4483100"/>
                  <a:gd name="connsiteX180" fmla="*/ 2609850 w 5425440"/>
                  <a:gd name="connsiteY180" fmla="*/ 273052 h 4483100"/>
                  <a:gd name="connsiteX181" fmla="*/ 2635250 w 5425440"/>
                  <a:gd name="connsiteY181" fmla="*/ 260348 h 4483100"/>
                  <a:gd name="connsiteX182" fmla="*/ 2654300 w 5425440"/>
                  <a:gd name="connsiteY182" fmla="*/ 139700 h 4483100"/>
                  <a:gd name="connsiteX183" fmla="*/ 2641600 w 5425440"/>
                  <a:gd name="connsiteY183" fmla="*/ 57148 h 4483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425440" h="4483100">
                    <a:moveTo>
                      <a:pt x="5425440" y="1093892"/>
                    </a:moveTo>
                    <a:lnTo>
                      <a:pt x="5425436" y="1093896"/>
                    </a:lnTo>
                    <a:lnTo>
                      <a:pt x="5359400" y="1104900"/>
                    </a:lnTo>
                    <a:close/>
                    <a:moveTo>
                      <a:pt x="2724150" y="0"/>
                    </a:moveTo>
                    <a:lnTo>
                      <a:pt x="2813050" y="69852"/>
                    </a:lnTo>
                    <a:lnTo>
                      <a:pt x="2901950" y="228600"/>
                    </a:lnTo>
                    <a:lnTo>
                      <a:pt x="2984500" y="311148"/>
                    </a:lnTo>
                    <a:lnTo>
                      <a:pt x="3067050" y="539748"/>
                    </a:lnTo>
                    <a:lnTo>
                      <a:pt x="3067050" y="590548"/>
                    </a:lnTo>
                    <a:lnTo>
                      <a:pt x="3175000" y="717548"/>
                    </a:lnTo>
                    <a:lnTo>
                      <a:pt x="3238500" y="717548"/>
                    </a:lnTo>
                    <a:lnTo>
                      <a:pt x="3270250" y="742948"/>
                    </a:lnTo>
                    <a:lnTo>
                      <a:pt x="3321050" y="755652"/>
                    </a:lnTo>
                    <a:lnTo>
                      <a:pt x="3587750" y="673100"/>
                    </a:lnTo>
                    <a:lnTo>
                      <a:pt x="3708400" y="590548"/>
                    </a:lnTo>
                    <a:lnTo>
                      <a:pt x="3771900" y="584200"/>
                    </a:lnTo>
                    <a:lnTo>
                      <a:pt x="3886200" y="571500"/>
                    </a:lnTo>
                    <a:lnTo>
                      <a:pt x="4191000" y="539748"/>
                    </a:lnTo>
                    <a:lnTo>
                      <a:pt x="4432300" y="609600"/>
                    </a:lnTo>
                    <a:lnTo>
                      <a:pt x="4540250" y="508000"/>
                    </a:lnTo>
                    <a:lnTo>
                      <a:pt x="4616450" y="412748"/>
                    </a:lnTo>
                    <a:lnTo>
                      <a:pt x="4737100" y="361948"/>
                    </a:lnTo>
                    <a:lnTo>
                      <a:pt x="4743358" y="360072"/>
                    </a:lnTo>
                    <a:lnTo>
                      <a:pt x="4781550" y="387348"/>
                    </a:lnTo>
                    <a:lnTo>
                      <a:pt x="4832350" y="393700"/>
                    </a:lnTo>
                    <a:lnTo>
                      <a:pt x="4845050" y="419100"/>
                    </a:lnTo>
                    <a:lnTo>
                      <a:pt x="4921250" y="393700"/>
                    </a:lnTo>
                    <a:lnTo>
                      <a:pt x="4992086" y="462252"/>
                    </a:lnTo>
                    <a:lnTo>
                      <a:pt x="4946650" y="558800"/>
                    </a:lnTo>
                    <a:lnTo>
                      <a:pt x="4972050" y="647700"/>
                    </a:lnTo>
                    <a:lnTo>
                      <a:pt x="4997450" y="711200"/>
                    </a:lnTo>
                    <a:lnTo>
                      <a:pt x="4972050" y="793748"/>
                    </a:lnTo>
                    <a:lnTo>
                      <a:pt x="4997450" y="838200"/>
                    </a:lnTo>
                    <a:lnTo>
                      <a:pt x="4933950" y="889000"/>
                    </a:lnTo>
                    <a:lnTo>
                      <a:pt x="4914900" y="933452"/>
                    </a:lnTo>
                    <a:lnTo>
                      <a:pt x="4914518" y="935628"/>
                    </a:lnTo>
                    <a:lnTo>
                      <a:pt x="4908550" y="927100"/>
                    </a:lnTo>
                    <a:lnTo>
                      <a:pt x="4832350" y="958852"/>
                    </a:lnTo>
                    <a:lnTo>
                      <a:pt x="4743450" y="939800"/>
                    </a:lnTo>
                    <a:lnTo>
                      <a:pt x="4667250" y="984252"/>
                    </a:lnTo>
                    <a:lnTo>
                      <a:pt x="4552950" y="933452"/>
                    </a:lnTo>
                    <a:lnTo>
                      <a:pt x="4419600" y="1117600"/>
                    </a:lnTo>
                    <a:lnTo>
                      <a:pt x="4222750" y="1104900"/>
                    </a:lnTo>
                    <a:lnTo>
                      <a:pt x="4133850" y="1073148"/>
                    </a:lnTo>
                    <a:lnTo>
                      <a:pt x="4095750" y="1117600"/>
                    </a:lnTo>
                    <a:lnTo>
                      <a:pt x="4000500" y="1092200"/>
                    </a:lnTo>
                    <a:lnTo>
                      <a:pt x="3898900" y="1168400"/>
                    </a:lnTo>
                    <a:lnTo>
                      <a:pt x="3752850" y="1130300"/>
                    </a:lnTo>
                    <a:lnTo>
                      <a:pt x="3663950" y="1263652"/>
                    </a:lnTo>
                    <a:lnTo>
                      <a:pt x="3568700" y="1301748"/>
                    </a:lnTo>
                    <a:lnTo>
                      <a:pt x="3492500" y="1263652"/>
                    </a:lnTo>
                    <a:lnTo>
                      <a:pt x="3390900" y="1416052"/>
                    </a:lnTo>
                    <a:lnTo>
                      <a:pt x="3378200" y="1466852"/>
                    </a:lnTo>
                    <a:lnTo>
                      <a:pt x="3333750" y="1524000"/>
                    </a:lnTo>
                    <a:lnTo>
                      <a:pt x="3333750" y="1593852"/>
                    </a:lnTo>
                    <a:lnTo>
                      <a:pt x="3270250" y="1619252"/>
                    </a:lnTo>
                    <a:lnTo>
                      <a:pt x="3263900" y="1701800"/>
                    </a:lnTo>
                    <a:lnTo>
                      <a:pt x="3219450" y="1765300"/>
                    </a:lnTo>
                    <a:lnTo>
                      <a:pt x="3187700" y="1765300"/>
                    </a:lnTo>
                    <a:lnTo>
                      <a:pt x="3086100" y="1873252"/>
                    </a:lnTo>
                    <a:lnTo>
                      <a:pt x="3117850" y="1930400"/>
                    </a:lnTo>
                    <a:lnTo>
                      <a:pt x="3073400" y="1993900"/>
                    </a:lnTo>
                    <a:lnTo>
                      <a:pt x="3048000" y="2063748"/>
                    </a:lnTo>
                    <a:lnTo>
                      <a:pt x="3079750" y="2120900"/>
                    </a:lnTo>
                    <a:lnTo>
                      <a:pt x="3079750" y="2178052"/>
                    </a:lnTo>
                    <a:lnTo>
                      <a:pt x="2876550" y="2419348"/>
                    </a:lnTo>
                    <a:lnTo>
                      <a:pt x="2736850" y="2470148"/>
                    </a:lnTo>
                    <a:lnTo>
                      <a:pt x="2597150" y="2438400"/>
                    </a:lnTo>
                    <a:lnTo>
                      <a:pt x="2508250" y="2432052"/>
                    </a:lnTo>
                    <a:lnTo>
                      <a:pt x="2432050" y="2413000"/>
                    </a:lnTo>
                    <a:lnTo>
                      <a:pt x="2305050" y="2482852"/>
                    </a:lnTo>
                    <a:lnTo>
                      <a:pt x="2349500" y="2546348"/>
                    </a:lnTo>
                    <a:lnTo>
                      <a:pt x="2387600" y="2717800"/>
                    </a:lnTo>
                    <a:lnTo>
                      <a:pt x="2432050" y="2736852"/>
                    </a:lnTo>
                    <a:lnTo>
                      <a:pt x="2444750" y="2832100"/>
                    </a:lnTo>
                    <a:lnTo>
                      <a:pt x="2527300" y="2857500"/>
                    </a:lnTo>
                    <a:lnTo>
                      <a:pt x="2590800" y="2921000"/>
                    </a:lnTo>
                    <a:lnTo>
                      <a:pt x="2584450" y="3003548"/>
                    </a:lnTo>
                    <a:lnTo>
                      <a:pt x="2400300" y="3111500"/>
                    </a:lnTo>
                    <a:lnTo>
                      <a:pt x="2286000" y="3143252"/>
                    </a:lnTo>
                    <a:lnTo>
                      <a:pt x="2222500" y="3200400"/>
                    </a:lnTo>
                    <a:lnTo>
                      <a:pt x="2209800" y="3289300"/>
                    </a:lnTo>
                    <a:lnTo>
                      <a:pt x="2190750" y="3435348"/>
                    </a:lnTo>
                    <a:lnTo>
                      <a:pt x="2076450" y="3422652"/>
                    </a:lnTo>
                    <a:lnTo>
                      <a:pt x="2076450" y="3479800"/>
                    </a:lnTo>
                    <a:lnTo>
                      <a:pt x="1930400" y="3644900"/>
                    </a:lnTo>
                    <a:lnTo>
                      <a:pt x="1784350" y="3517900"/>
                    </a:lnTo>
                    <a:lnTo>
                      <a:pt x="1752600" y="3498852"/>
                    </a:lnTo>
                    <a:lnTo>
                      <a:pt x="1695450" y="3530600"/>
                    </a:lnTo>
                    <a:lnTo>
                      <a:pt x="1746250" y="3632200"/>
                    </a:lnTo>
                    <a:lnTo>
                      <a:pt x="1739900" y="3651252"/>
                    </a:lnTo>
                    <a:lnTo>
                      <a:pt x="1835150" y="3778252"/>
                    </a:lnTo>
                    <a:lnTo>
                      <a:pt x="1879600" y="3841748"/>
                    </a:lnTo>
                    <a:lnTo>
                      <a:pt x="1854200" y="3956052"/>
                    </a:lnTo>
                    <a:lnTo>
                      <a:pt x="1885950" y="4019548"/>
                    </a:lnTo>
                    <a:lnTo>
                      <a:pt x="1917700" y="4362452"/>
                    </a:lnTo>
                    <a:lnTo>
                      <a:pt x="1841500" y="4375148"/>
                    </a:lnTo>
                    <a:lnTo>
                      <a:pt x="1847066" y="4430816"/>
                    </a:lnTo>
                    <a:lnTo>
                      <a:pt x="1841500" y="4432300"/>
                    </a:lnTo>
                    <a:lnTo>
                      <a:pt x="1644650" y="4483100"/>
                    </a:lnTo>
                    <a:lnTo>
                      <a:pt x="1600200" y="4394200"/>
                    </a:lnTo>
                    <a:lnTo>
                      <a:pt x="1562100" y="4394200"/>
                    </a:lnTo>
                    <a:lnTo>
                      <a:pt x="1492250" y="4375148"/>
                    </a:lnTo>
                    <a:lnTo>
                      <a:pt x="1473200" y="4318000"/>
                    </a:lnTo>
                    <a:lnTo>
                      <a:pt x="1377950" y="4292600"/>
                    </a:lnTo>
                    <a:lnTo>
                      <a:pt x="1377950" y="4184652"/>
                    </a:lnTo>
                    <a:lnTo>
                      <a:pt x="1333500" y="4146548"/>
                    </a:lnTo>
                    <a:lnTo>
                      <a:pt x="1295400" y="4089400"/>
                    </a:lnTo>
                    <a:lnTo>
                      <a:pt x="1282700" y="3886200"/>
                    </a:lnTo>
                    <a:lnTo>
                      <a:pt x="1244600" y="3841748"/>
                    </a:lnTo>
                    <a:lnTo>
                      <a:pt x="1257300" y="3822700"/>
                    </a:lnTo>
                    <a:lnTo>
                      <a:pt x="1257300" y="3740148"/>
                    </a:lnTo>
                    <a:lnTo>
                      <a:pt x="1327150" y="3714748"/>
                    </a:lnTo>
                    <a:lnTo>
                      <a:pt x="1289050" y="3657600"/>
                    </a:lnTo>
                    <a:lnTo>
                      <a:pt x="1225550" y="3638548"/>
                    </a:lnTo>
                    <a:lnTo>
                      <a:pt x="1181100" y="3625852"/>
                    </a:lnTo>
                    <a:lnTo>
                      <a:pt x="1181100" y="3575052"/>
                    </a:lnTo>
                    <a:lnTo>
                      <a:pt x="1219200" y="3530600"/>
                    </a:lnTo>
                    <a:lnTo>
                      <a:pt x="1282700" y="3536948"/>
                    </a:lnTo>
                    <a:lnTo>
                      <a:pt x="1333500" y="3524252"/>
                    </a:lnTo>
                    <a:lnTo>
                      <a:pt x="1352550" y="3473452"/>
                    </a:lnTo>
                    <a:lnTo>
                      <a:pt x="1390650" y="3378200"/>
                    </a:lnTo>
                    <a:lnTo>
                      <a:pt x="1479550" y="3359148"/>
                    </a:lnTo>
                    <a:lnTo>
                      <a:pt x="1473200" y="3321052"/>
                    </a:lnTo>
                    <a:lnTo>
                      <a:pt x="1428750" y="3289300"/>
                    </a:lnTo>
                    <a:lnTo>
                      <a:pt x="1454150" y="3238500"/>
                    </a:lnTo>
                    <a:lnTo>
                      <a:pt x="1371600" y="3200400"/>
                    </a:lnTo>
                    <a:lnTo>
                      <a:pt x="1289050" y="3175000"/>
                    </a:lnTo>
                    <a:lnTo>
                      <a:pt x="1314450" y="3105148"/>
                    </a:lnTo>
                    <a:lnTo>
                      <a:pt x="1377950" y="3086100"/>
                    </a:lnTo>
                    <a:lnTo>
                      <a:pt x="1409700" y="3035300"/>
                    </a:lnTo>
                    <a:lnTo>
                      <a:pt x="1320800" y="2990852"/>
                    </a:lnTo>
                    <a:lnTo>
                      <a:pt x="1276350" y="2997200"/>
                    </a:lnTo>
                    <a:lnTo>
                      <a:pt x="1130300" y="2997200"/>
                    </a:lnTo>
                    <a:lnTo>
                      <a:pt x="1104900" y="3035300"/>
                    </a:lnTo>
                    <a:lnTo>
                      <a:pt x="1054100" y="3028948"/>
                    </a:lnTo>
                    <a:lnTo>
                      <a:pt x="996950" y="2978148"/>
                    </a:lnTo>
                    <a:lnTo>
                      <a:pt x="996950" y="2927348"/>
                    </a:lnTo>
                    <a:lnTo>
                      <a:pt x="1098550" y="2901948"/>
                    </a:lnTo>
                    <a:lnTo>
                      <a:pt x="1098550" y="2819400"/>
                    </a:lnTo>
                    <a:lnTo>
                      <a:pt x="1041400" y="2806700"/>
                    </a:lnTo>
                    <a:lnTo>
                      <a:pt x="1009650" y="2794000"/>
                    </a:lnTo>
                    <a:lnTo>
                      <a:pt x="1028700" y="2743200"/>
                    </a:lnTo>
                    <a:lnTo>
                      <a:pt x="1028700" y="2635252"/>
                    </a:lnTo>
                    <a:lnTo>
                      <a:pt x="1047750" y="2603500"/>
                    </a:lnTo>
                    <a:lnTo>
                      <a:pt x="1073150" y="2501900"/>
                    </a:lnTo>
                    <a:lnTo>
                      <a:pt x="1003300" y="2489200"/>
                    </a:lnTo>
                    <a:lnTo>
                      <a:pt x="895350" y="2425700"/>
                    </a:lnTo>
                    <a:lnTo>
                      <a:pt x="755650" y="2457452"/>
                    </a:lnTo>
                    <a:lnTo>
                      <a:pt x="609600" y="2495548"/>
                    </a:lnTo>
                    <a:lnTo>
                      <a:pt x="508000" y="2597148"/>
                    </a:lnTo>
                    <a:lnTo>
                      <a:pt x="412750" y="2660652"/>
                    </a:lnTo>
                    <a:lnTo>
                      <a:pt x="311150" y="2724148"/>
                    </a:lnTo>
                    <a:lnTo>
                      <a:pt x="273050" y="2806700"/>
                    </a:lnTo>
                    <a:lnTo>
                      <a:pt x="152400" y="2800348"/>
                    </a:lnTo>
                    <a:lnTo>
                      <a:pt x="133350" y="2755900"/>
                    </a:lnTo>
                    <a:lnTo>
                      <a:pt x="0" y="2781300"/>
                    </a:lnTo>
                    <a:lnTo>
                      <a:pt x="222250" y="2635252"/>
                    </a:lnTo>
                    <a:lnTo>
                      <a:pt x="330200" y="2616200"/>
                    </a:lnTo>
                    <a:lnTo>
                      <a:pt x="349250" y="2540000"/>
                    </a:lnTo>
                    <a:lnTo>
                      <a:pt x="419100" y="2540000"/>
                    </a:lnTo>
                    <a:lnTo>
                      <a:pt x="495300" y="2495548"/>
                    </a:lnTo>
                    <a:lnTo>
                      <a:pt x="806450" y="2336800"/>
                    </a:lnTo>
                    <a:lnTo>
                      <a:pt x="1104900" y="2152652"/>
                    </a:lnTo>
                    <a:lnTo>
                      <a:pt x="1301750" y="1885948"/>
                    </a:lnTo>
                    <a:lnTo>
                      <a:pt x="1644650" y="1739900"/>
                    </a:lnTo>
                    <a:lnTo>
                      <a:pt x="1847850" y="1606548"/>
                    </a:lnTo>
                    <a:lnTo>
                      <a:pt x="1924050" y="1447800"/>
                    </a:lnTo>
                    <a:lnTo>
                      <a:pt x="1968500" y="1377948"/>
                    </a:lnTo>
                    <a:lnTo>
                      <a:pt x="1930400" y="1168400"/>
                    </a:lnTo>
                    <a:lnTo>
                      <a:pt x="1974850" y="1054100"/>
                    </a:lnTo>
                    <a:lnTo>
                      <a:pt x="1955800" y="984252"/>
                    </a:lnTo>
                    <a:lnTo>
                      <a:pt x="2006600" y="838200"/>
                    </a:lnTo>
                    <a:lnTo>
                      <a:pt x="2076450" y="850900"/>
                    </a:lnTo>
                    <a:lnTo>
                      <a:pt x="2127250" y="831852"/>
                    </a:lnTo>
                    <a:lnTo>
                      <a:pt x="2165350" y="723900"/>
                    </a:lnTo>
                    <a:lnTo>
                      <a:pt x="2190750" y="488948"/>
                    </a:lnTo>
                    <a:lnTo>
                      <a:pt x="2336800" y="387348"/>
                    </a:lnTo>
                    <a:lnTo>
                      <a:pt x="2387600" y="317500"/>
                    </a:lnTo>
                    <a:lnTo>
                      <a:pt x="2571750" y="273052"/>
                    </a:lnTo>
                    <a:lnTo>
                      <a:pt x="2609850" y="273052"/>
                    </a:lnTo>
                    <a:lnTo>
                      <a:pt x="2635250" y="260348"/>
                    </a:lnTo>
                    <a:lnTo>
                      <a:pt x="2654300" y="139700"/>
                    </a:lnTo>
                    <a:lnTo>
                      <a:pt x="2641600" y="57148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58A0C2A3-8FD8-3668-7038-F8D9E0228429}"/>
                  </a:ext>
                </a:extLst>
              </p:cNvPr>
              <p:cNvSpPr/>
              <p:nvPr/>
            </p:nvSpPr>
            <p:spPr>
              <a:xfrm>
                <a:off x="1598374" y="836997"/>
                <a:ext cx="1124853" cy="347208"/>
              </a:xfrm>
              <a:custGeom>
                <a:avLst/>
                <a:gdLst>
                  <a:gd name="connsiteX0" fmla="*/ 148805 w 1124853"/>
                  <a:gd name="connsiteY0" fmla="*/ 0 h 347208"/>
                  <a:gd name="connsiteX1" fmla="*/ 1094081 w 1124853"/>
                  <a:gd name="connsiteY1" fmla="*/ 0 h 347208"/>
                  <a:gd name="connsiteX2" fmla="*/ 1092792 w 1124853"/>
                  <a:gd name="connsiteY2" fmla="*/ 37393 h 347208"/>
                  <a:gd name="connsiteX3" fmla="*/ 1121478 w 1124853"/>
                  <a:gd name="connsiteY3" fmla="*/ 54267 h 347208"/>
                  <a:gd name="connsiteX4" fmla="*/ 1111354 w 1124853"/>
                  <a:gd name="connsiteY4" fmla="*/ 93078 h 347208"/>
                  <a:gd name="connsiteX5" fmla="*/ 1124853 w 1124853"/>
                  <a:gd name="connsiteY5" fmla="*/ 101516 h 347208"/>
                  <a:gd name="connsiteX6" fmla="*/ 1121478 w 1124853"/>
                  <a:gd name="connsiteY6" fmla="*/ 135265 h 347208"/>
                  <a:gd name="connsiteX7" fmla="*/ 1086042 w 1124853"/>
                  <a:gd name="connsiteY7" fmla="*/ 167326 h 347208"/>
                  <a:gd name="connsiteX8" fmla="*/ 1062418 w 1124853"/>
                  <a:gd name="connsiteY8" fmla="*/ 180826 h 347208"/>
                  <a:gd name="connsiteX9" fmla="*/ 1037166 w 1124853"/>
                  <a:gd name="connsiteY9" fmla="*/ 174092 h 347208"/>
                  <a:gd name="connsiteX10" fmla="*/ 1024619 w 1124853"/>
                  <a:gd name="connsiteY10" fmla="*/ 162939 h 347208"/>
                  <a:gd name="connsiteX11" fmla="*/ 1004369 w 1124853"/>
                  <a:gd name="connsiteY11" fmla="*/ 177113 h 347208"/>
                  <a:gd name="connsiteX12" fmla="*/ 969945 w 1124853"/>
                  <a:gd name="connsiteY12" fmla="*/ 189263 h 347208"/>
                  <a:gd name="connsiteX13" fmla="*/ 961846 w 1124853"/>
                  <a:gd name="connsiteY13" fmla="*/ 209512 h 347208"/>
                  <a:gd name="connsiteX14" fmla="*/ 925397 w 1124853"/>
                  <a:gd name="connsiteY14" fmla="*/ 215587 h 347208"/>
                  <a:gd name="connsiteX15" fmla="*/ 915272 w 1124853"/>
                  <a:gd name="connsiteY15" fmla="*/ 203438 h 347208"/>
                  <a:gd name="connsiteX16" fmla="*/ 897048 w 1124853"/>
                  <a:gd name="connsiteY16" fmla="*/ 215587 h 347208"/>
                  <a:gd name="connsiteX17" fmla="*/ 864649 w 1124853"/>
                  <a:gd name="connsiteY17" fmla="*/ 221662 h 347208"/>
                  <a:gd name="connsiteX18" fmla="*/ 844399 w 1124853"/>
                  <a:gd name="connsiteY18" fmla="*/ 241911 h 347208"/>
                  <a:gd name="connsiteX19" fmla="*/ 830225 w 1124853"/>
                  <a:gd name="connsiteY19" fmla="*/ 205462 h 347208"/>
                  <a:gd name="connsiteX20" fmla="*/ 840349 w 1124853"/>
                  <a:gd name="connsiteY20" fmla="*/ 177113 h 347208"/>
                  <a:gd name="connsiteX21" fmla="*/ 818075 w 1124853"/>
                  <a:gd name="connsiteY21" fmla="*/ 173063 h 347208"/>
                  <a:gd name="connsiteX22" fmla="*/ 820100 w 1124853"/>
                  <a:gd name="connsiteY22" fmla="*/ 150789 h 347208"/>
                  <a:gd name="connsiteX23" fmla="*/ 820100 w 1124853"/>
                  <a:gd name="connsiteY23" fmla="*/ 134590 h 347208"/>
                  <a:gd name="connsiteX24" fmla="*/ 807950 w 1124853"/>
                  <a:gd name="connsiteY24" fmla="*/ 128515 h 347208"/>
                  <a:gd name="connsiteX25" fmla="*/ 779601 w 1124853"/>
                  <a:gd name="connsiteY25" fmla="*/ 106241 h 347208"/>
                  <a:gd name="connsiteX26" fmla="*/ 755302 w 1124853"/>
                  <a:gd name="connsiteY26" fmla="*/ 110290 h 347208"/>
                  <a:gd name="connsiteX27" fmla="*/ 733028 w 1124853"/>
                  <a:gd name="connsiteY27" fmla="*/ 110290 h 347208"/>
                  <a:gd name="connsiteX28" fmla="*/ 704679 w 1124853"/>
                  <a:gd name="connsiteY28" fmla="*/ 100166 h 347208"/>
                  <a:gd name="connsiteX29" fmla="*/ 716828 w 1124853"/>
                  <a:gd name="connsiteY29" fmla="*/ 73842 h 347208"/>
                  <a:gd name="connsiteX30" fmla="*/ 708728 w 1124853"/>
                  <a:gd name="connsiteY30" fmla="*/ 61692 h 347208"/>
                  <a:gd name="connsiteX31" fmla="*/ 688479 w 1124853"/>
                  <a:gd name="connsiteY31" fmla="*/ 63717 h 347208"/>
                  <a:gd name="connsiteX32" fmla="*/ 650005 w 1124853"/>
                  <a:gd name="connsiteY32" fmla="*/ 83966 h 347208"/>
                  <a:gd name="connsiteX33" fmla="*/ 647980 w 1124853"/>
                  <a:gd name="connsiteY33" fmla="*/ 104216 h 347208"/>
                  <a:gd name="connsiteX34" fmla="*/ 625706 w 1124853"/>
                  <a:gd name="connsiteY34" fmla="*/ 104216 h 347208"/>
                  <a:gd name="connsiteX35" fmla="*/ 623681 w 1124853"/>
                  <a:gd name="connsiteY35" fmla="*/ 118390 h 347208"/>
                  <a:gd name="connsiteX36" fmla="*/ 595332 w 1124853"/>
                  <a:gd name="connsiteY36" fmla="*/ 122440 h 347208"/>
                  <a:gd name="connsiteX37" fmla="*/ 595332 w 1124853"/>
                  <a:gd name="connsiteY37" fmla="*/ 138640 h 347208"/>
                  <a:gd name="connsiteX38" fmla="*/ 583182 w 1124853"/>
                  <a:gd name="connsiteY38" fmla="*/ 158889 h 347208"/>
                  <a:gd name="connsiteX39" fmla="*/ 562933 w 1124853"/>
                  <a:gd name="connsiteY39" fmla="*/ 160914 h 347208"/>
                  <a:gd name="connsiteX40" fmla="*/ 540659 w 1124853"/>
                  <a:gd name="connsiteY40" fmla="*/ 114340 h 347208"/>
                  <a:gd name="connsiteX41" fmla="*/ 473836 w 1124853"/>
                  <a:gd name="connsiteY41" fmla="*/ 88016 h 347208"/>
                  <a:gd name="connsiteX42" fmla="*/ 447511 w 1124853"/>
                  <a:gd name="connsiteY42" fmla="*/ 90041 h 347208"/>
                  <a:gd name="connsiteX43" fmla="*/ 390813 w 1124853"/>
                  <a:gd name="connsiteY43" fmla="*/ 71817 h 347208"/>
                  <a:gd name="connsiteX44" fmla="*/ 376639 w 1124853"/>
                  <a:gd name="connsiteY44" fmla="*/ 73842 h 347208"/>
                  <a:gd name="connsiteX45" fmla="*/ 360439 w 1124853"/>
                  <a:gd name="connsiteY45" fmla="*/ 106241 h 347208"/>
                  <a:gd name="connsiteX46" fmla="*/ 352339 w 1124853"/>
                  <a:gd name="connsiteY46" fmla="*/ 144714 h 347208"/>
                  <a:gd name="connsiteX47" fmla="*/ 346264 w 1124853"/>
                  <a:gd name="connsiteY47" fmla="*/ 166989 h 347208"/>
                  <a:gd name="connsiteX48" fmla="*/ 315890 w 1124853"/>
                  <a:gd name="connsiteY48" fmla="*/ 173063 h 347208"/>
                  <a:gd name="connsiteX49" fmla="*/ 307791 w 1124853"/>
                  <a:gd name="connsiteY49" fmla="*/ 189263 h 347208"/>
                  <a:gd name="connsiteX50" fmla="*/ 323990 w 1124853"/>
                  <a:gd name="connsiteY50" fmla="*/ 221662 h 347208"/>
                  <a:gd name="connsiteX51" fmla="*/ 255142 w 1124853"/>
                  <a:gd name="connsiteY51" fmla="*/ 239886 h 347208"/>
                  <a:gd name="connsiteX52" fmla="*/ 218693 w 1124853"/>
                  <a:gd name="connsiteY52" fmla="*/ 227737 h 347208"/>
                  <a:gd name="connsiteX53" fmla="*/ 224768 w 1124853"/>
                  <a:gd name="connsiteY53" fmla="*/ 290510 h 347208"/>
                  <a:gd name="connsiteX54" fmla="*/ 200469 w 1124853"/>
                  <a:gd name="connsiteY54" fmla="*/ 308734 h 347208"/>
                  <a:gd name="connsiteX55" fmla="*/ 166045 w 1124853"/>
                  <a:gd name="connsiteY55" fmla="*/ 306709 h 347208"/>
                  <a:gd name="connsiteX56" fmla="*/ 151870 w 1124853"/>
                  <a:gd name="connsiteY56" fmla="*/ 316834 h 347208"/>
                  <a:gd name="connsiteX57" fmla="*/ 139721 w 1124853"/>
                  <a:gd name="connsiteY57" fmla="*/ 308734 h 347208"/>
                  <a:gd name="connsiteX58" fmla="*/ 127571 w 1124853"/>
                  <a:gd name="connsiteY58" fmla="*/ 312784 h 347208"/>
                  <a:gd name="connsiteX59" fmla="*/ 131621 w 1124853"/>
                  <a:gd name="connsiteY59" fmla="*/ 335058 h 347208"/>
                  <a:gd name="connsiteX60" fmla="*/ 111372 w 1124853"/>
                  <a:gd name="connsiteY60" fmla="*/ 347208 h 347208"/>
                  <a:gd name="connsiteX61" fmla="*/ 91122 w 1124853"/>
                  <a:gd name="connsiteY61" fmla="*/ 337083 h 347208"/>
                  <a:gd name="connsiteX62" fmla="*/ 74923 w 1124853"/>
                  <a:gd name="connsiteY62" fmla="*/ 343158 h 347208"/>
                  <a:gd name="connsiteX63" fmla="*/ 70873 w 1124853"/>
                  <a:gd name="connsiteY63" fmla="*/ 337083 h 347208"/>
                  <a:gd name="connsiteX64" fmla="*/ 0 w 1124853"/>
                  <a:gd name="connsiteY64" fmla="*/ 335058 h 347208"/>
                  <a:gd name="connsiteX65" fmla="*/ 14175 w 1124853"/>
                  <a:gd name="connsiteY65" fmla="*/ 266211 h 347208"/>
                  <a:gd name="connsiteX66" fmla="*/ 46574 w 1124853"/>
                  <a:gd name="connsiteY66" fmla="*/ 241911 h 347208"/>
                  <a:gd name="connsiteX67" fmla="*/ 36449 w 1124853"/>
                  <a:gd name="connsiteY67" fmla="*/ 203438 h 347208"/>
                  <a:gd name="connsiteX68" fmla="*/ 22274 w 1124853"/>
                  <a:gd name="connsiteY68" fmla="*/ 201413 h 347208"/>
                  <a:gd name="connsiteX69" fmla="*/ 32399 w 1124853"/>
                  <a:gd name="connsiteY69" fmla="*/ 185213 h 347208"/>
                  <a:gd name="connsiteX70" fmla="*/ 78973 w 1124853"/>
                  <a:gd name="connsiteY70" fmla="*/ 164964 h 347208"/>
                  <a:gd name="connsiteX71" fmla="*/ 139721 w 1124853"/>
                  <a:gd name="connsiteY71" fmla="*/ 142689 h 347208"/>
                  <a:gd name="connsiteX72" fmla="*/ 139721 w 1124853"/>
                  <a:gd name="connsiteY72" fmla="*/ 57642 h 347208"/>
                  <a:gd name="connsiteX73" fmla="*/ 155920 w 1124853"/>
                  <a:gd name="connsiteY73" fmla="*/ 37393 h 347208"/>
                  <a:gd name="connsiteX74" fmla="*/ 151870 w 1124853"/>
                  <a:gd name="connsiteY74" fmla="*/ 27268 h 347208"/>
                  <a:gd name="connsiteX75" fmla="*/ 155920 w 1124853"/>
                  <a:gd name="connsiteY75" fmla="*/ 11069 h 347208"/>
                  <a:gd name="connsiteX0" fmla="*/ 148805 w 1124853"/>
                  <a:gd name="connsiteY0" fmla="*/ 58328 h 405536"/>
                  <a:gd name="connsiteX1" fmla="*/ 483632 w 1124853"/>
                  <a:gd name="connsiteY1" fmla="*/ 0 h 405536"/>
                  <a:gd name="connsiteX2" fmla="*/ 1094081 w 1124853"/>
                  <a:gd name="connsiteY2" fmla="*/ 58328 h 405536"/>
                  <a:gd name="connsiteX3" fmla="*/ 1092792 w 1124853"/>
                  <a:gd name="connsiteY3" fmla="*/ 95721 h 405536"/>
                  <a:gd name="connsiteX4" fmla="*/ 1121478 w 1124853"/>
                  <a:gd name="connsiteY4" fmla="*/ 112595 h 405536"/>
                  <a:gd name="connsiteX5" fmla="*/ 1111354 w 1124853"/>
                  <a:gd name="connsiteY5" fmla="*/ 151406 h 405536"/>
                  <a:gd name="connsiteX6" fmla="*/ 1124853 w 1124853"/>
                  <a:gd name="connsiteY6" fmla="*/ 159844 h 405536"/>
                  <a:gd name="connsiteX7" fmla="*/ 1121478 w 1124853"/>
                  <a:gd name="connsiteY7" fmla="*/ 193593 h 405536"/>
                  <a:gd name="connsiteX8" fmla="*/ 1086042 w 1124853"/>
                  <a:gd name="connsiteY8" fmla="*/ 225654 h 405536"/>
                  <a:gd name="connsiteX9" fmla="*/ 1062418 w 1124853"/>
                  <a:gd name="connsiteY9" fmla="*/ 239154 h 405536"/>
                  <a:gd name="connsiteX10" fmla="*/ 1037166 w 1124853"/>
                  <a:gd name="connsiteY10" fmla="*/ 232420 h 405536"/>
                  <a:gd name="connsiteX11" fmla="*/ 1024619 w 1124853"/>
                  <a:gd name="connsiteY11" fmla="*/ 221267 h 405536"/>
                  <a:gd name="connsiteX12" fmla="*/ 1004369 w 1124853"/>
                  <a:gd name="connsiteY12" fmla="*/ 235441 h 405536"/>
                  <a:gd name="connsiteX13" fmla="*/ 969945 w 1124853"/>
                  <a:gd name="connsiteY13" fmla="*/ 247591 h 405536"/>
                  <a:gd name="connsiteX14" fmla="*/ 961846 w 1124853"/>
                  <a:gd name="connsiteY14" fmla="*/ 267840 h 405536"/>
                  <a:gd name="connsiteX15" fmla="*/ 925397 w 1124853"/>
                  <a:gd name="connsiteY15" fmla="*/ 273915 h 405536"/>
                  <a:gd name="connsiteX16" fmla="*/ 915272 w 1124853"/>
                  <a:gd name="connsiteY16" fmla="*/ 261766 h 405536"/>
                  <a:gd name="connsiteX17" fmla="*/ 897048 w 1124853"/>
                  <a:gd name="connsiteY17" fmla="*/ 273915 h 405536"/>
                  <a:gd name="connsiteX18" fmla="*/ 864649 w 1124853"/>
                  <a:gd name="connsiteY18" fmla="*/ 279990 h 405536"/>
                  <a:gd name="connsiteX19" fmla="*/ 844399 w 1124853"/>
                  <a:gd name="connsiteY19" fmla="*/ 300239 h 405536"/>
                  <a:gd name="connsiteX20" fmla="*/ 830225 w 1124853"/>
                  <a:gd name="connsiteY20" fmla="*/ 263790 h 405536"/>
                  <a:gd name="connsiteX21" fmla="*/ 840349 w 1124853"/>
                  <a:gd name="connsiteY21" fmla="*/ 235441 h 405536"/>
                  <a:gd name="connsiteX22" fmla="*/ 818075 w 1124853"/>
                  <a:gd name="connsiteY22" fmla="*/ 231391 h 405536"/>
                  <a:gd name="connsiteX23" fmla="*/ 820100 w 1124853"/>
                  <a:gd name="connsiteY23" fmla="*/ 209117 h 405536"/>
                  <a:gd name="connsiteX24" fmla="*/ 820100 w 1124853"/>
                  <a:gd name="connsiteY24" fmla="*/ 192918 h 405536"/>
                  <a:gd name="connsiteX25" fmla="*/ 807950 w 1124853"/>
                  <a:gd name="connsiteY25" fmla="*/ 186843 h 405536"/>
                  <a:gd name="connsiteX26" fmla="*/ 779601 w 1124853"/>
                  <a:gd name="connsiteY26" fmla="*/ 164569 h 405536"/>
                  <a:gd name="connsiteX27" fmla="*/ 755302 w 1124853"/>
                  <a:gd name="connsiteY27" fmla="*/ 168618 h 405536"/>
                  <a:gd name="connsiteX28" fmla="*/ 733028 w 1124853"/>
                  <a:gd name="connsiteY28" fmla="*/ 168618 h 405536"/>
                  <a:gd name="connsiteX29" fmla="*/ 704679 w 1124853"/>
                  <a:gd name="connsiteY29" fmla="*/ 158494 h 405536"/>
                  <a:gd name="connsiteX30" fmla="*/ 716828 w 1124853"/>
                  <a:gd name="connsiteY30" fmla="*/ 132170 h 405536"/>
                  <a:gd name="connsiteX31" fmla="*/ 708728 w 1124853"/>
                  <a:gd name="connsiteY31" fmla="*/ 120020 h 405536"/>
                  <a:gd name="connsiteX32" fmla="*/ 688479 w 1124853"/>
                  <a:gd name="connsiteY32" fmla="*/ 122045 h 405536"/>
                  <a:gd name="connsiteX33" fmla="*/ 650005 w 1124853"/>
                  <a:gd name="connsiteY33" fmla="*/ 142294 h 405536"/>
                  <a:gd name="connsiteX34" fmla="*/ 647980 w 1124853"/>
                  <a:gd name="connsiteY34" fmla="*/ 162544 h 405536"/>
                  <a:gd name="connsiteX35" fmla="*/ 625706 w 1124853"/>
                  <a:gd name="connsiteY35" fmla="*/ 162544 h 405536"/>
                  <a:gd name="connsiteX36" fmla="*/ 623681 w 1124853"/>
                  <a:gd name="connsiteY36" fmla="*/ 176718 h 405536"/>
                  <a:gd name="connsiteX37" fmla="*/ 595332 w 1124853"/>
                  <a:gd name="connsiteY37" fmla="*/ 180768 h 405536"/>
                  <a:gd name="connsiteX38" fmla="*/ 595332 w 1124853"/>
                  <a:gd name="connsiteY38" fmla="*/ 196968 h 405536"/>
                  <a:gd name="connsiteX39" fmla="*/ 583182 w 1124853"/>
                  <a:gd name="connsiteY39" fmla="*/ 217217 h 405536"/>
                  <a:gd name="connsiteX40" fmla="*/ 562933 w 1124853"/>
                  <a:gd name="connsiteY40" fmla="*/ 219242 h 405536"/>
                  <a:gd name="connsiteX41" fmla="*/ 540659 w 1124853"/>
                  <a:gd name="connsiteY41" fmla="*/ 172668 h 405536"/>
                  <a:gd name="connsiteX42" fmla="*/ 473836 w 1124853"/>
                  <a:gd name="connsiteY42" fmla="*/ 146344 h 405536"/>
                  <a:gd name="connsiteX43" fmla="*/ 447511 w 1124853"/>
                  <a:gd name="connsiteY43" fmla="*/ 148369 h 405536"/>
                  <a:gd name="connsiteX44" fmla="*/ 390813 w 1124853"/>
                  <a:gd name="connsiteY44" fmla="*/ 130145 h 405536"/>
                  <a:gd name="connsiteX45" fmla="*/ 376639 w 1124853"/>
                  <a:gd name="connsiteY45" fmla="*/ 132170 h 405536"/>
                  <a:gd name="connsiteX46" fmla="*/ 360439 w 1124853"/>
                  <a:gd name="connsiteY46" fmla="*/ 164569 h 405536"/>
                  <a:gd name="connsiteX47" fmla="*/ 352339 w 1124853"/>
                  <a:gd name="connsiteY47" fmla="*/ 203042 h 405536"/>
                  <a:gd name="connsiteX48" fmla="*/ 346264 w 1124853"/>
                  <a:gd name="connsiteY48" fmla="*/ 225317 h 405536"/>
                  <a:gd name="connsiteX49" fmla="*/ 315890 w 1124853"/>
                  <a:gd name="connsiteY49" fmla="*/ 231391 h 405536"/>
                  <a:gd name="connsiteX50" fmla="*/ 307791 w 1124853"/>
                  <a:gd name="connsiteY50" fmla="*/ 247591 h 405536"/>
                  <a:gd name="connsiteX51" fmla="*/ 323990 w 1124853"/>
                  <a:gd name="connsiteY51" fmla="*/ 279990 h 405536"/>
                  <a:gd name="connsiteX52" fmla="*/ 255142 w 1124853"/>
                  <a:gd name="connsiteY52" fmla="*/ 298214 h 405536"/>
                  <a:gd name="connsiteX53" fmla="*/ 218693 w 1124853"/>
                  <a:gd name="connsiteY53" fmla="*/ 286065 h 405536"/>
                  <a:gd name="connsiteX54" fmla="*/ 224768 w 1124853"/>
                  <a:gd name="connsiteY54" fmla="*/ 348838 h 405536"/>
                  <a:gd name="connsiteX55" fmla="*/ 200469 w 1124853"/>
                  <a:gd name="connsiteY55" fmla="*/ 367062 h 405536"/>
                  <a:gd name="connsiteX56" fmla="*/ 166045 w 1124853"/>
                  <a:gd name="connsiteY56" fmla="*/ 365037 h 405536"/>
                  <a:gd name="connsiteX57" fmla="*/ 151870 w 1124853"/>
                  <a:gd name="connsiteY57" fmla="*/ 375162 h 405536"/>
                  <a:gd name="connsiteX58" fmla="*/ 139721 w 1124853"/>
                  <a:gd name="connsiteY58" fmla="*/ 367062 h 405536"/>
                  <a:gd name="connsiteX59" fmla="*/ 127571 w 1124853"/>
                  <a:gd name="connsiteY59" fmla="*/ 371112 h 405536"/>
                  <a:gd name="connsiteX60" fmla="*/ 131621 w 1124853"/>
                  <a:gd name="connsiteY60" fmla="*/ 393386 h 405536"/>
                  <a:gd name="connsiteX61" fmla="*/ 111372 w 1124853"/>
                  <a:gd name="connsiteY61" fmla="*/ 405536 h 405536"/>
                  <a:gd name="connsiteX62" fmla="*/ 91122 w 1124853"/>
                  <a:gd name="connsiteY62" fmla="*/ 395411 h 405536"/>
                  <a:gd name="connsiteX63" fmla="*/ 74923 w 1124853"/>
                  <a:gd name="connsiteY63" fmla="*/ 401486 h 405536"/>
                  <a:gd name="connsiteX64" fmla="*/ 70873 w 1124853"/>
                  <a:gd name="connsiteY64" fmla="*/ 395411 h 405536"/>
                  <a:gd name="connsiteX65" fmla="*/ 0 w 1124853"/>
                  <a:gd name="connsiteY65" fmla="*/ 393386 h 405536"/>
                  <a:gd name="connsiteX66" fmla="*/ 14175 w 1124853"/>
                  <a:gd name="connsiteY66" fmla="*/ 324539 h 405536"/>
                  <a:gd name="connsiteX67" fmla="*/ 46574 w 1124853"/>
                  <a:gd name="connsiteY67" fmla="*/ 300239 h 405536"/>
                  <a:gd name="connsiteX68" fmla="*/ 36449 w 1124853"/>
                  <a:gd name="connsiteY68" fmla="*/ 261766 h 405536"/>
                  <a:gd name="connsiteX69" fmla="*/ 22274 w 1124853"/>
                  <a:gd name="connsiteY69" fmla="*/ 259741 h 405536"/>
                  <a:gd name="connsiteX70" fmla="*/ 32399 w 1124853"/>
                  <a:gd name="connsiteY70" fmla="*/ 243541 h 405536"/>
                  <a:gd name="connsiteX71" fmla="*/ 78973 w 1124853"/>
                  <a:gd name="connsiteY71" fmla="*/ 223292 h 405536"/>
                  <a:gd name="connsiteX72" fmla="*/ 139721 w 1124853"/>
                  <a:gd name="connsiteY72" fmla="*/ 201017 h 405536"/>
                  <a:gd name="connsiteX73" fmla="*/ 139721 w 1124853"/>
                  <a:gd name="connsiteY73" fmla="*/ 115970 h 405536"/>
                  <a:gd name="connsiteX74" fmla="*/ 155920 w 1124853"/>
                  <a:gd name="connsiteY74" fmla="*/ 95721 h 405536"/>
                  <a:gd name="connsiteX75" fmla="*/ 151870 w 1124853"/>
                  <a:gd name="connsiteY75" fmla="*/ 85596 h 405536"/>
                  <a:gd name="connsiteX76" fmla="*/ 155920 w 1124853"/>
                  <a:gd name="connsiteY76" fmla="*/ 69397 h 405536"/>
                  <a:gd name="connsiteX77" fmla="*/ 148805 w 1124853"/>
                  <a:gd name="connsiteY77" fmla="*/ 58328 h 405536"/>
                  <a:gd name="connsiteX0" fmla="*/ 483632 w 1124853"/>
                  <a:gd name="connsiteY0" fmla="*/ 0 h 405536"/>
                  <a:gd name="connsiteX1" fmla="*/ 1094081 w 1124853"/>
                  <a:gd name="connsiteY1" fmla="*/ 58328 h 405536"/>
                  <a:gd name="connsiteX2" fmla="*/ 1092792 w 1124853"/>
                  <a:gd name="connsiteY2" fmla="*/ 95721 h 405536"/>
                  <a:gd name="connsiteX3" fmla="*/ 1121478 w 1124853"/>
                  <a:gd name="connsiteY3" fmla="*/ 112595 h 405536"/>
                  <a:gd name="connsiteX4" fmla="*/ 1111354 w 1124853"/>
                  <a:gd name="connsiteY4" fmla="*/ 151406 h 405536"/>
                  <a:gd name="connsiteX5" fmla="*/ 1124853 w 1124853"/>
                  <a:gd name="connsiteY5" fmla="*/ 159844 h 405536"/>
                  <a:gd name="connsiteX6" fmla="*/ 1121478 w 1124853"/>
                  <a:gd name="connsiteY6" fmla="*/ 193593 h 405536"/>
                  <a:gd name="connsiteX7" fmla="*/ 1086042 w 1124853"/>
                  <a:gd name="connsiteY7" fmla="*/ 225654 h 405536"/>
                  <a:gd name="connsiteX8" fmla="*/ 1062418 w 1124853"/>
                  <a:gd name="connsiteY8" fmla="*/ 239154 h 405536"/>
                  <a:gd name="connsiteX9" fmla="*/ 1037166 w 1124853"/>
                  <a:gd name="connsiteY9" fmla="*/ 232420 h 405536"/>
                  <a:gd name="connsiteX10" fmla="*/ 1024619 w 1124853"/>
                  <a:gd name="connsiteY10" fmla="*/ 221267 h 405536"/>
                  <a:gd name="connsiteX11" fmla="*/ 1004369 w 1124853"/>
                  <a:gd name="connsiteY11" fmla="*/ 235441 h 405536"/>
                  <a:gd name="connsiteX12" fmla="*/ 969945 w 1124853"/>
                  <a:gd name="connsiteY12" fmla="*/ 247591 h 405536"/>
                  <a:gd name="connsiteX13" fmla="*/ 961846 w 1124853"/>
                  <a:gd name="connsiteY13" fmla="*/ 267840 h 405536"/>
                  <a:gd name="connsiteX14" fmla="*/ 925397 w 1124853"/>
                  <a:gd name="connsiteY14" fmla="*/ 273915 h 405536"/>
                  <a:gd name="connsiteX15" fmla="*/ 915272 w 1124853"/>
                  <a:gd name="connsiteY15" fmla="*/ 261766 h 405536"/>
                  <a:gd name="connsiteX16" fmla="*/ 897048 w 1124853"/>
                  <a:gd name="connsiteY16" fmla="*/ 273915 h 405536"/>
                  <a:gd name="connsiteX17" fmla="*/ 864649 w 1124853"/>
                  <a:gd name="connsiteY17" fmla="*/ 279990 h 405536"/>
                  <a:gd name="connsiteX18" fmla="*/ 844399 w 1124853"/>
                  <a:gd name="connsiteY18" fmla="*/ 300239 h 405536"/>
                  <a:gd name="connsiteX19" fmla="*/ 830225 w 1124853"/>
                  <a:gd name="connsiteY19" fmla="*/ 263790 h 405536"/>
                  <a:gd name="connsiteX20" fmla="*/ 840349 w 1124853"/>
                  <a:gd name="connsiteY20" fmla="*/ 235441 h 405536"/>
                  <a:gd name="connsiteX21" fmla="*/ 818075 w 1124853"/>
                  <a:gd name="connsiteY21" fmla="*/ 231391 h 405536"/>
                  <a:gd name="connsiteX22" fmla="*/ 820100 w 1124853"/>
                  <a:gd name="connsiteY22" fmla="*/ 209117 h 405536"/>
                  <a:gd name="connsiteX23" fmla="*/ 820100 w 1124853"/>
                  <a:gd name="connsiteY23" fmla="*/ 192918 h 405536"/>
                  <a:gd name="connsiteX24" fmla="*/ 807950 w 1124853"/>
                  <a:gd name="connsiteY24" fmla="*/ 186843 h 405536"/>
                  <a:gd name="connsiteX25" fmla="*/ 779601 w 1124853"/>
                  <a:gd name="connsiteY25" fmla="*/ 164569 h 405536"/>
                  <a:gd name="connsiteX26" fmla="*/ 755302 w 1124853"/>
                  <a:gd name="connsiteY26" fmla="*/ 168618 h 405536"/>
                  <a:gd name="connsiteX27" fmla="*/ 733028 w 1124853"/>
                  <a:gd name="connsiteY27" fmla="*/ 168618 h 405536"/>
                  <a:gd name="connsiteX28" fmla="*/ 704679 w 1124853"/>
                  <a:gd name="connsiteY28" fmla="*/ 158494 h 405536"/>
                  <a:gd name="connsiteX29" fmla="*/ 716828 w 1124853"/>
                  <a:gd name="connsiteY29" fmla="*/ 132170 h 405536"/>
                  <a:gd name="connsiteX30" fmla="*/ 708728 w 1124853"/>
                  <a:gd name="connsiteY30" fmla="*/ 120020 h 405536"/>
                  <a:gd name="connsiteX31" fmla="*/ 688479 w 1124853"/>
                  <a:gd name="connsiteY31" fmla="*/ 122045 h 405536"/>
                  <a:gd name="connsiteX32" fmla="*/ 650005 w 1124853"/>
                  <a:gd name="connsiteY32" fmla="*/ 142294 h 405536"/>
                  <a:gd name="connsiteX33" fmla="*/ 647980 w 1124853"/>
                  <a:gd name="connsiteY33" fmla="*/ 162544 h 405536"/>
                  <a:gd name="connsiteX34" fmla="*/ 625706 w 1124853"/>
                  <a:gd name="connsiteY34" fmla="*/ 162544 h 405536"/>
                  <a:gd name="connsiteX35" fmla="*/ 623681 w 1124853"/>
                  <a:gd name="connsiteY35" fmla="*/ 176718 h 405536"/>
                  <a:gd name="connsiteX36" fmla="*/ 595332 w 1124853"/>
                  <a:gd name="connsiteY36" fmla="*/ 180768 h 405536"/>
                  <a:gd name="connsiteX37" fmla="*/ 595332 w 1124853"/>
                  <a:gd name="connsiteY37" fmla="*/ 196968 h 405536"/>
                  <a:gd name="connsiteX38" fmla="*/ 583182 w 1124853"/>
                  <a:gd name="connsiteY38" fmla="*/ 217217 h 405536"/>
                  <a:gd name="connsiteX39" fmla="*/ 562933 w 1124853"/>
                  <a:gd name="connsiteY39" fmla="*/ 219242 h 405536"/>
                  <a:gd name="connsiteX40" fmla="*/ 540659 w 1124853"/>
                  <a:gd name="connsiteY40" fmla="*/ 172668 h 405536"/>
                  <a:gd name="connsiteX41" fmla="*/ 473836 w 1124853"/>
                  <a:gd name="connsiteY41" fmla="*/ 146344 h 405536"/>
                  <a:gd name="connsiteX42" fmla="*/ 447511 w 1124853"/>
                  <a:gd name="connsiteY42" fmla="*/ 148369 h 405536"/>
                  <a:gd name="connsiteX43" fmla="*/ 390813 w 1124853"/>
                  <a:gd name="connsiteY43" fmla="*/ 130145 h 405536"/>
                  <a:gd name="connsiteX44" fmla="*/ 376639 w 1124853"/>
                  <a:gd name="connsiteY44" fmla="*/ 132170 h 405536"/>
                  <a:gd name="connsiteX45" fmla="*/ 360439 w 1124853"/>
                  <a:gd name="connsiteY45" fmla="*/ 164569 h 405536"/>
                  <a:gd name="connsiteX46" fmla="*/ 352339 w 1124853"/>
                  <a:gd name="connsiteY46" fmla="*/ 203042 h 405536"/>
                  <a:gd name="connsiteX47" fmla="*/ 346264 w 1124853"/>
                  <a:gd name="connsiteY47" fmla="*/ 225317 h 405536"/>
                  <a:gd name="connsiteX48" fmla="*/ 315890 w 1124853"/>
                  <a:gd name="connsiteY48" fmla="*/ 231391 h 405536"/>
                  <a:gd name="connsiteX49" fmla="*/ 307791 w 1124853"/>
                  <a:gd name="connsiteY49" fmla="*/ 247591 h 405536"/>
                  <a:gd name="connsiteX50" fmla="*/ 323990 w 1124853"/>
                  <a:gd name="connsiteY50" fmla="*/ 279990 h 405536"/>
                  <a:gd name="connsiteX51" fmla="*/ 255142 w 1124853"/>
                  <a:gd name="connsiteY51" fmla="*/ 298214 h 405536"/>
                  <a:gd name="connsiteX52" fmla="*/ 218693 w 1124853"/>
                  <a:gd name="connsiteY52" fmla="*/ 286065 h 405536"/>
                  <a:gd name="connsiteX53" fmla="*/ 224768 w 1124853"/>
                  <a:gd name="connsiteY53" fmla="*/ 348838 h 405536"/>
                  <a:gd name="connsiteX54" fmla="*/ 200469 w 1124853"/>
                  <a:gd name="connsiteY54" fmla="*/ 367062 h 405536"/>
                  <a:gd name="connsiteX55" fmla="*/ 166045 w 1124853"/>
                  <a:gd name="connsiteY55" fmla="*/ 365037 h 405536"/>
                  <a:gd name="connsiteX56" fmla="*/ 151870 w 1124853"/>
                  <a:gd name="connsiteY56" fmla="*/ 375162 h 405536"/>
                  <a:gd name="connsiteX57" fmla="*/ 139721 w 1124853"/>
                  <a:gd name="connsiteY57" fmla="*/ 367062 h 405536"/>
                  <a:gd name="connsiteX58" fmla="*/ 127571 w 1124853"/>
                  <a:gd name="connsiteY58" fmla="*/ 371112 h 405536"/>
                  <a:gd name="connsiteX59" fmla="*/ 131621 w 1124853"/>
                  <a:gd name="connsiteY59" fmla="*/ 393386 h 405536"/>
                  <a:gd name="connsiteX60" fmla="*/ 111372 w 1124853"/>
                  <a:gd name="connsiteY60" fmla="*/ 405536 h 405536"/>
                  <a:gd name="connsiteX61" fmla="*/ 91122 w 1124853"/>
                  <a:gd name="connsiteY61" fmla="*/ 395411 h 405536"/>
                  <a:gd name="connsiteX62" fmla="*/ 74923 w 1124853"/>
                  <a:gd name="connsiteY62" fmla="*/ 401486 h 405536"/>
                  <a:gd name="connsiteX63" fmla="*/ 70873 w 1124853"/>
                  <a:gd name="connsiteY63" fmla="*/ 395411 h 405536"/>
                  <a:gd name="connsiteX64" fmla="*/ 0 w 1124853"/>
                  <a:gd name="connsiteY64" fmla="*/ 393386 h 405536"/>
                  <a:gd name="connsiteX65" fmla="*/ 14175 w 1124853"/>
                  <a:gd name="connsiteY65" fmla="*/ 324539 h 405536"/>
                  <a:gd name="connsiteX66" fmla="*/ 46574 w 1124853"/>
                  <a:gd name="connsiteY66" fmla="*/ 300239 h 405536"/>
                  <a:gd name="connsiteX67" fmla="*/ 36449 w 1124853"/>
                  <a:gd name="connsiteY67" fmla="*/ 261766 h 405536"/>
                  <a:gd name="connsiteX68" fmla="*/ 22274 w 1124853"/>
                  <a:gd name="connsiteY68" fmla="*/ 259741 h 405536"/>
                  <a:gd name="connsiteX69" fmla="*/ 32399 w 1124853"/>
                  <a:gd name="connsiteY69" fmla="*/ 243541 h 405536"/>
                  <a:gd name="connsiteX70" fmla="*/ 78973 w 1124853"/>
                  <a:gd name="connsiteY70" fmla="*/ 223292 h 405536"/>
                  <a:gd name="connsiteX71" fmla="*/ 139721 w 1124853"/>
                  <a:gd name="connsiteY71" fmla="*/ 201017 h 405536"/>
                  <a:gd name="connsiteX72" fmla="*/ 139721 w 1124853"/>
                  <a:gd name="connsiteY72" fmla="*/ 115970 h 405536"/>
                  <a:gd name="connsiteX73" fmla="*/ 155920 w 1124853"/>
                  <a:gd name="connsiteY73" fmla="*/ 95721 h 405536"/>
                  <a:gd name="connsiteX74" fmla="*/ 151870 w 1124853"/>
                  <a:gd name="connsiteY74" fmla="*/ 85596 h 405536"/>
                  <a:gd name="connsiteX75" fmla="*/ 155920 w 1124853"/>
                  <a:gd name="connsiteY75" fmla="*/ 69397 h 405536"/>
                  <a:gd name="connsiteX76" fmla="*/ 148805 w 1124853"/>
                  <a:gd name="connsiteY76" fmla="*/ 58328 h 405536"/>
                  <a:gd name="connsiteX77" fmla="*/ 575072 w 1124853"/>
                  <a:gd name="connsiteY77" fmla="*/ 91440 h 405536"/>
                  <a:gd name="connsiteX0" fmla="*/ 483632 w 1124853"/>
                  <a:gd name="connsiteY0" fmla="*/ 0 h 405536"/>
                  <a:gd name="connsiteX1" fmla="*/ 1094081 w 1124853"/>
                  <a:gd name="connsiteY1" fmla="*/ 58328 h 405536"/>
                  <a:gd name="connsiteX2" fmla="*/ 1092792 w 1124853"/>
                  <a:gd name="connsiteY2" fmla="*/ 95721 h 405536"/>
                  <a:gd name="connsiteX3" fmla="*/ 1121478 w 1124853"/>
                  <a:gd name="connsiteY3" fmla="*/ 112595 h 405536"/>
                  <a:gd name="connsiteX4" fmla="*/ 1111354 w 1124853"/>
                  <a:gd name="connsiteY4" fmla="*/ 151406 h 405536"/>
                  <a:gd name="connsiteX5" fmla="*/ 1124853 w 1124853"/>
                  <a:gd name="connsiteY5" fmla="*/ 159844 h 405536"/>
                  <a:gd name="connsiteX6" fmla="*/ 1121478 w 1124853"/>
                  <a:gd name="connsiteY6" fmla="*/ 193593 h 405536"/>
                  <a:gd name="connsiteX7" fmla="*/ 1086042 w 1124853"/>
                  <a:gd name="connsiteY7" fmla="*/ 225654 h 405536"/>
                  <a:gd name="connsiteX8" fmla="*/ 1062418 w 1124853"/>
                  <a:gd name="connsiteY8" fmla="*/ 239154 h 405536"/>
                  <a:gd name="connsiteX9" fmla="*/ 1037166 w 1124853"/>
                  <a:gd name="connsiteY9" fmla="*/ 232420 h 405536"/>
                  <a:gd name="connsiteX10" fmla="*/ 1024619 w 1124853"/>
                  <a:gd name="connsiteY10" fmla="*/ 221267 h 405536"/>
                  <a:gd name="connsiteX11" fmla="*/ 1004369 w 1124853"/>
                  <a:gd name="connsiteY11" fmla="*/ 235441 h 405536"/>
                  <a:gd name="connsiteX12" fmla="*/ 969945 w 1124853"/>
                  <a:gd name="connsiteY12" fmla="*/ 247591 h 405536"/>
                  <a:gd name="connsiteX13" fmla="*/ 961846 w 1124853"/>
                  <a:gd name="connsiteY13" fmla="*/ 267840 h 405536"/>
                  <a:gd name="connsiteX14" fmla="*/ 925397 w 1124853"/>
                  <a:gd name="connsiteY14" fmla="*/ 273915 h 405536"/>
                  <a:gd name="connsiteX15" fmla="*/ 915272 w 1124853"/>
                  <a:gd name="connsiteY15" fmla="*/ 261766 h 405536"/>
                  <a:gd name="connsiteX16" fmla="*/ 897048 w 1124853"/>
                  <a:gd name="connsiteY16" fmla="*/ 273915 h 405536"/>
                  <a:gd name="connsiteX17" fmla="*/ 864649 w 1124853"/>
                  <a:gd name="connsiteY17" fmla="*/ 279990 h 405536"/>
                  <a:gd name="connsiteX18" fmla="*/ 844399 w 1124853"/>
                  <a:gd name="connsiteY18" fmla="*/ 300239 h 405536"/>
                  <a:gd name="connsiteX19" fmla="*/ 830225 w 1124853"/>
                  <a:gd name="connsiteY19" fmla="*/ 263790 h 405536"/>
                  <a:gd name="connsiteX20" fmla="*/ 840349 w 1124853"/>
                  <a:gd name="connsiteY20" fmla="*/ 235441 h 405536"/>
                  <a:gd name="connsiteX21" fmla="*/ 818075 w 1124853"/>
                  <a:gd name="connsiteY21" fmla="*/ 231391 h 405536"/>
                  <a:gd name="connsiteX22" fmla="*/ 820100 w 1124853"/>
                  <a:gd name="connsiteY22" fmla="*/ 209117 h 405536"/>
                  <a:gd name="connsiteX23" fmla="*/ 820100 w 1124853"/>
                  <a:gd name="connsiteY23" fmla="*/ 192918 h 405536"/>
                  <a:gd name="connsiteX24" fmla="*/ 807950 w 1124853"/>
                  <a:gd name="connsiteY24" fmla="*/ 186843 h 405536"/>
                  <a:gd name="connsiteX25" fmla="*/ 779601 w 1124853"/>
                  <a:gd name="connsiteY25" fmla="*/ 164569 h 405536"/>
                  <a:gd name="connsiteX26" fmla="*/ 755302 w 1124853"/>
                  <a:gd name="connsiteY26" fmla="*/ 168618 h 405536"/>
                  <a:gd name="connsiteX27" fmla="*/ 733028 w 1124853"/>
                  <a:gd name="connsiteY27" fmla="*/ 168618 h 405536"/>
                  <a:gd name="connsiteX28" fmla="*/ 704679 w 1124853"/>
                  <a:gd name="connsiteY28" fmla="*/ 158494 h 405536"/>
                  <a:gd name="connsiteX29" fmla="*/ 716828 w 1124853"/>
                  <a:gd name="connsiteY29" fmla="*/ 132170 h 405536"/>
                  <a:gd name="connsiteX30" fmla="*/ 708728 w 1124853"/>
                  <a:gd name="connsiteY30" fmla="*/ 120020 h 405536"/>
                  <a:gd name="connsiteX31" fmla="*/ 688479 w 1124853"/>
                  <a:gd name="connsiteY31" fmla="*/ 122045 h 405536"/>
                  <a:gd name="connsiteX32" fmla="*/ 650005 w 1124853"/>
                  <a:gd name="connsiteY32" fmla="*/ 142294 h 405536"/>
                  <a:gd name="connsiteX33" fmla="*/ 647980 w 1124853"/>
                  <a:gd name="connsiteY33" fmla="*/ 162544 h 405536"/>
                  <a:gd name="connsiteX34" fmla="*/ 625706 w 1124853"/>
                  <a:gd name="connsiteY34" fmla="*/ 162544 h 405536"/>
                  <a:gd name="connsiteX35" fmla="*/ 623681 w 1124853"/>
                  <a:gd name="connsiteY35" fmla="*/ 176718 h 405536"/>
                  <a:gd name="connsiteX36" fmla="*/ 595332 w 1124853"/>
                  <a:gd name="connsiteY36" fmla="*/ 180768 h 405536"/>
                  <a:gd name="connsiteX37" fmla="*/ 595332 w 1124853"/>
                  <a:gd name="connsiteY37" fmla="*/ 196968 h 405536"/>
                  <a:gd name="connsiteX38" fmla="*/ 583182 w 1124853"/>
                  <a:gd name="connsiteY38" fmla="*/ 217217 h 405536"/>
                  <a:gd name="connsiteX39" fmla="*/ 562933 w 1124853"/>
                  <a:gd name="connsiteY39" fmla="*/ 219242 h 405536"/>
                  <a:gd name="connsiteX40" fmla="*/ 540659 w 1124853"/>
                  <a:gd name="connsiteY40" fmla="*/ 172668 h 405536"/>
                  <a:gd name="connsiteX41" fmla="*/ 473836 w 1124853"/>
                  <a:gd name="connsiteY41" fmla="*/ 146344 h 405536"/>
                  <a:gd name="connsiteX42" fmla="*/ 447511 w 1124853"/>
                  <a:gd name="connsiteY42" fmla="*/ 148369 h 405536"/>
                  <a:gd name="connsiteX43" fmla="*/ 390813 w 1124853"/>
                  <a:gd name="connsiteY43" fmla="*/ 130145 h 405536"/>
                  <a:gd name="connsiteX44" fmla="*/ 376639 w 1124853"/>
                  <a:gd name="connsiteY44" fmla="*/ 132170 h 405536"/>
                  <a:gd name="connsiteX45" fmla="*/ 360439 w 1124853"/>
                  <a:gd name="connsiteY45" fmla="*/ 164569 h 405536"/>
                  <a:gd name="connsiteX46" fmla="*/ 352339 w 1124853"/>
                  <a:gd name="connsiteY46" fmla="*/ 203042 h 405536"/>
                  <a:gd name="connsiteX47" fmla="*/ 346264 w 1124853"/>
                  <a:gd name="connsiteY47" fmla="*/ 225317 h 405536"/>
                  <a:gd name="connsiteX48" fmla="*/ 315890 w 1124853"/>
                  <a:gd name="connsiteY48" fmla="*/ 231391 h 405536"/>
                  <a:gd name="connsiteX49" fmla="*/ 307791 w 1124853"/>
                  <a:gd name="connsiteY49" fmla="*/ 247591 h 405536"/>
                  <a:gd name="connsiteX50" fmla="*/ 323990 w 1124853"/>
                  <a:gd name="connsiteY50" fmla="*/ 279990 h 405536"/>
                  <a:gd name="connsiteX51" fmla="*/ 255142 w 1124853"/>
                  <a:gd name="connsiteY51" fmla="*/ 298214 h 405536"/>
                  <a:gd name="connsiteX52" fmla="*/ 218693 w 1124853"/>
                  <a:gd name="connsiteY52" fmla="*/ 286065 h 405536"/>
                  <a:gd name="connsiteX53" fmla="*/ 224768 w 1124853"/>
                  <a:gd name="connsiteY53" fmla="*/ 348838 h 405536"/>
                  <a:gd name="connsiteX54" fmla="*/ 200469 w 1124853"/>
                  <a:gd name="connsiteY54" fmla="*/ 367062 h 405536"/>
                  <a:gd name="connsiteX55" fmla="*/ 166045 w 1124853"/>
                  <a:gd name="connsiteY55" fmla="*/ 365037 h 405536"/>
                  <a:gd name="connsiteX56" fmla="*/ 151870 w 1124853"/>
                  <a:gd name="connsiteY56" fmla="*/ 375162 h 405536"/>
                  <a:gd name="connsiteX57" fmla="*/ 139721 w 1124853"/>
                  <a:gd name="connsiteY57" fmla="*/ 367062 h 405536"/>
                  <a:gd name="connsiteX58" fmla="*/ 127571 w 1124853"/>
                  <a:gd name="connsiteY58" fmla="*/ 371112 h 405536"/>
                  <a:gd name="connsiteX59" fmla="*/ 131621 w 1124853"/>
                  <a:gd name="connsiteY59" fmla="*/ 393386 h 405536"/>
                  <a:gd name="connsiteX60" fmla="*/ 111372 w 1124853"/>
                  <a:gd name="connsiteY60" fmla="*/ 405536 h 405536"/>
                  <a:gd name="connsiteX61" fmla="*/ 91122 w 1124853"/>
                  <a:gd name="connsiteY61" fmla="*/ 395411 h 405536"/>
                  <a:gd name="connsiteX62" fmla="*/ 74923 w 1124853"/>
                  <a:gd name="connsiteY62" fmla="*/ 401486 h 405536"/>
                  <a:gd name="connsiteX63" fmla="*/ 70873 w 1124853"/>
                  <a:gd name="connsiteY63" fmla="*/ 395411 h 405536"/>
                  <a:gd name="connsiteX64" fmla="*/ 0 w 1124853"/>
                  <a:gd name="connsiteY64" fmla="*/ 393386 h 405536"/>
                  <a:gd name="connsiteX65" fmla="*/ 14175 w 1124853"/>
                  <a:gd name="connsiteY65" fmla="*/ 324539 h 405536"/>
                  <a:gd name="connsiteX66" fmla="*/ 46574 w 1124853"/>
                  <a:gd name="connsiteY66" fmla="*/ 300239 h 405536"/>
                  <a:gd name="connsiteX67" fmla="*/ 36449 w 1124853"/>
                  <a:gd name="connsiteY67" fmla="*/ 261766 h 405536"/>
                  <a:gd name="connsiteX68" fmla="*/ 22274 w 1124853"/>
                  <a:gd name="connsiteY68" fmla="*/ 259741 h 405536"/>
                  <a:gd name="connsiteX69" fmla="*/ 32399 w 1124853"/>
                  <a:gd name="connsiteY69" fmla="*/ 243541 h 405536"/>
                  <a:gd name="connsiteX70" fmla="*/ 78973 w 1124853"/>
                  <a:gd name="connsiteY70" fmla="*/ 223292 h 405536"/>
                  <a:gd name="connsiteX71" fmla="*/ 139721 w 1124853"/>
                  <a:gd name="connsiteY71" fmla="*/ 201017 h 405536"/>
                  <a:gd name="connsiteX72" fmla="*/ 139721 w 1124853"/>
                  <a:gd name="connsiteY72" fmla="*/ 115970 h 405536"/>
                  <a:gd name="connsiteX73" fmla="*/ 155920 w 1124853"/>
                  <a:gd name="connsiteY73" fmla="*/ 95721 h 405536"/>
                  <a:gd name="connsiteX74" fmla="*/ 151870 w 1124853"/>
                  <a:gd name="connsiteY74" fmla="*/ 85596 h 405536"/>
                  <a:gd name="connsiteX75" fmla="*/ 155920 w 1124853"/>
                  <a:gd name="connsiteY75" fmla="*/ 69397 h 405536"/>
                  <a:gd name="connsiteX76" fmla="*/ 148805 w 1124853"/>
                  <a:gd name="connsiteY76" fmla="*/ 58328 h 405536"/>
                  <a:gd name="connsiteX0" fmla="*/ 1094081 w 1124853"/>
                  <a:gd name="connsiteY0" fmla="*/ 0 h 347208"/>
                  <a:gd name="connsiteX1" fmla="*/ 1092792 w 1124853"/>
                  <a:gd name="connsiteY1" fmla="*/ 37393 h 347208"/>
                  <a:gd name="connsiteX2" fmla="*/ 1121478 w 1124853"/>
                  <a:gd name="connsiteY2" fmla="*/ 54267 h 347208"/>
                  <a:gd name="connsiteX3" fmla="*/ 1111354 w 1124853"/>
                  <a:gd name="connsiteY3" fmla="*/ 93078 h 347208"/>
                  <a:gd name="connsiteX4" fmla="*/ 1124853 w 1124853"/>
                  <a:gd name="connsiteY4" fmla="*/ 101516 h 347208"/>
                  <a:gd name="connsiteX5" fmla="*/ 1121478 w 1124853"/>
                  <a:gd name="connsiteY5" fmla="*/ 135265 h 347208"/>
                  <a:gd name="connsiteX6" fmla="*/ 1086042 w 1124853"/>
                  <a:gd name="connsiteY6" fmla="*/ 167326 h 347208"/>
                  <a:gd name="connsiteX7" fmla="*/ 1062418 w 1124853"/>
                  <a:gd name="connsiteY7" fmla="*/ 180826 h 347208"/>
                  <a:gd name="connsiteX8" fmla="*/ 1037166 w 1124853"/>
                  <a:gd name="connsiteY8" fmla="*/ 174092 h 347208"/>
                  <a:gd name="connsiteX9" fmla="*/ 1024619 w 1124853"/>
                  <a:gd name="connsiteY9" fmla="*/ 162939 h 347208"/>
                  <a:gd name="connsiteX10" fmla="*/ 1004369 w 1124853"/>
                  <a:gd name="connsiteY10" fmla="*/ 177113 h 347208"/>
                  <a:gd name="connsiteX11" fmla="*/ 969945 w 1124853"/>
                  <a:gd name="connsiteY11" fmla="*/ 189263 h 347208"/>
                  <a:gd name="connsiteX12" fmla="*/ 961846 w 1124853"/>
                  <a:gd name="connsiteY12" fmla="*/ 209512 h 347208"/>
                  <a:gd name="connsiteX13" fmla="*/ 925397 w 1124853"/>
                  <a:gd name="connsiteY13" fmla="*/ 215587 h 347208"/>
                  <a:gd name="connsiteX14" fmla="*/ 915272 w 1124853"/>
                  <a:gd name="connsiteY14" fmla="*/ 203438 h 347208"/>
                  <a:gd name="connsiteX15" fmla="*/ 897048 w 1124853"/>
                  <a:gd name="connsiteY15" fmla="*/ 215587 h 347208"/>
                  <a:gd name="connsiteX16" fmla="*/ 864649 w 1124853"/>
                  <a:gd name="connsiteY16" fmla="*/ 221662 h 347208"/>
                  <a:gd name="connsiteX17" fmla="*/ 844399 w 1124853"/>
                  <a:gd name="connsiteY17" fmla="*/ 241911 h 347208"/>
                  <a:gd name="connsiteX18" fmla="*/ 830225 w 1124853"/>
                  <a:gd name="connsiteY18" fmla="*/ 205462 h 347208"/>
                  <a:gd name="connsiteX19" fmla="*/ 840349 w 1124853"/>
                  <a:gd name="connsiteY19" fmla="*/ 177113 h 347208"/>
                  <a:gd name="connsiteX20" fmla="*/ 818075 w 1124853"/>
                  <a:gd name="connsiteY20" fmla="*/ 173063 h 347208"/>
                  <a:gd name="connsiteX21" fmla="*/ 820100 w 1124853"/>
                  <a:gd name="connsiteY21" fmla="*/ 150789 h 347208"/>
                  <a:gd name="connsiteX22" fmla="*/ 820100 w 1124853"/>
                  <a:gd name="connsiteY22" fmla="*/ 134590 h 347208"/>
                  <a:gd name="connsiteX23" fmla="*/ 807950 w 1124853"/>
                  <a:gd name="connsiteY23" fmla="*/ 128515 h 347208"/>
                  <a:gd name="connsiteX24" fmla="*/ 779601 w 1124853"/>
                  <a:gd name="connsiteY24" fmla="*/ 106241 h 347208"/>
                  <a:gd name="connsiteX25" fmla="*/ 755302 w 1124853"/>
                  <a:gd name="connsiteY25" fmla="*/ 110290 h 347208"/>
                  <a:gd name="connsiteX26" fmla="*/ 733028 w 1124853"/>
                  <a:gd name="connsiteY26" fmla="*/ 110290 h 347208"/>
                  <a:gd name="connsiteX27" fmla="*/ 704679 w 1124853"/>
                  <a:gd name="connsiteY27" fmla="*/ 100166 h 347208"/>
                  <a:gd name="connsiteX28" fmla="*/ 716828 w 1124853"/>
                  <a:gd name="connsiteY28" fmla="*/ 73842 h 347208"/>
                  <a:gd name="connsiteX29" fmla="*/ 708728 w 1124853"/>
                  <a:gd name="connsiteY29" fmla="*/ 61692 h 347208"/>
                  <a:gd name="connsiteX30" fmla="*/ 688479 w 1124853"/>
                  <a:gd name="connsiteY30" fmla="*/ 63717 h 347208"/>
                  <a:gd name="connsiteX31" fmla="*/ 650005 w 1124853"/>
                  <a:gd name="connsiteY31" fmla="*/ 83966 h 347208"/>
                  <a:gd name="connsiteX32" fmla="*/ 647980 w 1124853"/>
                  <a:gd name="connsiteY32" fmla="*/ 104216 h 347208"/>
                  <a:gd name="connsiteX33" fmla="*/ 625706 w 1124853"/>
                  <a:gd name="connsiteY33" fmla="*/ 104216 h 347208"/>
                  <a:gd name="connsiteX34" fmla="*/ 623681 w 1124853"/>
                  <a:gd name="connsiteY34" fmla="*/ 118390 h 347208"/>
                  <a:gd name="connsiteX35" fmla="*/ 595332 w 1124853"/>
                  <a:gd name="connsiteY35" fmla="*/ 122440 h 347208"/>
                  <a:gd name="connsiteX36" fmla="*/ 595332 w 1124853"/>
                  <a:gd name="connsiteY36" fmla="*/ 138640 h 347208"/>
                  <a:gd name="connsiteX37" fmla="*/ 583182 w 1124853"/>
                  <a:gd name="connsiteY37" fmla="*/ 158889 h 347208"/>
                  <a:gd name="connsiteX38" fmla="*/ 562933 w 1124853"/>
                  <a:gd name="connsiteY38" fmla="*/ 160914 h 347208"/>
                  <a:gd name="connsiteX39" fmla="*/ 540659 w 1124853"/>
                  <a:gd name="connsiteY39" fmla="*/ 114340 h 347208"/>
                  <a:gd name="connsiteX40" fmla="*/ 473836 w 1124853"/>
                  <a:gd name="connsiteY40" fmla="*/ 88016 h 347208"/>
                  <a:gd name="connsiteX41" fmla="*/ 447511 w 1124853"/>
                  <a:gd name="connsiteY41" fmla="*/ 90041 h 347208"/>
                  <a:gd name="connsiteX42" fmla="*/ 390813 w 1124853"/>
                  <a:gd name="connsiteY42" fmla="*/ 71817 h 347208"/>
                  <a:gd name="connsiteX43" fmla="*/ 376639 w 1124853"/>
                  <a:gd name="connsiteY43" fmla="*/ 73842 h 347208"/>
                  <a:gd name="connsiteX44" fmla="*/ 360439 w 1124853"/>
                  <a:gd name="connsiteY44" fmla="*/ 106241 h 347208"/>
                  <a:gd name="connsiteX45" fmla="*/ 352339 w 1124853"/>
                  <a:gd name="connsiteY45" fmla="*/ 144714 h 347208"/>
                  <a:gd name="connsiteX46" fmla="*/ 346264 w 1124853"/>
                  <a:gd name="connsiteY46" fmla="*/ 166989 h 347208"/>
                  <a:gd name="connsiteX47" fmla="*/ 315890 w 1124853"/>
                  <a:gd name="connsiteY47" fmla="*/ 173063 h 347208"/>
                  <a:gd name="connsiteX48" fmla="*/ 307791 w 1124853"/>
                  <a:gd name="connsiteY48" fmla="*/ 189263 h 347208"/>
                  <a:gd name="connsiteX49" fmla="*/ 323990 w 1124853"/>
                  <a:gd name="connsiteY49" fmla="*/ 221662 h 347208"/>
                  <a:gd name="connsiteX50" fmla="*/ 255142 w 1124853"/>
                  <a:gd name="connsiteY50" fmla="*/ 239886 h 347208"/>
                  <a:gd name="connsiteX51" fmla="*/ 218693 w 1124853"/>
                  <a:gd name="connsiteY51" fmla="*/ 227737 h 347208"/>
                  <a:gd name="connsiteX52" fmla="*/ 224768 w 1124853"/>
                  <a:gd name="connsiteY52" fmla="*/ 290510 h 347208"/>
                  <a:gd name="connsiteX53" fmla="*/ 200469 w 1124853"/>
                  <a:gd name="connsiteY53" fmla="*/ 308734 h 347208"/>
                  <a:gd name="connsiteX54" fmla="*/ 166045 w 1124853"/>
                  <a:gd name="connsiteY54" fmla="*/ 306709 h 347208"/>
                  <a:gd name="connsiteX55" fmla="*/ 151870 w 1124853"/>
                  <a:gd name="connsiteY55" fmla="*/ 316834 h 347208"/>
                  <a:gd name="connsiteX56" fmla="*/ 139721 w 1124853"/>
                  <a:gd name="connsiteY56" fmla="*/ 308734 h 347208"/>
                  <a:gd name="connsiteX57" fmla="*/ 127571 w 1124853"/>
                  <a:gd name="connsiteY57" fmla="*/ 312784 h 347208"/>
                  <a:gd name="connsiteX58" fmla="*/ 131621 w 1124853"/>
                  <a:gd name="connsiteY58" fmla="*/ 335058 h 347208"/>
                  <a:gd name="connsiteX59" fmla="*/ 111372 w 1124853"/>
                  <a:gd name="connsiteY59" fmla="*/ 347208 h 347208"/>
                  <a:gd name="connsiteX60" fmla="*/ 91122 w 1124853"/>
                  <a:gd name="connsiteY60" fmla="*/ 337083 h 347208"/>
                  <a:gd name="connsiteX61" fmla="*/ 74923 w 1124853"/>
                  <a:gd name="connsiteY61" fmla="*/ 343158 h 347208"/>
                  <a:gd name="connsiteX62" fmla="*/ 70873 w 1124853"/>
                  <a:gd name="connsiteY62" fmla="*/ 337083 h 347208"/>
                  <a:gd name="connsiteX63" fmla="*/ 0 w 1124853"/>
                  <a:gd name="connsiteY63" fmla="*/ 335058 h 347208"/>
                  <a:gd name="connsiteX64" fmla="*/ 14175 w 1124853"/>
                  <a:gd name="connsiteY64" fmla="*/ 266211 h 347208"/>
                  <a:gd name="connsiteX65" fmla="*/ 46574 w 1124853"/>
                  <a:gd name="connsiteY65" fmla="*/ 241911 h 347208"/>
                  <a:gd name="connsiteX66" fmla="*/ 36449 w 1124853"/>
                  <a:gd name="connsiteY66" fmla="*/ 203438 h 347208"/>
                  <a:gd name="connsiteX67" fmla="*/ 22274 w 1124853"/>
                  <a:gd name="connsiteY67" fmla="*/ 201413 h 347208"/>
                  <a:gd name="connsiteX68" fmla="*/ 32399 w 1124853"/>
                  <a:gd name="connsiteY68" fmla="*/ 185213 h 347208"/>
                  <a:gd name="connsiteX69" fmla="*/ 78973 w 1124853"/>
                  <a:gd name="connsiteY69" fmla="*/ 164964 h 347208"/>
                  <a:gd name="connsiteX70" fmla="*/ 139721 w 1124853"/>
                  <a:gd name="connsiteY70" fmla="*/ 142689 h 347208"/>
                  <a:gd name="connsiteX71" fmla="*/ 139721 w 1124853"/>
                  <a:gd name="connsiteY71" fmla="*/ 57642 h 347208"/>
                  <a:gd name="connsiteX72" fmla="*/ 155920 w 1124853"/>
                  <a:gd name="connsiteY72" fmla="*/ 37393 h 347208"/>
                  <a:gd name="connsiteX73" fmla="*/ 151870 w 1124853"/>
                  <a:gd name="connsiteY73" fmla="*/ 27268 h 347208"/>
                  <a:gd name="connsiteX74" fmla="*/ 155920 w 1124853"/>
                  <a:gd name="connsiteY74" fmla="*/ 11069 h 347208"/>
                  <a:gd name="connsiteX75" fmla="*/ 148805 w 1124853"/>
                  <a:gd name="connsiteY75" fmla="*/ 0 h 34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24853" h="347208">
                    <a:moveTo>
                      <a:pt x="1094081" y="0"/>
                    </a:moveTo>
                    <a:cubicBezTo>
                      <a:pt x="1093651" y="12464"/>
                      <a:pt x="1093222" y="24929"/>
                      <a:pt x="1092792" y="37393"/>
                    </a:cubicBezTo>
                    <a:lnTo>
                      <a:pt x="1121478" y="54267"/>
                    </a:lnTo>
                    <a:lnTo>
                      <a:pt x="1111354" y="93078"/>
                    </a:lnTo>
                    <a:lnTo>
                      <a:pt x="1124853" y="101516"/>
                    </a:lnTo>
                    <a:lnTo>
                      <a:pt x="1121478" y="135265"/>
                    </a:lnTo>
                    <a:lnTo>
                      <a:pt x="1086042" y="167326"/>
                    </a:lnTo>
                    <a:lnTo>
                      <a:pt x="1062418" y="180826"/>
                    </a:lnTo>
                    <a:lnTo>
                      <a:pt x="1037166" y="174092"/>
                    </a:lnTo>
                    <a:lnTo>
                      <a:pt x="1024619" y="162939"/>
                    </a:lnTo>
                    <a:lnTo>
                      <a:pt x="1004369" y="177113"/>
                    </a:lnTo>
                    <a:lnTo>
                      <a:pt x="969945" y="189263"/>
                    </a:lnTo>
                    <a:lnTo>
                      <a:pt x="961846" y="209512"/>
                    </a:lnTo>
                    <a:lnTo>
                      <a:pt x="925397" y="215587"/>
                    </a:lnTo>
                    <a:lnTo>
                      <a:pt x="915272" y="203438"/>
                    </a:lnTo>
                    <a:lnTo>
                      <a:pt x="897048" y="215587"/>
                    </a:lnTo>
                    <a:lnTo>
                      <a:pt x="864649" y="221662"/>
                    </a:lnTo>
                    <a:lnTo>
                      <a:pt x="844399" y="241911"/>
                    </a:lnTo>
                    <a:lnTo>
                      <a:pt x="830225" y="205462"/>
                    </a:lnTo>
                    <a:lnTo>
                      <a:pt x="840349" y="177113"/>
                    </a:lnTo>
                    <a:lnTo>
                      <a:pt x="818075" y="173063"/>
                    </a:lnTo>
                    <a:lnTo>
                      <a:pt x="820100" y="150789"/>
                    </a:lnTo>
                    <a:lnTo>
                      <a:pt x="820100" y="134590"/>
                    </a:lnTo>
                    <a:lnTo>
                      <a:pt x="807950" y="128515"/>
                    </a:lnTo>
                    <a:lnTo>
                      <a:pt x="779601" y="106241"/>
                    </a:lnTo>
                    <a:lnTo>
                      <a:pt x="755302" y="110290"/>
                    </a:lnTo>
                    <a:lnTo>
                      <a:pt x="733028" y="110290"/>
                    </a:lnTo>
                    <a:lnTo>
                      <a:pt x="704679" y="100166"/>
                    </a:lnTo>
                    <a:lnTo>
                      <a:pt x="716828" y="73842"/>
                    </a:lnTo>
                    <a:lnTo>
                      <a:pt x="708728" y="61692"/>
                    </a:lnTo>
                    <a:lnTo>
                      <a:pt x="688479" y="63717"/>
                    </a:lnTo>
                    <a:lnTo>
                      <a:pt x="650005" y="83966"/>
                    </a:lnTo>
                    <a:lnTo>
                      <a:pt x="647980" y="104216"/>
                    </a:lnTo>
                    <a:lnTo>
                      <a:pt x="625706" y="104216"/>
                    </a:lnTo>
                    <a:lnTo>
                      <a:pt x="623681" y="118390"/>
                    </a:lnTo>
                    <a:lnTo>
                      <a:pt x="595332" y="122440"/>
                    </a:lnTo>
                    <a:lnTo>
                      <a:pt x="595332" y="138640"/>
                    </a:lnTo>
                    <a:lnTo>
                      <a:pt x="583182" y="158889"/>
                    </a:lnTo>
                    <a:lnTo>
                      <a:pt x="562933" y="160914"/>
                    </a:lnTo>
                    <a:lnTo>
                      <a:pt x="540659" y="114340"/>
                    </a:lnTo>
                    <a:lnTo>
                      <a:pt x="473836" y="88016"/>
                    </a:lnTo>
                    <a:lnTo>
                      <a:pt x="447511" y="90041"/>
                    </a:lnTo>
                    <a:lnTo>
                      <a:pt x="390813" y="71817"/>
                    </a:lnTo>
                    <a:lnTo>
                      <a:pt x="376639" y="73842"/>
                    </a:lnTo>
                    <a:lnTo>
                      <a:pt x="360439" y="106241"/>
                    </a:lnTo>
                    <a:lnTo>
                      <a:pt x="352339" y="144714"/>
                    </a:lnTo>
                    <a:lnTo>
                      <a:pt x="346264" y="166989"/>
                    </a:lnTo>
                    <a:lnTo>
                      <a:pt x="315890" y="173063"/>
                    </a:lnTo>
                    <a:lnTo>
                      <a:pt x="307791" y="189263"/>
                    </a:lnTo>
                    <a:lnTo>
                      <a:pt x="323990" y="221662"/>
                    </a:lnTo>
                    <a:lnTo>
                      <a:pt x="255142" y="239886"/>
                    </a:lnTo>
                    <a:lnTo>
                      <a:pt x="218693" y="227737"/>
                    </a:lnTo>
                    <a:lnTo>
                      <a:pt x="224768" y="290510"/>
                    </a:lnTo>
                    <a:lnTo>
                      <a:pt x="200469" y="308734"/>
                    </a:lnTo>
                    <a:lnTo>
                      <a:pt x="166045" y="306709"/>
                    </a:lnTo>
                    <a:lnTo>
                      <a:pt x="151870" y="316834"/>
                    </a:lnTo>
                    <a:lnTo>
                      <a:pt x="139721" y="308734"/>
                    </a:lnTo>
                    <a:lnTo>
                      <a:pt x="127571" y="312784"/>
                    </a:lnTo>
                    <a:lnTo>
                      <a:pt x="131621" y="335058"/>
                    </a:lnTo>
                    <a:lnTo>
                      <a:pt x="111372" y="347208"/>
                    </a:lnTo>
                    <a:lnTo>
                      <a:pt x="91122" y="337083"/>
                    </a:lnTo>
                    <a:lnTo>
                      <a:pt x="74923" y="343158"/>
                    </a:lnTo>
                    <a:lnTo>
                      <a:pt x="70873" y="337083"/>
                    </a:lnTo>
                    <a:lnTo>
                      <a:pt x="0" y="335058"/>
                    </a:lnTo>
                    <a:lnTo>
                      <a:pt x="14175" y="266211"/>
                    </a:lnTo>
                    <a:lnTo>
                      <a:pt x="46574" y="241911"/>
                    </a:lnTo>
                    <a:lnTo>
                      <a:pt x="36449" y="203438"/>
                    </a:lnTo>
                    <a:lnTo>
                      <a:pt x="22274" y="201413"/>
                    </a:lnTo>
                    <a:lnTo>
                      <a:pt x="32399" y="185213"/>
                    </a:lnTo>
                    <a:lnTo>
                      <a:pt x="78973" y="164964"/>
                    </a:lnTo>
                    <a:lnTo>
                      <a:pt x="139721" y="142689"/>
                    </a:lnTo>
                    <a:lnTo>
                      <a:pt x="139721" y="57642"/>
                    </a:lnTo>
                    <a:lnTo>
                      <a:pt x="155920" y="37393"/>
                    </a:lnTo>
                    <a:lnTo>
                      <a:pt x="151870" y="27268"/>
                    </a:lnTo>
                    <a:lnTo>
                      <a:pt x="155920" y="11069"/>
                    </a:lnTo>
                    <a:lnTo>
                      <a:pt x="148805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2149C400-5934-41D1-1B99-55BC18698F0D}"/>
                  </a:ext>
                </a:extLst>
              </p:cNvPr>
              <p:cNvSpPr/>
              <p:nvPr/>
            </p:nvSpPr>
            <p:spPr>
              <a:xfrm>
                <a:off x="651512" y="1773465"/>
                <a:ext cx="236108" cy="629755"/>
              </a:xfrm>
              <a:custGeom>
                <a:avLst/>
                <a:gdLst>
                  <a:gd name="connsiteX0" fmla="*/ 53863 w 236108"/>
                  <a:gd name="connsiteY0" fmla="*/ 0 h 629755"/>
                  <a:gd name="connsiteX1" fmla="*/ 86263 w 236108"/>
                  <a:gd name="connsiteY1" fmla="*/ 0 h 629755"/>
                  <a:gd name="connsiteX2" fmla="*/ 88287 w 236108"/>
                  <a:gd name="connsiteY2" fmla="*/ 30374 h 629755"/>
                  <a:gd name="connsiteX3" fmla="*/ 88287 w 236108"/>
                  <a:gd name="connsiteY3" fmla="*/ 58723 h 629755"/>
                  <a:gd name="connsiteX4" fmla="*/ 88287 w 236108"/>
                  <a:gd name="connsiteY4" fmla="*/ 89097 h 629755"/>
                  <a:gd name="connsiteX5" fmla="*/ 88287 w 236108"/>
                  <a:gd name="connsiteY5" fmla="*/ 105296 h 629755"/>
                  <a:gd name="connsiteX6" fmla="*/ 110562 w 236108"/>
                  <a:gd name="connsiteY6" fmla="*/ 119471 h 629755"/>
                  <a:gd name="connsiteX7" fmla="*/ 112587 w 236108"/>
                  <a:gd name="connsiteY7" fmla="*/ 133645 h 629755"/>
                  <a:gd name="connsiteX8" fmla="*/ 132836 w 236108"/>
                  <a:gd name="connsiteY8" fmla="*/ 135670 h 629755"/>
                  <a:gd name="connsiteX9" fmla="*/ 126761 w 236108"/>
                  <a:gd name="connsiteY9" fmla="*/ 151870 h 629755"/>
                  <a:gd name="connsiteX10" fmla="*/ 140936 w 236108"/>
                  <a:gd name="connsiteY10" fmla="*/ 188319 h 629755"/>
                  <a:gd name="connsiteX11" fmla="*/ 140936 w 236108"/>
                  <a:gd name="connsiteY11" fmla="*/ 204518 h 629755"/>
                  <a:gd name="connsiteX12" fmla="*/ 147011 w 236108"/>
                  <a:gd name="connsiteY12" fmla="*/ 222743 h 629755"/>
                  <a:gd name="connsiteX13" fmla="*/ 149036 w 236108"/>
                  <a:gd name="connsiteY13" fmla="*/ 230842 h 629755"/>
                  <a:gd name="connsiteX14" fmla="*/ 165235 w 236108"/>
                  <a:gd name="connsiteY14" fmla="*/ 234892 h 629755"/>
                  <a:gd name="connsiteX15" fmla="*/ 189534 w 236108"/>
                  <a:gd name="connsiteY15" fmla="*/ 234892 h 629755"/>
                  <a:gd name="connsiteX16" fmla="*/ 189534 w 236108"/>
                  <a:gd name="connsiteY16" fmla="*/ 251092 h 629755"/>
                  <a:gd name="connsiteX17" fmla="*/ 225983 w 236108"/>
                  <a:gd name="connsiteY17" fmla="*/ 255142 h 629755"/>
                  <a:gd name="connsiteX18" fmla="*/ 217884 w 236108"/>
                  <a:gd name="connsiteY18" fmla="*/ 275391 h 629755"/>
                  <a:gd name="connsiteX19" fmla="*/ 228008 w 236108"/>
                  <a:gd name="connsiteY19" fmla="*/ 293616 h 629755"/>
                  <a:gd name="connsiteX20" fmla="*/ 236108 w 236108"/>
                  <a:gd name="connsiteY20" fmla="*/ 323990 h 629755"/>
                  <a:gd name="connsiteX21" fmla="*/ 195609 w 236108"/>
                  <a:gd name="connsiteY21" fmla="*/ 340189 h 629755"/>
                  <a:gd name="connsiteX22" fmla="*/ 203709 w 236108"/>
                  <a:gd name="connsiteY22" fmla="*/ 419162 h 629755"/>
                  <a:gd name="connsiteX23" fmla="*/ 197634 w 236108"/>
                  <a:gd name="connsiteY23" fmla="*/ 463710 h 629755"/>
                  <a:gd name="connsiteX24" fmla="*/ 181435 w 236108"/>
                  <a:gd name="connsiteY24" fmla="*/ 492059 h 629755"/>
                  <a:gd name="connsiteX25" fmla="*/ 134861 w 236108"/>
                  <a:gd name="connsiteY25" fmla="*/ 506234 h 629755"/>
                  <a:gd name="connsiteX26" fmla="*/ 142961 w 236108"/>
                  <a:gd name="connsiteY26" fmla="*/ 583182 h 629755"/>
                  <a:gd name="connsiteX27" fmla="*/ 149036 w 236108"/>
                  <a:gd name="connsiteY27" fmla="*/ 601406 h 629755"/>
                  <a:gd name="connsiteX28" fmla="*/ 149036 w 236108"/>
                  <a:gd name="connsiteY28" fmla="*/ 621655 h 629755"/>
                  <a:gd name="connsiteX29" fmla="*/ 136886 w 236108"/>
                  <a:gd name="connsiteY29" fmla="*/ 629755 h 629755"/>
                  <a:gd name="connsiteX30" fmla="*/ 118662 w 236108"/>
                  <a:gd name="connsiteY30" fmla="*/ 619630 h 629755"/>
                  <a:gd name="connsiteX31" fmla="*/ 120686 w 236108"/>
                  <a:gd name="connsiteY31" fmla="*/ 589256 h 629755"/>
                  <a:gd name="connsiteX32" fmla="*/ 78163 w 236108"/>
                  <a:gd name="connsiteY32" fmla="*/ 554832 h 629755"/>
                  <a:gd name="connsiteX33" fmla="*/ 59938 w 236108"/>
                  <a:gd name="connsiteY33" fmla="*/ 562932 h 629755"/>
                  <a:gd name="connsiteX34" fmla="*/ 19440 w 236108"/>
                  <a:gd name="connsiteY34" fmla="*/ 538633 h 629755"/>
                  <a:gd name="connsiteX35" fmla="*/ 7290 w 236108"/>
                  <a:gd name="connsiteY35" fmla="*/ 538633 h 629755"/>
                  <a:gd name="connsiteX36" fmla="*/ 0 w 236108"/>
                  <a:gd name="connsiteY36" fmla="*/ 518586 h 629755"/>
                  <a:gd name="connsiteX37" fmla="*/ 0 w 236108"/>
                  <a:gd name="connsiteY37" fmla="*/ 142208 h 629755"/>
                  <a:gd name="connsiteX38" fmla="*/ 23489 w 236108"/>
                  <a:gd name="connsiteY38" fmla="*/ 105296 h 629755"/>
                  <a:gd name="connsiteX39" fmla="*/ 37664 w 236108"/>
                  <a:gd name="connsiteY39" fmla="*/ 95172 h 629755"/>
                  <a:gd name="connsiteX40" fmla="*/ 43739 w 236108"/>
                  <a:gd name="connsiteY40" fmla="*/ 87072 h 629755"/>
                  <a:gd name="connsiteX41" fmla="*/ 19440 w 236108"/>
                  <a:gd name="connsiteY41" fmla="*/ 54673 h 629755"/>
                  <a:gd name="connsiteX42" fmla="*/ 27539 w 236108"/>
                  <a:gd name="connsiteY42" fmla="*/ 38473 h 629755"/>
                  <a:gd name="connsiteX43" fmla="*/ 45764 w 236108"/>
                  <a:gd name="connsiteY43" fmla="*/ 16199 h 629755"/>
                  <a:gd name="connsiteX0" fmla="*/ 105299 w 287544"/>
                  <a:gd name="connsiteY0" fmla="*/ 0 h 629755"/>
                  <a:gd name="connsiteX1" fmla="*/ 137699 w 287544"/>
                  <a:gd name="connsiteY1" fmla="*/ 0 h 629755"/>
                  <a:gd name="connsiteX2" fmla="*/ 139723 w 287544"/>
                  <a:gd name="connsiteY2" fmla="*/ 30374 h 629755"/>
                  <a:gd name="connsiteX3" fmla="*/ 139723 w 287544"/>
                  <a:gd name="connsiteY3" fmla="*/ 58723 h 629755"/>
                  <a:gd name="connsiteX4" fmla="*/ 139723 w 287544"/>
                  <a:gd name="connsiteY4" fmla="*/ 89097 h 629755"/>
                  <a:gd name="connsiteX5" fmla="*/ 139723 w 287544"/>
                  <a:gd name="connsiteY5" fmla="*/ 105296 h 629755"/>
                  <a:gd name="connsiteX6" fmla="*/ 161998 w 287544"/>
                  <a:gd name="connsiteY6" fmla="*/ 119471 h 629755"/>
                  <a:gd name="connsiteX7" fmla="*/ 164023 w 287544"/>
                  <a:gd name="connsiteY7" fmla="*/ 133645 h 629755"/>
                  <a:gd name="connsiteX8" fmla="*/ 184272 w 287544"/>
                  <a:gd name="connsiteY8" fmla="*/ 135670 h 629755"/>
                  <a:gd name="connsiteX9" fmla="*/ 178197 w 287544"/>
                  <a:gd name="connsiteY9" fmla="*/ 151870 h 629755"/>
                  <a:gd name="connsiteX10" fmla="*/ 192372 w 287544"/>
                  <a:gd name="connsiteY10" fmla="*/ 188319 h 629755"/>
                  <a:gd name="connsiteX11" fmla="*/ 192372 w 287544"/>
                  <a:gd name="connsiteY11" fmla="*/ 204518 h 629755"/>
                  <a:gd name="connsiteX12" fmla="*/ 198447 w 287544"/>
                  <a:gd name="connsiteY12" fmla="*/ 222743 h 629755"/>
                  <a:gd name="connsiteX13" fmla="*/ 200472 w 287544"/>
                  <a:gd name="connsiteY13" fmla="*/ 230842 h 629755"/>
                  <a:gd name="connsiteX14" fmla="*/ 216671 w 287544"/>
                  <a:gd name="connsiteY14" fmla="*/ 234892 h 629755"/>
                  <a:gd name="connsiteX15" fmla="*/ 240970 w 287544"/>
                  <a:gd name="connsiteY15" fmla="*/ 234892 h 629755"/>
                  <a:gd name="connsiteX16" fmla="*/ 240970 w 287544"/>
                  <a:gd name="connsiteY16" fmla="*/ 251092 h 629755"/>
                  <a:gd name="connsiteX17" fmla="*/ 277419 w 287544"/>
                  <a:gd name="connsiteY17" fmla="*/ 255142 h 629755"/>
                  <a:gd name="connsiteX18" fmla="*/ 269320 w 287544"/>
                  <a:gd name="connsiteY18" fmla="*/ 275391 h 629755"/>
                  <a:gd name="connsiteX19" fmla="*/ 279444 w 287544"/>
                  <a:gd name="connsiteY19" fmla="*/ 293616 h 629755"/>
                  <a:gd name="connsiteX20" fmla="*/ 287544 w 287544"/>
                  <a:gd name="connsiteY20" fmla="*/ 323990 h 629755"/>
                  <a:gd name="connsiteX21" fmla="*/ 247045 w 287544"/>
                  <a:gd name="connsiteY21" fmla="*/ 340189 h 629755"/>
                  <a:gd name="connsiteX22" fmla="*/ 255145 w 287544"/>
                  <a:gd name="connsiteY22" fmla="*/ 419162 h 629755"/>
                  <a:gd name="connsiteX23" fmla="*/ 249070 w 287544"/>
                  <a:gd name="connsiteY23" fmla="*/ 463710 h 629755"/>
                  <a:gd name="connsiteX24" fmla="*/ 232871 w 287544"/>
                  <a:gd name="connsiteY24" fmla="*/ 492059 h 629755"/>
                  <a:gd name="connsiteX25" fmla="*/ 186297 w 287544"/>
                  <a:gd name="connsiteY25" fmla="*/ 506234 h 629755"/>
                  <a:gd name="connsiteX26" fmla="*/ 194397 w 287544"/>
                  <a:gd name="connsiteY26" fmla="*/ 583182 h 629755"/>
                  <a:gd name="connsiteX27" fmla="*/ 200472 w 287544"/>
                  <a:gd name="connsiteY27" fmla="*/ 601406 h 629755"/>
                  <a:gd name="connsiteX28" fmla="*/ 200472 w 287544"/>
                  <a:gd name="connsiteY28" fmla="*/ 621655 h 629755"/>
                  <a:gd name="connsiteX29" fmla="*/ 188322 w 287544"/>
                  <a:gd name="connsiteY29" fmla="*/ 629755 h 629755"/>
                  <a:gd name="connsiteX30" fmla="*/ 170098 w 287544"/>
                  <a:gd name="connsiteY30" fmla="*/ 619630 h 629755"/>
                  <a:gd name="connsiteX31" fmla="*/ 172122 w 287544"/>
                  <a:gd name="connsiteY31" fmla="*/ 589256 h 629755"/>
                  <a:gd name="connsiteX32" fmla="*/ 129599 w 287544"/>
                  <a:gd name="connsiteY32" fmla="*/ 554832 h 629755"/>
                  <a:gd name="connsiteX33" fmla="*/ 111374 w 287544"/>
                  <a:gd name="connsiteY33" fmla="*/ 562932 h 629755"/>
                  <a:gd name="connsiteX34" fmla="*/ 70876 w 287544"/>
                  <a:gd name="connsiteY34" fmla="*/ 538633 h 629755"/>
                  <a:gd name="connsiteX35" fmla="*/ 58726 w 287544"/>
                  <a:gd name="connsiteY35" fmla="*/ 538633 h 629755"/>
                  <a:gd name="connsiteX36" fmla="*/ 51436 w 287544"/>
                  <a:gd name="connsiteY36" fmla="*/ 518586 h 629755"/>
                  <a:gd name="connsiteX37" fmla="*/ 0 w 287544"/>
                  <a:gd name="connsiteY37" fmla="*/ 302985 h 629755"/>
                  <a:gd name="connsiteX38" fmla="*/ 51436 w 287544"/>
                  <a:gd name="connsiteY38" fmla="*/ 142208 h 629755"/>
                  <a:gd name="connsiteX39" fmla="*/ 74925 w 287544"/>
                  <a:gd name="connsiteY39" fmla="*/ 105296 h 629755"/>
                  <a:gd name="connsiteX40" fmla="*/ 89100 w 287544"/>
                  <a:gd name="connsiteY40" fmla="*/ 95172 h 629755"/>
                  <a:gd name="connsiteX41" fmla="*/ 95175 w 287544"/>
                  <a:gd name="connsiteY41" fmla="*/ 87072 h 629755"/>
                  <a:gd name="connsiteX42" fmla="*/ 70876 w 287544"/>
                  <a:gd name="connsiteY42" fmla="*/ 54673 h 629755"/>
                  <a:gd name="connsiteX43" fmla="*/ 78975 w 287544"/>
                  <a:gd name="connsiteY43" fmla="*/ 38473 h 629755"/>
                  <a:gd name="connsiteX44" fmla="*/ 97200 w 287544"/>
                  <a:gd name="connsiteY44" fmla="*/ 16199 h 629755"/>
                  <a:gd name="connsiteX45" fmla="*/ 105299 w 287544"/>
                  <a:gd name="connsiteY45" fmla="*/ 0 h 629755"/>
                  <a:gd name="connsiteX0" fmla="*/ 0 w 287544"/>
                  <a:gd name="connsiteY0" fmla="*/ 302985 h 629755"/>
                  <a:gd name="connsiteX1" fmla="*/ 51436 w 287544"/>
                  <a:gd name="connsiteY1" fmla="*/ 142208 h 629755"/>
                  <a:gd name="connsiteX2" fmla="*/ 74925 w 287544"/>
                  <a:gd name="connsiteY2" fmla="*/ 105296 h 629755"/>
                  <a:gd name="connsiteX3" fmla="*/ 89100 w 287544"/>
                  <a:gd name="connsiteY3" fmla="*/ 95172 h 629755"/>
                  <a:gd name="connsiteX4" fmla="*/ 95175 w 287544"/>
                  <a:gd name="connsiteY4" fmla="*/ 87072 h 629755"/>
                  <a:gd name="connsiteX5" fmla="*/ 70876 w 287544"/>
                  <a:gd name="connsiteY5" fmla="*/ 54673 h 629755"/>
                  <a:gd name="connsiteX6" fmla="*/ 78975 w 287544"/>
                  <a:gd name="connsiteY6" fmla="*/ 38473 h 629755"/>
                  <a:gd name="connsiteX7" fmla="*/ 97200 w 287544"/>
                  <a:gd name="connsiteY7" fmla="*/ 16199 h 629755"/>
                  <a:gd name="connsiteX8" fmla="*/ 105299 w 287544"/>
                  <a:gd name="connsiteY8" fmla="*/ 0 h 629755"/>
                  <a:gd name="connsiteX9" fmla="*/ 137699 w 287544"/>
                  <a:gd name="connsiteY9" fmla="*/ 0 h 629755"/>
                  <a:gd name="connsiteX10" fmla="*/ 139723 w 287544"/>
                  <a:gd name="connsiteY10" fmla="*/ 30374 h 629755"/>
                  <a:gd name="connsiteX11" fmla="*/ 139723 w 287544"/>
                  <a:gd name="connsiteY11" fmla="*/ 58723 h 629755"/>
                  <a:gd name="connsiteX12" fmla="*/ 139723 w 287544"/>
                  <a:gd name="connsiteY12" fmla="*/ 89097 h 629755"/>
                  <a:gd name="connsiteX13" fmla="*/ 139723 w 287544"/>
                  <a:gd name="connsiteY13" fmla="*/ 105296 h 629755"/>
                  <a:gd name="connsiteX14" fmla="*/ 161998 w 287544"/>
                  <a:gd name="connsiteY14" fmla="*/ 119471 h 629755"/>
                  <a:gd name="connsiteX15" fmla="*/ 164023 w 287544"/>
                  <a:gd name="connsiteY15" fmla="*/ 133645 h 629755"/>
                  <a:gd name="connsiteX16" fmla="*/ 184272 w 287544"/>
                  <a:gd name="connsiteY16" fmla="*/ 135670 h 629755"/>
                  <a:gd name="connsiteX17" fmla="*/ 178197 w 287544"/>
                  <a:gd name="connsiteY17" fmla="*/ 151870 h 629755"/>
                  <a:gd name="connsiteX18" fmla="*/ 192372 w 287544"/>
                  <a:gd name="connsiteY18" fmla="*/ 188319 h 629755"/>
                  <a:gd name="connsiteX19" fmla="*/ 192372 w 287544"/>
                  <a:gd name="connsiteY19" fmla="*/ 204518 h 629755"/>
                  <a:gd name="connsiteX20" fmla="*/ 198447 w 287544"/>
                  <a:gd name="connsiteY20" fmla="*/ 222743 h 629755"/>
                  <a:gd name="connsiteX21" fmla="*/ 200472 w 287544"/>
                  <a:gd name="connsiteY21" fmla="*/ 230842 h 629755"/>
                  <a:gd name="connsiteX22" fmla="*/ 216671 w 287544"/>
                  <a:gd name="connsiteY22" fmla="*/ 234892 h 629755"/>
                  <a:gd name="connsiteX23" fmla="*/ 240970 w 287544"/>
                  <a:gd name="connsiteY23" fmla="*/ 234892 h 629755"/>
                  <a:gd name="connsiteX24" fmla="*/ 240970 w 287544"/>
                  <a:gd name="connsiteY24" fmla="*/ 251092 h 629755"/>
                  <a:gd name="connsiteX25" fmla="*/ 277419 w 287544"/>
                  <a:gd name="connsiteY25" fmla="*/ 255142 h 629755"/>
                  <a:gd name="connsiteX26" fmla="*/ 269320 w 287544"/>
                  <a:gd name="connsiteY26" fmla="*/ 275391 h 629755"/>
                  <a:gd name="connsiteX27" fmla="*/ 279444 w 287544"/>
                  <a:gd name="connsiteY27" fmla="*/ 293616 h 629755"/>
                  <a:gd name="connsiteX28" fmla="*/ 287544 w 287544"/>
                  <a:gd name="connsiteY28" fmla="*/ 323990 h 629755"/>
                  <a:gd name="connsiteX29" fmla="*/ 247045 w 287544"/>
                  <a:gd name="connsiteY29" fmla="*/ 340189 h 629755"/>
                  <a:gd name="connsiteX30" fmla="*/ 255145 w 287544"/>
                  <a:gd name="connsiteY30" fmla="*/ 419162 h 629755"/>
                  <a:gd name="connsiteX31" fmla="*/ 249070 w 287544"/>
                  <a:gd name="connsiteY31" fmla="*/ 463710 h 629755"/>
                  <a:gd name="connsiteX32" fmla="*/ 232871 w 287544"/>
                  <a:gd name="connsiteY32" fmla="*/ 492059 h 629755"/>
                  <a:gd name="connsiteX33" fmla="*/ 186297 w 287544"/>
                  <a:gd name="connsiteY33" fmla="*/ 506234 h 629755"/>
                  <a:gd name="connsiteX34" fmla="*/ 194397 w 287544"/>
                  <a:gd name="connsiteY34" fmla="*/ 583182 h 629755"/>
                  <a:gd name="connsiteX35" fmla="*/ 200472 w 287544"/>
                  <a:gd name="connsiteY35" fmla="*/ 601406 h 629755"/>
                  <a:gd name="connsiteX36" fmla="*/ 200472 w 287544"/>
                  <a:gd name="connsiteY36" fmla="*/ 621655 h 629755"/>
                  <a:gd name="connsiteX37" fmla="*/ 188322 w 287544"/>
                  <a:gd name="connsiteY37" fmla="*/ 629755 h 629755"/>
                  <a:gd name="connsiteX38" fmla="*/ 170098 w 287544"/>
                  <a:gd name="connsiteY38" fmla="*/ 619630 h 629755"/>
                  <a:gd name="connsiteX39" fmla="*/ 172122 w 287544"/>
                  <a:gd name="connsiteY39" fmla="*/ 589256 h 629755"/>
                  <a:gd name="connsiteX40" fmla="*/ 129599 w 287544"/>
                  <a:gd name="connsiteY40" fmla="*/ 554832 h 629755"/>
                  <a:gd name="connsiteX41" fmla="*/ 111374 w 287544"/>
                  <a:gd name="connsiteY41" fmla="*/ 562932 h 629755"/>
                  <a:gd name="connsiteX42" fmla="*/ 70876 w 287544"/>
                  <a:gd name="connsiteY42" fmla="*/ 538633 h 629755"/>
                  <a:gd name="connsiteX43" fmla="*/ 58726 w 287544"/>
                  <a:gd name="connsiteY43" fmla="*/ 538633 h 629755"/>
                  <a:gd name="connsiteX44" fmla="*/ 51436 w 287544"/>
                  <a:gd name="connsiteY44" fmla="*/ 518586 h 629755"/>
                  <a:gd name="connsiteX45" fmla="*/ 91440 w 287544"/>
                  <a:gd name="connsiteY45" fmla="*/ 394425 h 629755"/>
                  <a:gd name="connsiteX0" fmla="*/ 14367 w 250475"/>
                  <a:gd name="connsiteY0" fmla="*/ 142208 h 629755"/>
                  <a:gd name="connsiteX1" fmla="*/ 37856 w 250475"/>
                  <a:gd name="connsiteY1" fmla="*/ 105296 h 629755"/>
                  <a:gd name="connsiteX2" fmla="*/ 52031 w 250475"/>
                  <a:gd name="connsiteY2" fmla="*/ 95172 h 629755"/>
                  <a:gd name="connsiteX3" fmla="*/ 58106 w 250475"/>
                  <a:gd name="connsiteY3" fmla="*/ 87072 h 629755"/>
                  <a:gd name="connsiteX4" fmla="*/ 33807 w 250475"/>
                  <a:gd name="connsiteY4" fmla="*/ 54673 h 629755"/>
                  <a:gd name="connsiteX5" fmla="*/ 41906 w 250475"/>
                  <a:gd name="connsiteY5" fmla="*/ 38473 h 629755"/>
                  <a:gd name="connsiteX6" fmla="*/ 60131 w 250475"/>
                  <a:gd name="connsiteY6" fmla="*/ 16199 h 629755"/>
                  <a:gd name="connsiteX7" fmla="*/ 68230 w 250475"/>
                  <a:gd name="connsiteY7" fmla="*/ 0 h 629755"/>
                  <a:gd name="connsiteX8" fmla="*/ 100630 w 250475"/>
                  <a:gd name="connsiteY8" fmla="*/ 0 h 629755"/>
                  <a:gd name="connsiteX9" fmla="*/ 102654 w 250475"/>
                  <a:gd name="connsiteY9" fmla="*/ 30374 h 629755"/>
                  <a:gd name="connsiteX10" fmla="*/ 102654 w 250475"/>
                  <a:gd name="connsiteY10" fmla="*/ 58723 h 629755"/>
                  <a:gd name="connsiteX11" fmla="*/ 102654 w 250475"/>
                  <a:gd name="connsiteY11" fmla="*/ 89097 h 629755"/>
                  <a:gd name="connsiteX12" fmla="*/ 102654 w 250475"/>
                  <a:gd name="connsiteY12" fmla="*/ 105296 h 629755"/>
                  <a:gd name="connsiteX13" fmla="*/ 124929 w 250475"/>
                  <a:gd name="connsiteY13" fmla="*/ 119471 h 629755"/>
                  <a:gd name="connsiteX14" fmla="*/ 126954 w 250475"/>
                  <a:gd name="connsiteY14" fmla="*/ 133645 h 629755"/>
                  <a:gd name="connsiteX15" fmla="*/ 147203 w 250475"/>
                  <a:gd name="connsiteY15" fmla="*/ 135670 h 629755"/>
                  <a:gd name="connsiteX16" fmla="*/ 141128 w 250475"/>
                  <a:gd name="connsiteY16" fmla="*/ 151870 h 629755"/>
                  <a:gd name="connsiteX17" fmla="*/ 155303 w 250475"/>
                  <a:gd name="connsiteY17" fmla="*/ 188319 h 629755"/>
                  <a:gd name="connsiteX18" fmla="*/ 155303 w 250475"/>
                  <a:gd name="connsiteY18" fmla="*/ 204518 h 629755"/>
                  <a:gd name="connsiteX19" fmla="*/ 161378 w 250475"/>
                  <a:gd name="connsiteY19" fmla="*/ 222743 h 629755"/>
                  <a:gd name="connsiteX20" fmla="*/ 163403 w 250475"/>
                  <a:gd name="connsiteY20" fmla="*/ 230842 h 629755"/>
                  <a:gd name="connsiteX21" fmla="*/ 179602 w 250475"/>
                  <a:gd name="connsiteY21" fmla="*/ 234892 h 629755"/>
                  <a:gd name="connsiteX22" fmla="*/ 203901 w 250475"/>
                  <a:gd name="connsiteY22" fmla="*/ 234892 h 629755"/>
                  <a:gd name="connsiteX23" fmla="*/ 203901 w 250475"/>
                  <a:gd name="connsiteY23" fmla="*/ 251092 h 629755"/>
                  <a:gd name="connsiteX24" fmla="*/ 240350 w 250475"/>
                  <a:gd name="connsiteY24" fmla="*/ 255142 h 629755"/>
                  <a:gd name="connsiteX25" fmla="*/ 232251 w 250475"/>
                  <a:gd name="connsiteY25" fmla="*/ 275391 h 629755"/>
                  <a:gd name="connsiteX26" fmla="*/ 242375 w 250475"/>
                  <a:gd name="connsiteY26" fmla="*/ 293616 h 629755"/>
                  <a:gd name="connsiteX27" fmla="*/ 250475 w 250475"/>
                  <a:gd name="connsiteY27" fmla="*/ 323990 h 629755"/>
                  <a:gd name="connsiteX28" fmla="*/ 209976 w 250475"/>
                  <a:gd name="connsiteY28" fmla="*/ 340189 h 629755"/>
                  <a:gd name="connsiteX29" fmla="*/ 218076 w 250475"/>
                  <a:gd name="connsiteY29" fmla="*/ 419162 h 629755"/>
                  <a:gd name="connsiteX30" fmla="*/ 212001 w 250475"/>
                  <a:gd name="connsiteY30" fmla="*/ 463710 h 629755"/>
                  <a:gd name="connsiteX31" fmla="*/ 195802 w 250475"/>
                  <a:gd name="connsiteY31" fmla="*/ 492059 h 629755"/>
                  <a:gd name="connsiteX32" fmla="*/ 149228 w 250475"/>
                  <a:gd name="connsiteY32" fmla="*/ 506234 h 629755"/>
                  <a:gd name="connsiteX33" fmla="*/ 157328 w 250475"/>
                  <a:gd name="connsiteY33" fmla="*/ 583182 h 629755"/>
                  <a:gd name="connsiteX34" fmla="*/ 163403 w 250475"/>
                  <a:gd name="connsiteY34" fmla="*/ 601406 h 629755"/>
                  <a:gd name="connsiteX35" fmla="*/ 163403 w 250475"/>
                  <a:gd name="connsiteY35" fmla="*/ 621655 h 629755"/>
                  <a:gd name="connsiteX36" fmla="*/ 151253 w 250475"/>
                  <a:gd name="connsiteY36" fmla="*/ 629755 h 629755"/>
                  <a:gd name="connsiteX37" fmla="*/ 133029 w 250475"/>
                  <a:gd name="connsiteY37" fmla="*/ 619630 h 629755"/>
                  <a:gd name="connsiteX38" fmla="*/ 135053 w 250475"/>
                  <a:gd name="connsiteY38" fmla="*/ 589256 h 629755"/>
                  <a:gd name="connsiteX39" fmla="*/ 92530 w 250475"/>
                  <a:gd name="connsiteY39" fmla="*/ 554832 h 629755"/>
                  <a:gd name="connsiteX40" fmla="*/ 74305 w 250475"/>
                  <a:gd name="connsiteY40" fmla="*/ 562932 h 629755"/>
                  <a:gd name="connsiteX41" fmla="*/ 33807 w 250475"/>
                  <a:gd name="connsiteY41" fmla="*/ 538633 h 629755"/>
                  <a:gd name="connsiteX42" fmla="*/ 21657 w 250475"/>
                  <a:gd name="connsiteY42" fmla="*/ 538633 h 629755"/>
                  <a:gd name="connsiteX43" fmla="*/ 14367 w 250475"/>
                  <a:gd name="connsiteY43" fmla="*/ 518586 h 629755"/>
                  <a:gd name="connsiteX44" fmla="*/ 54371 w 250475"/>
                  <a:gd name="connsiteY44" fmla="*/ 394425 h 629755"/>
                  <a:gd name="connsiteX0" fmla="*/ 0 w 236108"/>
                  <a:gd name="connsiteY0" fmla="*/ 142208 h 629755"/>
                  <a:gd name="connsiteX1" fmla="*/ 23489 w 236108"/>
                  <a:gd name="connsiteY1" fmla="*/ 105296 h 629755"/>
                  <a:gd name="connsiteX2" fmla="*/ 37664 w 236108"/>
                  <a:gd name="connsiteY2" fmla="*/ 95172 h 629755"/>
                  <a:gd name="connsiteX3" fmla="*/ 43739 w 236108"/>
                  <a:gd name="connsiteY3" fmla="*/ 87072 h 629755"/>
                  <a:gd name="connsiteX4" fmla="*/ 19440 w 236108"/>
                  <a:gd name="connsiteY4" fmla="*/ 54673 h 629755"/>
                  <a:gd name="connsiteX5" fmla="*/ 27539 w 236108"/>
                  <a:gd name="connsiteY5" fmla="*/ 38473 h 629755"/>
                  <a:gd name="connsiteX6" fmla="*/ 45764 w 236108"/>
                  <a:gd name="connsiteY6" fmla="*/ 16199 h 629755"/>
                  <a:gd name="connsiteX7" fmla="*/ 53863 w 236108"/>
                  <a:gd name="connsiteY7" fmla="*/ 0 h 629755"/>
                  <a:gd name="connsiteX8" fmla="*/ 86263 w 236108"/>
                  <a:gd name="connsiteY8" fmla="*/ 0 h 629755"/>
                  <a:gd name="connsiteX9" fmla="*/ 88287 w 236108"/>
                  <a:gd name="connsiteY9" fmla="*/ 30374 h 629755"/>
                  <a:gd name="connsiteX10" fmla="*/ 88287 w 236108"/>
                  <a:gd name="connsiteY10" fmla="*/ 58723 h 629755"/>
                  <a:gd name="connsiteX11" fmla="*/ 88287 w 236108"/>
                  <a:gd name="connsiteY11" fmla="*/ 89097 h 629755"/>
                  <a:gd name="connsiteX12" fmla="*/ 88287 w 236108"/>
                  <a:gd name="connsiteY12" fmla="*/ 105296 h 629755"/>
                  <a:gd name="connsiteX13" fmla="*/ 110562 w 236108"/>
                  <a:gd name="connsiteY13" fmla="*/ 119471 h 629755"/>
                  <a:gd name="connsiteX14" fmla="*/ 112587 w 236108"/>
                  <a:gd name="connsiteY14" fmla="*/ 133645 h 629755"/>
                  <a:gd name="connsiteX15" fmla="*/ 132836 w 236108"/>
                  <a:gd name="connsiteY15" fmla="*/ 135670 h 629755"/>
                  <a:gd name="connsiteX16" fmla="*/ 126761 w 236108"/>
                  <a:gd name="connsiteY16" fmla="*/ 151870 h 629755"/>
                  <a:gd name="connsiteX17" fmla="*/ 140936 w 236108"/>
                  <a:gd name="connsiteY17" fmla="*/ 188319 h 629755"/>
                  <a:gd name="connsiteX18" fmla="*/ 140936 w 236108"/>
                  <a:gd name="connsiteY18" fmla="*/ 204518 h 629755"/>
                  <a:gd name="connsiteX19" fmla="*/ 147011 w 236108"/>
                  <a:gd name="connsiteY19" fmla="*/ 222743 h 629755"/>
                  <a:gd name="connsiteX20" fmla="*/ 149036 w 236108"/>
                  <a:gd name="connsiteY20" fmla="*/ 230842 h 629755"/>
                  <a:gd name="connsiteX21" fmla="*/ 165235 w 236108"/>
                  <a:gd name="connsiteY21" fmla="*/ 234892 h 629755"/>
                  <a:gd name="connsiteX22" fmla="*/ 189534 w 236108"/>
                  <a:gd name="connsiteY22" fmla="*/ 234892 h 629755"/>
                  <a:gd name="connsiteX23" fmla="*/ 189534 w 236108"/>
                  <a:gd name="connsiteY23" fmla="*/ 251092 h 629755"/>
                  <a:gd name="connsiteX24" fmla="*/ 225983 w 236108"/>
                  <a:gd name="connsiteY24" fmla="*/ 255142 h 629755"/>
                  <a:gd name="connsiteX25" fmla="*/ 217884 w 236108"/>
                  <a:gd name="connsiteY25" fmla="*/ 275391 h 629755"/>
                  <a:gd name="connsiteX26" fmla="*/ 228008 w 236108"/>
                  <a:gd name="connsiteY26" fmla="*/ 293616 h 629755"/>
                  <a:gd name="connsiteX27" fmla="*/ 236108 w 236108"/>
                  <a:gd name="connsiteY27" fmla="*/ 323990 h 629755"/>
                  <a:gd name="connsiteX28" fmla="*/ 195609 w 236108"/>
                  <a:gd name="connsiteY28" fmla="*/ 340189 h 629755"/>
                  <a:gd name="connsiteX29" fmla="*/ 203709 w 236108"/>
                  <a:gd name="connsiteY29" fmla="*/ 419162 h 629755"/>
                  <a:gd name="connsiteX30" fmla="*/ 197634 w 236108"/>
                  <a:gd name="connsiteY30" fmla="*/ 463710 h 629755"/>
                  <a:gd name="connsiteX31" fmla="*/ 181435 w 236108"/>
                  <a:gd name="connsiteY31" fmla="*/ 492059 h 629755"/>
                  <a:gd name="connsiteX32" fmla="*/ 134861 w 236108"/>
                  <a:gd name="connsiteY32" fmla="*/ 506234 h 629755"/>
                  <a:gd name="connsiteX33" fmla="*/ 142961 w 236108"/>
                  <a:gd name="connsiteY33" fmla="*/ 583182 h 629755"/>
                  <a:gd name="connsiteX34" fmla="*/ 149036 w 236108"/>
                  <a:gd name="connsiteY34" fmla="*/ 601406 h 629755"/>
                  <a:gd name="connsiteX35" fmla="*/ 149036 w 236108"/>
                  <a:gd name="connsiteY35" fmla="*/ 621655 h 629755"/>
                  <a:gd name="connsiteX36" fmla="*/ 136886 w 236108"/>
                  <a:gd name="connsiteY36" fmla="*/ 629755 h 629755"/>
                  <a:gd name="connsiteX37" fmla="*/ 118662 w 236108"/>
                  <a:gd name="connsiteY37" fmla="*/ 619630 h 629755"/>
                  <a:gd name="connsiteX38" fmla="*/ 120686 w 236108"/>
                  <a:gd name="connsiteY38" fmla="*/ 589256 h 629755"/>
                  <a:gd name="connsiteX39" fmla="*/ 78163 w 236108"/>
                  <a:gd name="connsiteY39" fmla="*/ 554832 h 629755"/>
                  <a:gd name="connsiteX40" fmla="*/ 59938 w 236108"/>
                  <a:gd name="connsiteY40" fmla="*/ 562932 h 629755"/>
                  <a:gd name="connsiteX41" fmla="*/ 19440 w 236108"/>
                  <a:gd name="connsiteY41" fmla="*/ 538633 h 629755"/>
                  <a:gd name="connsiteX42" fmla="*/ 7290 w 236108"/>
                  <a:gd name="connsiteY42" fmla="*/ 538633 h 629755"/>
                  <a:gd name="connsiteX43" fmla="*/ 0 w 236108"/>
                  <a:gd name="connsiteY43" fmla="*/ 518586 h 629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36108" h="629755">
                    <a:moveTo>
                      <a:pt x="0" y="142208"/>
                    </a:moveTo>
                    <a:lnTo>
                      <a:pt x="23489" y="105296"/>
                    </a:lnTo>
                    <a:lnTo>
                      <a:pt x="37664" y="95172"/>
                    </a:lnTo>
                    <a:lnTo>
                      <a:pt x="43739" y="87072"/>
                    </a:lnTo>
                    <a:lnTo>
                      <a:pt x="19440" y="54673"/>
                    </a:lnTo>
                    <a:lnTo>
                      <a:pt x="27539" y="38473"/>
                    </a:lnTo>
                    <a:lnTo>
                      <a:pt x="45764" y="16199"/>
                    </a:lnTo>
                    <a:lnTo>
                      <a:pt x="53863" y="0"/>
                    </a:lnTo>
                    <a:lnTo>
                      <a:pt x="86263" y="0"/>
                    </a:lnTo>
                    <a:lnTo>
                      <a:pt x="88287" y="30374"/>
                    </a:lnTo>
                    <a:lnTo>
                      <a:pt x="88287" y="58723"/>
                    </a:lnTo>
                    <a:lnTo>
                      <a:pt x="88287" y="89097"/>
                    </a:lnTo>
                    <a:lnTo>
                      <a:pt x="88287" y="105296"/>
                    </a:lnTo>
                    <a:lnTo>
                      <a:pt x="110562" y="119471"/>
                    </a:lnTo>
                    <a:lnTo>
                      <a:pt x="112587" y="133645"/>
                    </a:lnTo>
                    <a:lnTo>
                      <a:pt x="132836" y="135670"/>
                    </a:lnTo>
                    <a:lnTo>
                      <a:pt x="126761" y="151870"/>
                    </a:lnTo>
                    <a:lnTo>
                      <a:pt x="140936" y="188319"/>
                    </a:lnTo>
                    <a:lnTo>
                      <a:pt x="140936" y="204518"/>
                    </a:lnTo>
                    <a:lnTo>
                      <a:pt x="147011" y="222743"/>
                    </a:lnTo>
                    <a:lnTo>
                      <a:pt x="149036" y="230842"/>
                    </a:lnTo>
                    <a:lnTo>
                      <a:pt x="165235" y="234892"/>
                    </a:lnTo>
                    <a:lnTo>
                      <a:pt x="189534" y="234892"/>
                    </a:lnTo>
                    <a:lnTo>
                      <a:pt x="189534" y="251092"/>
                    </a:lnTo>
                    <a:lnTo>
                      <a:pt x="225983" y="255142"/>
                    </a:lnTo>
                    <a:lnTo>
                      <a:pt x="217884" y="275391"/>
                    </a:lnTo>
                    <a:lnTo>
                      <a:pt x="228008" y="293616"/>
                    </a:lnTo>
                    <a:lnTo>
                      <a:pt x="236108" y="323990"/>
                    </a:lnTo>
                    <a:lnTo>
                      <a:pt x="195609" y="340189"/>
                    </a:lnTo>
                    <a:lnTo>
                      <a:pt x="203709" y="419162"/>
                    </a:lnTo>
                    <a:lnTo>
                      <a:pt x="197634" y="463710"/>
                    </a:lnTo>
                    <a:lnTo>
                      <a:pt x="181435" y="492059"/>
                    </a:lnTo>
                    <a:lnTo>
                      <a:pt x="134861" y="506234"/>
                    </a:lnTo>
                    <a:lnTo>
                      <a:pt x="142961" y="583182"/>
                    </a:lnTo>
                    <a:lnTo>
                      <a:pt x="149036" y="601406"/>
                    </a:lnTo>
                    <a:lnTo>
                      <a:pt x="149036" y="621655"/>
                    </a:lnTo>
                    <a:lnTo>
                      <a:pt x="136886" y="629755"/>
                    </a:lnTo>
                    <a:lnTo>
                      <a:pt x="118662" y="619630"/>
                    </a:lnTo>
                    <a:lnTo>
                      <a:pt x="120686" y="589256"/>
                    </a:lnTo>
                    <a:lnTo>
                      <a:pt x="78163" y="554832"/>
                    </a:lnTo>
                    <a:lnTo>
                      <a:pt x="59938" y="562932"/>
                    </a:lnTo>
                    <a:lnTo>
                      <a:pt x="19440" y="538633"/>
                    </a:lnTo>
                    <a:lnTo>
                      <a:pt x="7290" y="538633"/>
                    </a:lnTo>
                    <a:lnTo>
                      <a:pt x="0" y="518586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619F4534-C422-C93E-5204-8F438C26E7F1}"/>
                  </a:ext>
                </a:extLst>
              </p:cNvPr>
              <p:cNvSpPr/>
              <p:nvPr/>
            </p:nvSpPr>
            <p:spPr>
              <a:xfrm>
                <a:off x="3163651" y="1920608"/>
                <a:ext cx="201300" cy="539732"/>
              </a:xfrm>
              <a:custGeom>
                <a:avLst/>
                <a:gdLst>
                  <a:gd name="connsiteX0" fmla="*/ 32062 w 201300"/>
                  <a:gd name="connsiteY0" fmla="*/ 0 h 539732"/>
                  <a:gd name="connsiteX1" fmla="*/ 35437 w 201300"/>
                  <a:gd name="connsiteY1" fmla="*/ 25312 h 539732"/>
                  <a:gd name="connsiteX2" fmla="*/ 62436 w 201300"/>
                  <a:gd name="connsiteY2" fmla="*/ 37124 h 539732"/>
                  <a:gd name="connsiteX3" fmla="*/ 82685 w 201300"/>
                  <a:gd name="connsiteY3" fmla="*/ 33749 h 539732"/>
                  <a:gd name="connsiteX4" fmla="*/ 101247 w 201300"/>
                  <a:gd name="connsiteY4" fmla="*/ 42186 h 539732"/>
                  <a:gd name="connsiteX5" fmla="*/ 124871 w 201300"/>
                  <a:gd name="connsiteY5" fmla="*/ 26999 h 539732"/>
                  <a:gd name="connsiteX6" fmla="*/ 131621 w 201300"/>
                  <a:gd name="connsiteY6" fmla="*/ 10125 h 539732"/>
                  <a:gd name="connsiteX7" fmla="*/ 145121 w 201300"/>
                  <a:gd name="connsiteY7" fmla="*/ 11812 h 539732"/>
                  <a:gd name="connsiteX8" fmla="*/ 194057 w 201300"/>
                  <a:gd name="connsiteY8" fmla="*/ 13500 h 539732"/>
                  <a:gd name="connsiteX9" fmla="*/ 201300 w 201300"/>
                  <a:gd name="connsiteY9" fmla="*/ 10156 h 539732"/>
                  <a:gd name="connsiteX10" fmla="*/ 201300 w 201300"/>
                  <a:gd name="connsiteY10" fmla="*/ 539732 h 539732"/>
                  <a:gd name="connsiteX11" fmla="*/ 161995 w 201300"/>
                  <a:gd name="connsiteY11" fmla="*/ 518046 h 539732"/>
                  <a:gd name="connsiteX12" fmla="*/ 143433 w 201300"/>
                  <a:gd name="connsiteY12" fmla="*/ 519734 h 539732"/>
                  <a:gd name="connsiteX13" fmla="*/ 138371 w 201300"/>
                  <a:gd name="connsiteY13" fmla="*/ 507922 h 539732"/>
                  <a:gd name="connsiteX14" fmla="*/ 89435 w 201300"/>
                  <a:gd name="connsiteY14" fmla="*/ 470798 h 539732"/>
                  <a:gd name="connsiteX15" fmla="*/ 64123 w 201300"/>
                  <a:gd name="connsiteY15" fmla="*/ 425237 h 539732"/>
                  <a:gd name="connsiteX16" fmla="*/ 0 w 201300"/>
                  <a:gd name="connsiteY16" fmla="*/ 428612 h 539732"/>
                  <a:gd name="connsiteX17" fmla="*/ 3375 w 201300"/>
                  <a:gd name="connsiteY17" fmla="*/ 413425 h 539732"/>
                  <a:gd name="connsiteX18" fmla="*/ 3375 w 201300"/>
                  <a:gd name="connsiteY18" fmla="*/ 403300 h 539732"/>
                  <a:gd name="connsiteX19" fmla="*/ 11812 w 201300"/>
                  <a:gd name="connsiteY19" fmla="*/ 396550 h 539732"/>
                  <a:gd name="connsiteX20" fmla="*/ 20249 w 201300"/>
                  <a:gd name="connsiteY20" fmla="*/ 372926 h 539732"/>
                  <a:gd name="connsiteX21" fmla="*/ 37124 w 201300"/>
                  <a:gd name="connsiteY21" fmla="*/ 356051 h 539732"/>
                  <a:gd name="connsiteX22" fmla="*/ 13500 w 201300"/>
                  <a:gd name="connsiteY22" fmla="*/ 342552 h 539732"/>
                  <a:gd name="connsiteX23" fmla="*/ 32062 w 201300"/>
                  <a:gd name="connsiteY23" fmla="*/ 313865 h 539732"/>
                  <a:gd name="connsiteX24" fmla="*/ 69185 w 201300"/>
                  <a:gd name="connsiteY24" fmla="*/ 307115 h 539732"/>
                  <a:gd name="connsiteX25" fmla="*/ 82685 w 201300"/>
                  <a:gd name="connsiteY25" fmla="*/ 281804 h 539732"/>
                  <a:gd name="connsiteX26" fmla="*/ 74248 w 201300"/>
                  <a:gd name="connsiteY26" fmla="*/ 269992 h 539732"/>
                  <a:gd name="connsiteX27" fmla="*/ 64123 w 201300"/>
                  <a:gd name="connsiteY27" fmla="*/ 249742 h 539732"/>
                  <a:gd name="connsiteX28" fmla="*/ 23624 w 201300"/>
                  <a:gd name="connsiteY28" fmla="*/ 242992 h 539732"/>
                  <a:gd name="connsiteX29" fmla="*/ 33749 w 201300"/>
                  <a:gd name="connsiteY29" fmla="*/ 227805 h 539732"/>
                  <a:gd name="connsiteX30" fmla="*/ 69185 w 201300"/>
                  <a:gd name="connsiteY30" fmla="*/ 200806 h 539732"/>
                  <a:gd name="connsiteX31" fmla="*/ 57373 w 201300"/>
                  <a:gd name="connsiteY31" fmla="*/ 172120 h 539732"/>
                  <a:gd name="connsiteX32" fmla="*/ 91122 w 201300"/>
                  <a:gd name="connsiteY32" fmla="*/ 178869 h 539732"/>
                  <a:gd name="connsiteX33" fmla="*/ 107997 w 201300"/>
                  <a:gd name="connsiteY33" fmla="*/ 170432 h 539732"/>
                  <a:gd name="connsiteX34" fmla="*/ 99560 w 201300"/>
                  <a:gd name="connsiteY34" fmla="*/ 158620 h 539732"/>
                  <a:gd name="connsiteX35" fmla="*/ 106309 w 201300"/>
                  <a:gd name="connsiteY35" fmla="*/ 151870 h 539732"/>
                  <a:gd name="connsiteX36" fmla="*/ 101247 w 201300"/>
                  <a:gd name="connsiteY36" fmla="*/ 134996 h 539732"/>
                  <a:gd name="connsiteX37" fmla="*/ 67498 w 201300"/>
                  <a:gd name="connsiteY37" fmla="*/ 119809 h 539732"/>
                  <a:gd name="connsiteX38" fmla="*/ 69185 w 201300"/>
                  <a:gd name="connsiteY38" fmla="*/ 99559 h 539732"/>
                  <a:gd name="connsiteX39" fmla="*/ 55686 w 201300"/>
                  <a:gd name="connsiteY39" fmla="*/ 77623 h 539732"/>
                  <a:gd name="connsiteX40" fmla="*/ 38811 w 201300"/>
                  <a:gd name="connsiteY40" fmla="*/ 62436 h 539732"/>
                  <a:gd name="connsiteX41" fmla="*/ 6750 w 201300"/>
                  <a:gd name="connsiteY41" fmla="*/ 42186 h 539732"/>
                  <a:gd name="connsiteX42" fmla="*/ 15187 w 201300"/>
                  <a:gd name="connsiteY42" fmla="*/ 10125 h 539732"/>
                  <a:gd name="connsiteX0" fmla="*/ 32062 w 428068"/>
                  <a:gd name="connsiteY0" fmla="*/ 0 h 539732"/>
                  <a:gd name="connsiteX1" fmla="*/ 35437 w 428068"/>
                  <a:gd name="connsiteY1" fmla="*/ 25312 h 539732"/>
                  <a:gd name="connsiteX2" fmla="*/ 62436 w 428068"/>
                  <a:gd name="connsiteY2" fmla="*/ 37124 h 539732"/>
                  <a:gd name="connsiteX3" fmla="*/ 82685 w 428068"/>
                  <a:gd name="connsiteY3" fmla="*/ 33749 h 539732"/>
                  <a:gd name="connsiteX4" fmla="*/ 101247 w 428068"/>
                  <a:gd name="connsiteY4" fmla="*/ 42186 h 539732"/>
                  <a:gd name="connsiteX5" fmla="*/ 124871 w 428068"/>
                  <a:gd name="connsiteY5" fmla="*/ 26999 h 539732"/>
                  <a:gd name="connsiteX6" fmla="*/ 131621 w 428068"/>
                  <a:gd name="connsiteY6" fmla="*/ 10125 h 539732"/>
                  <a:gd name="connsiteX7" fmla="*/ 145121 w 428068"/>
                  <a:gd name="connsiteY7" fmla="*/ 11812 h 539732"/>
                  <a:gd name="connsiteX8" fmla="*/ 194057 w 428068"/>
                  <a:gd name="connsiteY8" fmla="*/ 13500 h 539732"/>
                  <a:gd name="connsiteX9" fmla="*/ 201300 w 428068"/>
                  <a:gd name="connsiteY9" fmla="*/ 10156 h 539732"/>
                  <a:gd name="connsiteX10" fmla="*/ 428068 w 428068"/>
                  <a:gd name="connsiteY10" fmla="*/ 274905 h 539732"/>
                  <a:gd name="connsiteX11" fmla="*/ 201300 w 428068"/>
                  <a:gd name="connsiteY11" fmla="*/ 539732 h 539732"/>
                  <a:gd name="connsiteX12" fmla="*/ 161995 w 428068"/>
                  <a:gd name="connsiteY12" fmla="*/ 518046 h 539732"/>
                  <a:gd name="connsiteX13" fmla="*/ 143433 w 428068"/>
                  <a:gd name="connsiteY13" fmla="*/ 519734 h 539732"/>
                  <a:gd name="connsiteX14" fmla="*/ 138371 w 428068"/>
                  <a:gd name="connsiteY14" fmla="*/ 507922 h 539732"/>
                  <a:gd name="connsiteX15" fmla="*/ 89435 w 428068"/>
                  <a:gd name="connsiteY15" fmla="*/ 470798 h 539732"/>
                  <a:gd name="connsiteX16" fmla="*/ 64123 w 428068"/>
                  <a:gd name="connsiteY16" fmla="*/ 425237 h 539732"/>
                  <a:gd name="connsiteX17" fmla="*/ 0 w 428068"/>
                  <a:gd name="connsiteY17" fmla="*/ 428612 h 539732"/>
                  <a:gd name="connsiteX18" fmla="*/ 3375 w 428068"/>
                  <a:gd name="connsiteY18" fmla="*/ 413425 h 539732"/>
                  <a:gd name="connsiteX19" fmla="*/ 3375 w 428068"/>
                  <a:gd name="connsiteY19" fmla="*/ 403300 h 539732"/>
                  <a:gd name="connsiteX20" fmla="*/ 11812 w 428068"/>
                  <a:gd name="connsiteY20" fmla="*/ 396550 h 539732"/>
                  <a:gd name="connsiteX21" fmla="*/ 20249 w 428068"/>
                  <a:gd name="connsiteY21" fmla="*/ 372926 h 539732"/>
                  <a:gd name="connsiteX22" fmla="*/ 37124 w 428068"/>
                  <a:gd name="connsiteY22" fmla="*/ 356051 h 539732"/>
                  <a:gd name="connsiteX23" fmla="*/ 13500 w 428068"/>
                  <a:gd name="connsiteY23" fmla="*/ 342552 h 539732"/>
                  <a:gd name="connsiteX24" fmla="*/ 32062 w 428068"/>
                  <a:gd name="connsiteY24" fmla="*/ 313865 h 539732"/>
                  <a:gd name="connsiteX25" fmla="*/ 69185 w 428068"/>
                  <a:gd name="connsiteY25" fmla="*/ 307115 h 539732"/>
                  <a:gd name="connsiteX26" fmla="*/ 82685 w 428068"/>
                  <a:gd name="connsiteY26" fmla="*/ 281804 h 539732"/>
                  <a:gd name="connsiteX27" fmla="*/ 74248 w 428068"/>
                  <a:gd name="connsiteY27" fmla="*/ 269992 h 539732"/>
                  <a:gd name="connsiteX28" fmla="*/ 64123 w 428068"/>
                  <a:gd name="connsiteY28" fmla="*/ 249742 h 539732"/>
                  <a:gd name="connsiteX29" fmla="*/ 23624 w 428068"/>
                  <a:gd name="connsiteY29" fmla="*/ 242992 h 539732"/>
                  <a:gd name="connsiteX30" fmla="*/ 33749 w 428068"/>
                  <a:gd name="connsiteY30" fmla="*/ 227805 h 539732"/>
                  <a:gd name="connsiteX31" fmla="*/ 69185 w 428068"/>
                  <a:gd name="connsiteY31" fmla="*/ 200806 h 539732"/>
                  <a:gd name="connsiteX32" fmla="*/ 57373 w 428068"/>
                  <a:gd name="connsiteY32" fmla="*/ 172120 h 539732"/>
                  <a:gd name="connsiteX33" fmla="*/ 91122 w 428068"/>
                  <a:gd name="connsiteY33" fmla="*/ 178869 h 539732"/>
                  <a:gd name="connsiteX34" fmla="*/ 107997 w 428068"/>
                  <a:gd name="connsiteY34" fmla="*/ 170432 h 539732"/>
                  <a:gd name="connsiteX35" fmla="*/ 99560 w 428068"/>
                  <a:gd name="connsiteY35" fmla="*/ 158620 h 539732"/>
                  <a:gd name="connsiteX36" fmla="*/ 106309 w 428068"/>
                  <a:gd name="connsiteY36" fmla="*/ 151870 h 539732"/>
                  <a:gd name="connsiteX37" fmla="*/ 101247 w 428068"/>
                  <a:gd name="connsiteY37" fmla="*/ 134996 h 539732"/>
                  <a:gd name="connsiteX38" fmla="*/ 67498 w 428068"/>
                  <a:gd name="connsiteY38" fmla="*/ 119809 h 539732"/>
                  <a:gd name="connsiteX39" fmla="*/ 69185 w 428068"/>
                  <a:gd name="connsiteY39" fmla="*/ 99559 h 539732"/>
                  <a:gd name="connsiteX40" fmla="*/ 55686 w 428068"/>
                  <a:gd name="connsiteY40" fmla="*/ 77623 h 539732"/>
                  <a:gd name="connsiteX41" fmla="*/ 38811 w 428068"/>
                  <a:gd name="connsiteY41" fmla="*/ 62436 h 539732"/>
                  <a:gd name="connsiteX42" fmla="*/ 6750 w 428068"/>
                  <a:gd name="connsiteY42" fmla="*/ 42186 h 539732"/>
                  <a:gd name="connsiteX43" fmla="*/ 15187 w 428068"/>
                  <a:gd name="connsiteY43" fmla="*/ 10125 h 539732"/>
                  <a:gd name="connsiteX44" fmla="*/ 32062 w 428068"/>
                  <a:gd name="connsiteY44" fmla="*/ 0 h 539732"/>
                  <a:gd name="connsiteX0" fmla="*/ 428068 w 519508"/>
                  <a:gd name="connsiteY0" fmla="*/ 274905 h 539732"/>
                  <a:gd name="connsiteX1" fmla="*/ 201300 w 519508"/>
                  <a:gd name="connsiteY1" fmla="*/ 539732 h 539732"/>
                  <a:gd name="connsiteX2" fmla="*/ 161995 w 519508"/>
                  <a:gd name="connsiteY2" fmla="*/ 518046 h 539732"/>
                  <a:gd name="connsiteX3" fmla="*/ 143433 w 519508"/>
                  <a:gd name="connsiteY3" fmla="*/ 519734 h 539732"/>
                  <a:gd name="connsiteX4" fmla="*/ 138371 w 519508"/>
                  <a:gd name="connsiteY4" fmla="*/ 507922 h 539732"/>
                  <a:gd name="connsiteX5" fmla="*/ 89435 w 519508"/>
                  <a:gd name="connsiteY5" fmla="*/ 470798 h 539732"/>
                  <a:gd name="connsiteX6" fmla="*/ 64123 w 519508"/>
                  <a:gd name="connsiteY6" fmla="*/ 425237 h 539732"/>
                  <a:gd name="connsiteX7" fmla="*/ 0 w 519508"/>
                  <a:gd name="connsiteY7" fmla="*/ 428612 h 539732"/>
                  <a:gd name="connsiteX8" fmla="*/ 3375 w 519508"/>
                  <a:gd name="connsiteY8" fmla="*/ 413425 h 539732"/>
                  <a:gd name="connsiteX9" fmla="*/ 3375 w 519508"/>
                  <a:gd name="connsiteY9" fmla="*/ 403300 h 539732"/>
                  <a:gd name="connsiteX10" fmla="*/ 11812 w 519508"/>
                  <a:gd name="connsiteY10" fmla="*/ 396550 h 539732"/>
                  <a:gd name="connsiteX11" fmla="*/ 20249 w 519508"/>
                  <a:gd name="connsiteY11" fmla="*/ 372926 h 539732"/>
                  <a:gd name="connsiteX12" fmla="*/ 37124 w 519508"/>
                  <a:gd name="connsiteY12" fmla="*/ 356051 h 539732"/>
                  <a:gd name="connsiteX13" fmla="*/ 13500 w 519508"/>
                  <a:gd name="connsiteY13" fmla="*/ 342552 h 539732"/>
                  <a:gd name="connsiteX14" fmla="*/ 32062 w 519508"/>
                  <a:gd name="connsiteY14" fmla="*/ 313865 h 539732"/>
                  <a:gd name="connsiteX15" fmla="*/ 69185 w 519508"/>
                  <a:gd name="connsiteY15" fmla="*/ 307115 h 539732"/>
                  <a:gd name="connsiteX16" fmla="*/ 82685 w 519508"/>
                  <a:gd name="connsiteY16" fmla="*/ 281804 h 539732"/>
                  <a:gd name="connsiteX17" fmla="*/ 74248 w 519508"/>
                  <a:gd name="connsiteY17" fmla="*/ 269992 h 539732"/>
                  <a:gd name="connsiteX18" fmla="*/ 64123 w 519508"/>
                  <a:gd name="connsiteY18" fmla="*/ 249742 h 539732"/>
                  <a:gd name="connsiteX19" fmla="*/ 23624 w 519508"/>
                  <a:gd name="connsiteY19" fmla="*/ 242992 h 539732"/>
                  <a:gd name="connsiteX20" fmla="*/ 33749 w 519508"/>
                  <a:gd name="connsiteY20" fmla="*/ 227805 h 539732"/>
                  <a:gd name="connsiteX21" fmla="*/ 69185 w 519508"/>
                  <a:gd name="connsiteY21" fmla="*/ 200806 h 539732"/>
                  <a:gd name="connsiteX22" fmla="*/ 57373 w 519508"/>
                  <a:gd name="connsiteY22" fmla="*/ 172120 h 539732"/>
                  <a:gd name="connsiteX23" fmla="*/ 91122 w 519508"/>
                  <a:gd name="connsiteY23" fmla="*/ 178869 h 539732"/>
                  <a:gd name="connsiteX24" fmla="*/ 107997 w 519508"/>
                  <a:gd name="connsiteY24" fmla="*/ 170432 h 539732"/>
                  <a:gd name="connsiteX25" fmla="*/ 99560 w 519508"/>
                  <a:gd name="connsiteY25" fmla="*/ 158620 h 539732"/>
                  <a:gd name="connsiteX26" fmla="*/ 106309 w 519508"/>
                  <a:gd name="connsiteY26" fmla="*/ 151870 h 539732"/>
                  <a:gd name="connsiteX27" fmla="*/ 101247 w 519508"/>
                  <a:gd name="connsiteY27" fmla="*/ 134996 h 539732"/>
                  <a:gd name="connsiteX28" fmla="*/ 67498 w 519508"/>
                  <a:gd name="connsiteY28" fmla="*/ 119809 h 539732"/>
                  <a:gd name="connsiteX29" fmla="*/ 69185 w 519508"/>
                  <a:gd name="connsiteY29" fmla="*/ 99559 h 539732"/>
                  <a:gd name="connsiteX30" fmla="*/ 55686 w 519508"/>
                  <a:gd name="connsiteY30" fmla="*/ 77623 h 539732"/>
                  <a:gd name="connsiteX31" fmla="*/ 38811 w 519508"/>
                  <a:gd name="connsiteY31" fmla="*/ 62436 h 539732"/>
                  <a:gd name="connsiteX32" fmla="*/ 6750 w 519508"/>
                  <a:gd name="connsiteY32" fmla="*/ 42186 h 539732"/>
                  <a:gd name="connsiteX33" fmla="*/ 15187 w 519508"/>
                  <a:gd name="connsiteY33" fmla="*/ 10125 h 539732"/>
                  <a:gd name="connsiteX34" fmla="*/ 32062 w 519508"/>
                  <a:gd name="connsiteY34" fmla="*/ 0 h 539732"/>
                  <a:gd name="connsiteX35" fmla="*/ 35437 w 519508"/>
                  <a:gd name="connsiteY35" fmla="*/ 25312 h 539732"/>
                  <a:gd name="connsiteX36" fmla="*/ 62436 w 519508"/>
                  <a:gd name="connsiteY36" fmla="*/ 37124 h 539732"/>
                  <a:gd name="connsiteX37" fmla="*/ 82685 w 519508"/>
                  <a:gd name="connsiteY37" fmla="*/ 33749 h 539732"/>
                  <a:gd name="connsiteX38" fmla="*/ 101247 w 519508"/>
                  <a:gd name="connsiteY38" fmla="*/ 42186 h 539732"/>
                  <a:gd name="connsiteX39" fmla="*/ 124871 w 519508"/>
                  <a:gd name="connsiteY39" fmla="*/ 26999 h 539732"/>
                  <a:gd name="connsiteX40" fmla="*/ 131621 w 519508"/>
                  <a:gd name="connsiteY40" fmla="*/ 10125 h 539732"/>
                  <a:gd name="connsiteX41" fmla="*/ 145121 w 519508"/>
                  <a:gd name="connsiteY41" fmla="*/ 11812 h 539732"/>
                  <a:gd name="connsiteX42" fmla="*/ 194057 w 519508"/>
                  <a:gd name="connsiteY42" fmla="*/ 13500 h 539732"/>
                  <a:gd name="connsiteX43" fmla="*/ 201300 w 519508"/>
                  <a:gd name="connsiteY43" fmla="*/ 10156 h 539732"/>
                  <a:gd name="connsiteX44" fmla="*/ 519508 w 519508"/>
                  <a:gd name="connsiteY44" fmla="*/ 366345 h 539732"/>
                  <a:gd name="connsiteX0" fmla="*/ 201300 w 519508"/>
                  <a:gd name="connsiteY0" fmla="*/ 539732 h 539732"/>
                  <a:gd name="connsiteX1" fmla="*/ 161995 w 519508"/>
                  <a:gd name="connsiteY1" fmla="*/ 518046 h 539732"/>
                  <a:gd name="connsiteX2" fmla="*/ 143433 w 519508"/>
                  <a:gd name="connsiteY2" fmla="*/ 519734 h 539732"/>
                  <a:gd name="connsiteX3" fmla="*/ 138371 w 519508"/>
                  <a:gd name="connsiteY3" fmla="*/ 507922 h 539732"/>
                  <a:gd name="connsiteX4" fmla="*/ 89435 w 519508"/>
                  <a:gd name="connsiteY4" fmla="*/ 470798 h 539732"/>
                  <a:gd name="connsiteX5" fmla="*/ 64123 w 519508"/>
                  <a:gd name="connsiteY5" fmla="*/ 425237 h 539732"/>
                  <a:gd name="connsiteX6" fmla="*/ 0 w 519508"/>
                  <a:gd name="connsiteY6" fmla="*/ 428612 h 539732"/>
                  <a:gd name="connsiteX7" fmla="*/ 3375 w 519508"/>
                  <a:gd name="connsiteY7" fmla="*/ 413425 h 539732"/>
                  <a:gd name="connsiteX8" fmla="*/ 3375 w 519508"/>
                  <a:gd name="connsiteY8" fmla="*/ 403300 h 539732"/>
                  <a:gd name="connsiteX9" fmla="*/ 11812 w 519508"/>
                  <a:gd name="connsiteY9" fmla="*/ 396550 h 539732"/>
                  <a:gd name="connsiteX10" fmla="*/ 20249 w 519508"/>
                  <a:gd name="connsiteY10" fmla="*/ 372926 h 539732"/>
                  <a:gd name="connsiteX11" fmla="*/ 37124 w 519508"/>
                  <a:gd name="connsiteY11" fmla="*/ 356051 h 539732"/>
                  <a:gd name="connsiteX12" fmla="*/ 13500 w 519508"/>
                  <a:gd name="connsiteY12" fmla="*/ 342552 h 539732"/>
                  <a:gd name="connsiteX13" fmla="*/ 32062 w 519508"/>
                  <a:gd name="connsiteY13" fmla="*/ 313865 h 539732"/>
                  <a:gd name="connsiteX14" fmla="*/ 69185 w 519508"/>
                  <a:gd name="connsiteY14" fmla="*/ 307115 h 539732"/>
                  <a:gd name="connsiteX15" fmla="*/ 82685 w 519508"/>
                  <a:gd name="connsiteY15" fmla="*/ 281804 h 539732"/>
                  <a:gd name="connsiteX16" fmla="*/ 74248 w 519508"/>
                  <a:gd name="connsiteY16" fmla="*/ 269992 h 539732"/>
                  <a:gd name="connsiteX17" fmla="*/ 64123 w 519508"/>
                  <a:gd name="connsiteY17" fmla="*/ 249742 h 539732"/>
                  <a:gd name="connsiteX18" fmla="*/ 23624 w 519508"/>
                  <a:gd name="connsiteY18" fmla="*/ 242992 h 539732"/>
                  <a:gd name="connsiteX19" fmla="*/ 33749 w 519508"/>
                  <a:gd name="connsiteY19" fmla="*/ 227805 h 539732"/>
                  <a:gd name="connsiteX20" fmla="*/ 69185 w 519508"/>
                  <a:gd name="connsiteY20" fmla="*/ 200806 h 539732"/>
                  <a:gd name="connsiteX21" fmla="*/ 57373 w 519508"/>
                  <a:gd name="connsiteY21" fmla="*/ 172120 h 539732"/>
                  <a:gd name="connsiteX22" fmla="*/ 91122 w 519508"/>
                  <a:gd name="connsiteY22" fmla="*/ 178869 h 539732"/>
                  <a:gd name="connsiteX23" fmla="*/ 107997 w 519508"/>
                  <a:gd name="connsiteY23" fmla="*/ 170432 h 539732"/>
                  <a:gd name="connsiteX24" fmla="*/ 99560 w 519508"/>
                  <a:gd name="connsiteY24" fmla="*/ 158620 h 539732"/>
                  <a:gd name="connsiteX25" fmla="*/ 106309 w 519508"/>
                  <a:gd name="connsiteY25" fmla="*/ 151870 h 539732"/>
                  <a:gd name="connsiteX26" fmla="*/ 101247 w 519508"/>
                  <a:gd name="connsiteY26" fmla="*/ 134996 h 539732"/>
                  <a:gd name="connsiteX27" fmla="*/ 67498 w 519508"/>
                  <a:gd name="connsiteY27" fmla="*/ 119809 h 539732"/>
                  <a:gd name="connsiteX28" fmla="*/ 69185 w 519508"/>
                  <a:gd name="connsiteY28" fmla="*/ 99559 h 539732"/>
                  <a:gd name="connsiteX29" fmla="*/ 55686 w 519508"/>
                  <a:gd name="connsiteY29" fmla="*/ 77623 h 539732"/>
                  <a:gd name="connsiteX30" fmla="*/ 38811 w 519508"/>
                  <a:gd name="connsiteY30" fmla="*/ 62436 h 539732"/>
                  <a:gd name="connsiteX31" fmla="*/ 6750 w 519508"/>
                  <a:gd name="connsiteY31" fmla="*/ 42186 h 539732"/>
                  <a:gd name="connsiteX32" fmla="*/ 15187 w 519508"/>
                  <a:gd name="connsiteY32" fmla="*/ 10125 h 539732"/>
                  <a:gd name="connsiteX33" fmla="*/ 32062 w 519508"/>
                  <a:gd name="connsiteY33" fmla="*/ 0 h 539732"/>
                  <a:gd name="connsiteX34" fmla="*/ 35437 w 519508"/>
                  <a:gd name="connsiteY34" fmla="*/ 25312 h 539732"/>
                  <a:gd name="connsiteX35" fmla="*/ 62436 w 519508"/>
                  <a:gd name="connsiteY35" fmla="*/ 37124 h 539732"/>
                  <a:gd name="connsiteX36" fmla="*/ 82685 w 519508"/>
                  <a:gd name="connsiteY36" fmla="*/ 33749 h 539732"/>
                  <a:gd name="connsiteX37" fmla="*/ 101247 w 519508"/>
                  <a:gd name="connsiteY37" fmla="*/ 42186 h 539732"/>
                  <a:gd name="connsiteX38" fmla="*/ 124871 w 519508"/>
                  <a:gd name="connsiteY38" fmla="*/ 26999 h 539732"/>
                  <a:gd name="connsiteX39" fmla="*/ 131621 w 519508"/>
                  <a:gd name="connsiteY39" fmla="*/ 10125 h 539732"/>
                  <a:gd name="connsiteX40" fmla="*/ 145121 w 519508"/>
                  <a:gd name="connsiteY40" fmla="*/ 11812 h 539732"/>
                  <a:gd name="connsiteX41" fmla="*/ 194057 w 519508"/>
                  <a:gd name="connsiteY41" fmla="*/ 13500 h 539732"/>
                  <a:gd name="connsiteX42" fmla="*/ 201300 w 519508"/>
                  <a:gd name="connsiteY42" fmla="*/ 10156 h 539732"/>
                  <a:gd name="connsiteX43" fmla="*/ 519508 w 519508"/>
                  <a:gd name="connsiteY43" fmla="*/ 366345 h 539732"/>
                  <a:gd name="connsiteX0" fmla="*/ 201300 w 201300"/>
                  <a:gd name="connsiteY0" fmla="*/ 539732 h 539732"/>
                  <a:gd name="connsiteX1" fmla="*/ 161995 w 201300"/>
                  <a:gd name="connsiteY1" fmla="*/ 518046 h 539732"/>
                  <a:gd name="connsiteX2" fmla="*/ 143433 w 201300"/>
                  <a:gd name="connsiteY2" fmla="*/ 519734 h 539732"/>
                  <a:gd name="connsiteX3" fmla="*/ 138371 w 201300"/>
                  <a:gd name="connsiteY3" fmla="*/ 507922 h 539732"/>
                  <a:gd name="connsiteX4" fmla="*/ 89435 w 201300"/>
                  <a:gd name="connsiteY4" fmla="*/ 470798 h 539732"/>
                  <a:gd name="connsiteX5" fmla="*/ 64123 w 201300"/>
                  <a:gd name="connsiteY5" fmla="*/ 425237 h 539732"/>
                  <a:gd name="connsiteX6" fmla="*/ 0 w 201300"/>
                  <a:gd name="connsiteY6" fmla="*/ 428612 h 539732"/>
                  <a:gd name="connsiteX7" fmla="*/ 3375 w 201300"/>
                  <a:gd name="connsiteY7" fmla="*/ 413425 h 539732"/>
                  <a:gd name="connsiteX8" fmla="*/ 3375 w 201300"/>
                  <a:gd name="connsiteY8" fmla="*/ 403300 h 539732"/>
                  <a:gd name="connsiteX9" fmla="*/ 11812 w 201300"/>
                  <a:gd name="connsiteY9" fmla="*/ 396550 h 539732"/>
                  <a:gd name="connsiteX10" fmla="*/ 20249 w 201300"/>
                  <a:gd name="connsiteY10" fmla="*/ 372926 h 539732"/>
                  <a:gd name="connsiteX11" fmla="*/ 37124 w 201300"/>
                  <a:gd name="connsiteY11" fmla="*/ 356051 h 539732"/>
                  <a:gd name="connsiteX12" fmla="*/ 13500 w 201300"/>
                  <a:gd name="connsiteY12" fmla="*/ 342552 h 539732"/>
                  <a:gd name="connsiteX13" fmla="*/ 32062 w 201300"/>
                  <a:gd name="connsiteY13" fmla="*/ 313865 h 539732"/>
                  <a:gd name="connsiteX14" fmla="*/ 69185 w 201300"/>
                  <a:gd name="connsiteY14" fmla="*/ 307115 h 539732"/>
                  <a:gd name="connsiteX15" fmla="*/ 82685 w 201300"/>
                  <a:gd name="connsiteY15" fmla="*/ 281804 h 539732"/>
                  <a:gd name="connsiteX16" fmla="*/ 74248 w 201300"/>
                  <a:gd name="connsiteY16" fmla="*/ 269992 h 539732"/>
                  <a:gd name="connsiteX17" fmla="*/ 64123 w 201300"/>
                  <a:gd name="connsiteY17" fmla="*/ 249742 h 539732"/>
                  <a:gd name="connsiteX18" fmla="*/ 23624 w 201300"/>
                  <a:gd name="connsiteY18" fmla="*/ 242992 h 539732"/>
                  <a:gd name="connsiteX19" fmla="*/ 33749 w 201300"/>
                  <a:gd name="connsiteY19" fmla="*/ 227805 h 539732"/>
                  <a:gd name="connsiteX20" fmla="*/ 69185 w 201300"/>
                  <a:gd name="connsiteY20" fmla="*/ 200806 h 539732"/>
                  <a:gd name="connsiteX21" fmla="*/ 57373 w 201300"/>
                  <a:gd name="connsiteY21" fmla="*/ 172120 h 539732"/>
                  <a:gd name="connsiteX22" fmla="*/ 91122 w 201300"/>
                  <a:gd name="connsiteY22" fmla="*/ 178869 h 539732"/>
                  <a:gd name="connsiteX23" fmla="*/ 107997 w 201300"/>
                  <a:gd name="connsiteY23" fmla="*/ 170432 h 539732"/>
                  <a:gd name="connsiteX24" fmla="*/ 99560 w 201300"/>
                  <a:gd name="connsiteY24" fmla="*/ 158620 h 539732"/>
                  <a:gd name="connsiteX25" fmla="*/ 106309 w 201300"/>
                  <a:gd name="connsiteY25" fmla="*/ 151870 h 539732"/>
                  <a:gd name="connsiteX26" fmla="*/ 101247 w 201300"/>
                  <a:gd name="connsiteY26" fmla="*/ 134996 h 539732"/>
                  <a:gd name="connsiteX27" fmla="*/ 67498 w 201300"/>
                  <a:gd name="connsiteY27" fmla="*/ 119809 h 539732"/>
                  <a:gd name="connsiteX28" fmla="*/ 69185 w 201300"/>
                  <a:gd name="connsiteY28" fmla="*/ 99559 h 539732"/>
                  <a:gd name="connsiteX29" fmla="*/ 55686 w 201300"/>
                  <a:gd name="connsiteY29" fmla="*/ 77623 h 539732"/>
                  <a:gd name="connsiteX30" fmla="*/ 38811 w 201300"/>
                  <a:gd name="connsiteY30" fmla="*/ 62436 h 539732"/>
                  <a:gd name="connsiteX31" fmla="*/ 6750 w 201300"/>
                  <a:gd name="connsiteY31" fmla="*/ 42186 h 539732"/>
                  <a:gd name="connsiteX32" fmla="*/ 15187 w 201300"/>
                  <a:gd name="connsiteY32" fmla="*/ 10125 h 539732"/>
                  <a:gd name="connsiteX33" fmla="*/ 32062 w 201300"/>
                  <a:gd name="connsiteY33" fmla="*/ 0 h 539732"/>
                  <a:gd name="connsiteX34" fmla="*/ 35437 w 201300"/>
                  <a:gd name="connsiteY34" fmla="*/ 25312 h 539732"/>
                  <a:gd name="connsiteX35" fmla="*/ 62436 w 201300"/>
                  <a:gd name="connsiteY35" fmla="*/ 37124 h 539732"/>
                  <a:gd name="connsiteX36" fmla="*/ 82685 w 201300"/>
                  <a:gd name="connsiteY36" fmla="*/ 33749 h 539732"/>
                  <a:gd name="connsiteX37" fmla="*/ 101247 w 201300"/>
                  <a:gd name="connsiteY37" fmla="*/ 42186 h 539732"/>
                  <a:gd name="connsiteX38" fmla="*/ 124871 w 201300"/>
                  <a:gd name="connsiteY38" fmla="*/ 26999 h 539732"/>
                  <a:gd name="connsiteX39" fmla="*/ 131621 w 201300"/>
                  <a:gd name="connsiteY39" fmla="*/ 10125 h 539732"/>
                  <a:gd name="connsiteX40" fmla="*/ 145121 w 201300"/>
                  <a:gd name="connsiteY40" fmla="*/ 11812 h 539732"/>
                  <a:gd name="connsiteX41" fmla="*/ 194057 w 201300"/>
                  <a:gd name="connsiteY41" fmla="*/ 13500 h 539732"/>
                  <a:gd name="connsiteX42" fmla="*/ 201300 w 201300"/>
                  <a:gd name="connsiteY42" fmla="*/ 10156 h 539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01300" h="539732">
                    <a:moveTo>
                      <a:pt x="201300" y="539732"/>
                    </a:moveTo>
                    <a:lnTo>
                      <a:pt x="161995" y="518046"/>
                    </a:lnTo>
                    <a:lnTo>
                      <a:pt x="143433" y="519734"/>
                    </a:lnTo>
                    <a:lnTo>
                      <a:pt x="138371" y="507922"/>
                    </a:lnTo>
                    <a:lnTo>
                      <a:pt x="89435" y="470798"/>
                    </a:lnTo>
                    <a:lnTo>
                      <a:pt x="64123" y="425237"/>
                    </a:lnTo>
                    <a:lnTo>
                      <a:pt x="0" y="428612"/>
                    </a:lnTo>
                    <a:lnTo>
                      <a:pt x="3375" y="413425"/>
                    </a:lnTo>
                    <a:lnTo>
                      <a:pt x="3375" y="403300"/>
                    </a:lnTo>
                    <a:lnTo>
                      <a:pt x="11812" y="396550"/>
                    </a:lnTo>
                    <a:lnTo>
                      <a:pt x="20249" y="372926"/>
                    </a:lnTo>
                    <a:lnTo>
                      <a:pt x="37124" y="356051"/>
                    </a:lnTo>
                    <a:lnTo>
                      <a:pt x="13500" y="342552"/>
                    </a:lnTo>
                    <a:lnTo>
                      <a:pt x="32062" y="313865"/>
                    </a:lnTo>
                    <a:lnTo>
                      <a:pt x="69185" y="307115"/>
                    </a:lnTo>
                    <a:lnTo>
                      <a:pt x="82685" y="281804"/>
                    </a:lnTo>
                    <a:lnTo>
                      <a:pt x="74248" y="269992"/>
                    </a:lnTo>
                    <a:lnTo>
                      <a:pt x="64123" y="249742"/>
                    </a:lnTo>
                    <a:lnTo>
                      <a:pt x="23624" y="242992"/>
                    </a:lnTo>
                    <a:lnTo>
                      <a:pt x="33749" y="227805"/>
                    </a:lnTo>
                    <a:lnTo>
                      <a:pt x="69185" y="200806"/>
                    </a:lnTo>
                    <a:lnTo>
                      <a:pt x="57373" y="172120"/>
                    </a:lnTo>
                    <a:lnTo>
                      <a:pt x="91122" y="178869"/>
                    </a:lnTo>
                    <a:lnTo>
                      <a:pt x="107997" y="170432"/>
                    </a:lnTo>
                    <a:lnTo>
                      <a:pt x="99560" y="158620"/>
                    </a:lnTo>
                    <a:lnTo>
                      <a:pt x="106309" y="151870"/>
                    </a:lnTo>
                    <a:lnTo>
                      <a:pt x="101247" y="134996"/>
                    </a:lnTo>
                    <a:lnTo>
                      <a:pt x="67498" y="119809"/>
                    </a:lnTo>
                    <a:lnTo>
                      <a:pt x="69185" y="99559"/>
                    </a:lnTo>
                    <a:lnTo>
                      <a:pt x="55686" y="77623"/>
                    </a:lnTo>
                    <a:lnTo>
                      <a:pt x="38811" y="62436"/>
                    </a:lnTo>
                    <a:lnTo>
                      <a:pt x="6750" y="42186"/>
                    </a:lnTo>
                    <a:lnTo>
                      <a:pt x="15187" y="10125"/>
                    </a:lnTo>
                    <a:lnTo>
                      <a:pt x="32062" y="0"/>
                    </a:lnTo>
                    <a:lnTo>
                      <a:pt x="35437" y="25312"/>
                    </a:lnTo>
                    <a:lnTo>
                      <a:pt x="62436" y="37124"/>
                    </a:lnTo>
                    <a:lnTo>
                      <a:pt x="82685" y="33749"/>
                    </a:lnTo>
                    <a:lnTo>
                      <a:pt x="101247" y="42186"/>
                    </a:lnTo>
                    <a:lnTo>
                      <a:pt x="124871" y="26999"/>
                    </a:lnTo>
                    <a:lnTo>
                      <a:pt x="131621" y="10125"/>
                    </a:lnTo>
                    <a:lnTo>
                      <a:pt x="145121" y="11812"/>
                    </a:lnTo>
                    <a:lnTo>
                      <a:pt x="194057" y="13500"/>
                    </a:lnTo>
                    <a:lnTo>
                      <a:pt x="201300" y="10156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B6954CB4-0111-3D10-D899-47FB54B1024C}"/>
                  </a:ext>
                </a:extLst>
              </p:cNvPr>
              <p:cNvSpPr/>
              <p:nvPr/>
            </p:nvSpPr>
            <p:spPr>
              <a:xfrm>
                <a:off x="651511" y="836998"/>
                <a:ext cx="1102782" cy="1078675"/>
              </a:xfrm>
              <a:custGeom>
                <a:avLst/>
                <a:gdLst>
                  <a:gd name="connsiteX0" fmla="*/ 554974 w 1102782"/>
                  <a:gd name="connsiteY0" fmla="*/ 0 h 1078675"/>
                  <a:gd name="connsiteX1" fmla="*/ 1095666 w 1102782"/>
                  <a:gd name="connsiteY1" fmla="*/ 0 h 1078675"/>
                  <a:gd name="connsiteX2" fmla="*/ 1102782 w 1102782"/>
                  <a:gd name="connsiteY2" fmla="*/ 11069 h 1078675"/>
                  <a:gd name="connsiteX3" fmla="*/ 1098732 w 1102782"/>
                  <a:gd name="connsiteY3" fmla="*/ 27269 h 1078675"/>
                  <a:gd name="connsiteX4" fmla="*/ 1102782 w 1102782"/>
                  <a:gd name="connsiteY4" fmla="*/ 37393 h 1078675"/>
                  <a:gd name="connsiteX5" fmla="*/ 1086583 w 1102782"/>
                  <a:gd name="connsiteY5" fmla="*/ 57643 h 1078675"/>
                  <a:gd name="connsiteX6" fmla="*/ 1086583 w 1102782"/>
                  <a:gd name="connsiteY6" fmla="*/ 142690 h 1078675"/>
                  <a:gd name="connsiteX7" fmla="*/ 1025835 w 1102782"/>
                  <a:gd name="connsiteY7" fmla="*/ 164964 h 1078675"/>
                  <a:gd name="connsiteX8" fmla="*/ 979261 w 1102782"/>
                  <a:gd name="connsiteY8" fmla="*/ 185214 h 1078675"/>
                  <a:gd name="connsiteX9" fmla="*/ 969136 w 1102782"/>
                  <a:gd name="connsiteY9" fmla="*/ 201413 h 1078675"/>
                  <a:gd name="connsiteX10" fmla="*/ 983311 w 1102782"/>
                  <a:gd name="connsiteY10" fmla="*/ 203438 h 1078675"/>
                  <a:gd name="connsiteX11" fmla="*/ 993436 w 1102782"/>
                  <a:gd name="connsiteY11" fmla="*/ 241912 h 1078675"/>
                  <a:gd name="connsiteX12" fmla="*/ 961037 w 1102782"/>
                  <a:gd name="connsiteY12" fmla="*/ 266211 h 1078675"/>
                  <a:gd name="connsiteX13" fmla="*/ 948682 w 1102782"/>
                  <a:gd name="connsiteY13" fmla="*/ 326216 h 1078675"/>
                  <a:gd name="connsiteX14" fmla="*/ 925094 w 1102782"/>
                  <a:gd name="connsiteY14" fmla="*/ 318353 h 1078675"/>
                  <a:gd name="connsiteX15" fmla="*/ 882064 w 1102782"/>
                  <a:gd name="connsiteY15" fmla="*/ 343665 h 1078675"/>
                  <a:gd name="connsiteX16" fmla="*/ 839034 w 1102782"/>
                  <a:gd name="connsiteY16" fmla="*/ 313291 h 1078675"/>
                  <a:gd name="connsiteX17" fmla="*/ 808660 w 1102782"/>
                  <a:gd name="connsiteY17" fmla="*/ 331009 h 1078675"/>
                  <a:gd name="connsiteX18" fmla="*/ 770692 w 1102782"/>
                  <a:gd name="connsiteY18" fmla="*/ 325946 h 1078675"/>
                  <a:gd name="connsiteX19" fmla="*/ 755505 w 1102782"/>
                  <a:gd name="connsiteY19" fmla="*/ 305697 h 1078675"/>
                  <a:gd name="connsiteX20" fmla="*/ 735256 w 1102782"/>
                  <a:gd name="connsiteY20" fmla="*/ 313291 h 1078675"/>
                  <a:gd name="connsiteX21" fmla="*/ 699820 w 1102782"/>
                  <a:gd name="connsiteY21" fmla="*/ 343665 h 1078675"/>
                  <a:gd name="connsiteX22" fmla="*/ 694757 w 1102782"/>
                  <a:gd name="connsiteY22" fmla="*/ 368977 h 1078675"/>
                  <a:gd name="connsiteX23" fmla="*/ 659321 w 1102782"/>
                  <a:gd name="connsiteY23" fmla="*/ 414537 h 1078675"/>
                  <a:gd name="connsiteX24" fmla="*/ 644134 w 1102782"/>
                  <a:gd name="connsiteY24" fmla="*/ 439850 h 1078675"/>
                  <a:gd name="connsiteX25" fmla="*/ 616291 w 1102782"/>
                  <a:gd name="connsiteY25" fmla="*/ 457567 h 1078675"/>
                  <a:gd name="connsiteX26" fmla="*/ 583386 w 1102782"/>
                  <a:gd name="connsiteY26" fmla="*/ 457567 h 1078675"/>
                  <a:gd name="connsiteX27" fmla="*/ 542887 w 1102782"/>
                  <a:gd name="connsiteY27" fmla="*/ 513253 h 1078675"/>
                  <a:gd name="connsiteX28" fmla="*/ 608697 w 1102782"/>
                  <a:gd name="connsiteY28" fmla="*/ 536034 h 1078675"/>
                  <a:gd name="connsiteX29" fmla="*/ 611228 w 1102782"/>
                  <a:gd name="connsiteY29" fmla="*/ 563877 h 1078675"/>
                  <a:gd name="connsiteX30" fmla="*/ 580854 w 1102782"/>
                  <a:gd name="connsiteY30" fmla="*/ 563877 h 1078675"/>
                  <a:gd name="connsiteX31" fmla="*/ 568199 w 1102782"/>
                  <a:gd name="connsiteY31" fmla="*/ 584126 h 1078675"/>
                  <a:gd name="connsiteX32" fmla="*/ 527700 w 1102782"/>
                  <a:gd name="connsiteY32" fmla="*/ 571470 h 1078675"/>
                  <a:gd name="connsiteX33" fmla="*/ 466952 w 1102782"/>
                  <a:gd name="connsiteY33" fmla="*/ 609437 h 1078675"/>
                  <a:gd name="connsiteX34" fmla="*/ 403673 w 1102782"/>
                  <a:gd name="connsiteY34" fmla="*/ 606906 h 1078675"/>
                  <a:gd name="connsiteX35" fmla="*/ 373298 w 1102782"/>
                  <a:gd name="connsiteY35" fmla="*/ 594251 h 1078675"/>
                  <a:gd name="connsiteX36" fmla="*/ 368236 w 1102782"/>
                  <a:gd name="connsiteY36" fmla="*/ 614500 h 1078675"/>
                  <a:gd name="connsiteX37" fmla="*/ 345455 w 1102782"/>
                  <a:gd name="connsiteY37" fmla="*/ 634749 h 1078675"/>
                  <a:gd name="connsiteX38" fmla="*/ 327737 w 1102782"/>
                  <a:gd name="connsiteY38" fmla="*/ 609437 h 1078675"/>
                  <a:gd name="connsiteX39" fmla="*/ 289769 w 1102782"/>
                  <a:gd name="connsiteY39" fmla="*/ 619562 h 1078675"/>
                  <a:gd name="connsiteX40" fmla="*/ 274582 w 1102782"/>
                  <a:gd name="connsiteY40" fmla="*/ 611969 h 1078675"/>
                  <a:gd name="connsiteX41" fmla="*/ 261927 w 1102782"/>
                  <a:gd name="connsiteY41" fmla="*/ 634749 h 1078675"/>
                  <a:gd name="connsiteX42" fmla="*/ 239146 w 1102782"/>
                  <a:gd name="connsiteY42" fmla="*/ 601845 h 1078675"/>
                  <a:gd name="connsiteX43" fmla="*/ 218897 w 1102782"/>
                  <a:gd name="connsiteY43" fmla="*/ 601845 h 1078675"/>
                  <a:gd name="connsiteX44" fmla="*/ 218897 w 1102782"/>
                  <a:gd name="connsiteY44" fmla="*/ 632219 h 1078675"/>
                  <a:gd name="connsiteX45" fmla="*/ 206241 w 1102782"/>
                  <a:gd name="connsiteY45" fmla="*/ 660061 h 1078675"/>
                  <a:gd name="connsiteX46" fmla="*/ 153086 w 1102782"/>
                  <a:gd name="connsiteY46" fmla="*/ 687904 h 1078675"/>
                  <a:gd name="connsiteX47" fmla="*/ 137899 w 1102782"/>
                  <a:gd name="connsiteY47" fmla="*/ 708153 h 1078675"/>
                  <a:gd name="connsiteX48" fmla="*/ 155617 w 1102782"/>
                  <a:gd name="connsiteY48" fmla="*/ 718278 h 1078675"/>
                  <a:gd name="connsiteX49" fmla="*/ 122712 w 1102782"/>
                  <a:gd name="connsiteY49" fmla="*/ 786620 h 1078675"/>
                  <a:gd name="connsiteX50" fmla="*/ 137899 w 1102782"/>
                  <a:gd name="connsiteY50" fmla="*/ 806869 h 1078675"/>
                  <a:gd name="connsiteX51" fmla="*/ 122712 w 1102782"/>
                  <a:gd name="connsiteY51" fmla="*/ 844837 h 1078675"/>
                  <a:gd name="connsiteX52" fmla="*/ 84744 w 1102782"/>
                  <a:gd name="connsiteY52" fmla="*/ 877742 h 1078675"/>
                  <a:gd name="connsiteX53" fmla="*/ 72089 w 1102782"/>
                  <a:gd name="connsiteY53" fmla="*/ 880273 h 1078675"/>
                  <a:gd name="connsiteX54" fmla="*/ 56902 w 1102782"/>
                  <a:gd name="connsiteY54" fmla="*/ 903053 h 1078675"/>
                  <a:gd name="connsiteX55" fmla="*/ 74620 w 1102782"/>
                  <a:gd name="connsiteY55" fmla="*/ 910647 h 1078675"/>
                  <a:gd name="connsiteX56" fmla="*/ 82564 w 1102782"/>
                  <a:gd name="connsiteY56" fmla="*/ 936465 h 1078675"/>
                  <a:gd name="connsiteX57" fmla="*/ 53864 w 1102782"/>
                  <a:gd name="connsiteY57" fmla="*/ 936465 h 1078675"/>
                  <a:gd name="connsiteX58" fmla="*/ 45764 w 1102782"/>
                  <a:gd name="connsiteY58" fmla="*/ 952665 h 1078675"/>
                  <a:gd name="connsiteX59" fmla="*/ 27540 w 1102782"/>
                  <a:gd name="connsiteY59" fmla="*/ 974939 h 1078675"/>
                  <a:gd name="connsiteX60" fmla="*/ 19440 w 1102782"/>
                  <a:gd name="connsiteY60" fmla="*/ 991138 h 1078675"/>
                  <a:gd name="connsiteX61" fmla="*/ 43740 w 1102782"/>
                  <a:gd name="connsiteY61" fmla="*/ 1023537 h 1078675"/>
                  <a:gd name="connsiteX62" fmla="*/ 37665 w 1102782"/>
                  <a:gd name="connsiteY62" fmla="*/ 1031637 h 1078675"/>
                  <a:gd name="connsiteX63" fmla="*/ 23490 w 1102782"/>
                  <a:gd name="connsiteY63" fmla="*/ 1041762 h 1078675"/>
                  <a:gd name="connsiteX64" fmla="*/ 0 w 1102782"/>
                  <a:gd name="connsiteY64" fmla="*/ 1078675 h 1078675"/>
                  <a:gd name="connsiteX65" fmla="*/ 0 w 1102782"/>
                  <a:gd name="connsiteY65" fmla="*/ 593264 h 1078675"/>
                  <a:gd name="connsiteX66" fmla="*/ 18934 w 1102782"/>
                  <a:gd name="connsiteY66" fmla="*/ 579063 h 1078675"/>
                  <a:gd name="connsiteX67" fmla="*/ 29059 w 1102782"/>
                  <a:gd name="connsiteY67" fmla="*/ 553752 h 1078675"/>
                  <a:gd name="connsiteX68" fmla="*/ 46777 w 1102782"/>
                  <a:gd name="connsiteY68" fmla="*/ 543627 h 1078675"/>
                  <a:gd name="connsiteX69" fmla="*/ 74620 w 1102782"/>
                  <a:gd name="connsiteY69" fmla="*/ 513253 h 1078675"/>
                  <a:gd name="connsiteX70" fmla="*/ 99932 w 1102782"/>
                  <a:gd name="connsiteY70" fmla="*/ 490473 h 1078675"/>
                  <a:gd name="connsiteX71" fmla="*/ 145492 w 1102782"/>
                  <a:gd name="connsiteY71" fmla="*/ 442381 h 1078675"/>
                  <a:gd name="connsiteX72" fmla="*/ 231553 w 1102782"/>
                  <a:gd name="connsiteY72" fmla="*/ 368977 h 1078675"/>
                  <a:gd name="connsiteX73" fmla="*/ 282176 w 1102782"/>
                  <a:gd name="connsiteY73" fmla="*/ 361383 h 1078675"/>
                  <a:gd name="connsiteX74" fmla="*/ 302426 w 1102782"/>
                  <a:gd name="connsiteY74" fmla="*/ 318353 h 1078675"/>
                  <a:gd name="connsiteX75" fmla="*/ 347986 w 1102782"/>
                  <a:gd name="connsiteY75" fmla="*/ 265198 h 1078675"/>
                  <a:gd name="connsiteX76" fmla="*/ 360642 w 1102782"/>
                  <a:gd name="connsiteY76" fmla="*/ 229762 h 1078675"/>
                  <a:gd name="connsiteX77" fmla="*/ 426453 w 1102782"/>
                  <a:gd name="connsiteY77" fmla="*/ 179139 h 1078675"/>
                  <a:gd name="connsiteX78" fmla="*/ 504920 w 1102782"/>
                  <a:gd name="connsiteY78" fmla="*/ 138640 h 1078675"/>
                  <a:gd name="connsiteX79" fmla="*/ 547949 w 1102782"/>
                  <a:gd name="connsiteY79" fmla="*/ 123452 h 1078675"/>
                  <a:gd name="connsiteX80" fmla="*/ 568199 w 1102782"/>
                  <a:gd name="connsiteY80" fmla="*/ 85486 h 1078675"/>
                  <a:gd name="connsiteX81" fmla="*/ 575792 w 1102782"/>
                  <a:gd name="connsiteY81" fmla="*/ 22206 h 107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1102782" h="1078675">
                    <a:moveTo>
                      <a:pt x="554974" y="0"/>
                    </a:moveTo>
                    <a:lnTo>
                      <a:pt x="1095666" y="0"/>
                    </a:lnTo>
                    <a:lnTo>
                      <a:pt x="1102782" y="11069"/>
                    </a:lnTo>
                    <a:lnTo>
                      <a:pt x="1098732" y="27269"/>
                    </a:lnTo>
                    <a:lnTo>
                      <a:pt x="1102782" y="37393"/>
                    </a:lnTo>
                    <a:lnTo>
                      <a:pt x="1086583" y="57643"/>
                    </a:lnTo>
                    <a:lnTo>
                      <a:pt x="1086583" y="142690"/>
                    </a:lnTo>
                    <a:lnTo>
                      <a:pt x="1025835" y="164964"/>
                    </a:lnTo>
                    <a:lnTo>
                      <a:pt x="979261" y="185214"/>
                    </a:lnTo>
                    <a:lnTo>
                      <a:pt x="969136" y="201413"/>
                    </a:lnTo>
                    <a:lnTo>
                      <a:pt x="983311" y="203438"/>
                    </a:lnTo>
                    <a:lnTo>
                      <a:pt x="993436" y="241912"/>
                    </a:lnTo>
                    <a:lnTo>
                      <a:pt x="961037" y="266211"/>
                    </a:lnTo>
                    <a:lnTo>
                      <a:pt x="948682" y="326216"/>
                    </a:lnTo>
                    <a:lnTo>
                      <a:pt x="925094" y="318353"/>
                    </a:lnTo>
                    <a:lnTo>
                      <a:pt x="882064" y="343665"/>
                    </a:lnTo>
                    <a:lnTo>
                      <a:pt x="839034" y="313291"/>
                    </a:lnTo>
                    <a:lnTo>
                      <a:pt x="808660" y="331009"/>
                    </a:lnTo>
                    <a:lnTo>
                      <a:pt x="770692" y="325946"/>
                    </a:lnTo>
                    <a:lnTo>
                      <a:pt x="755505" y="305697"/>
                    </a:lnTo>
                    <a:lnTo>
                      <a:pt x="735256" y="313291"/>
                    </a:lnTo>
                    <a:lnTo>
                      <a:pt x="699820" y="343665"/>
                    </a:lnTo>
                    <a:lnTo>
                      <a:pt x="694757" y="368977"/>
                    </a:lnTo>
                    <a:lnTo>
                      <a:pt x="659321" y="414537"/>
                    </a:lnTo>
                    <a:lnTo>
                      <a:pt x="644134" y="439850"/>
                    </a:lnTo>
                    <a:lnTo>
                      <a:pt x="616291" y="457567"/>
                    </a:lnTo>
                    <a:lnTo>
                      <a:pt x="583386" y="457567"/>
                    </a:lnTo>
                    <a:lnTo>
                      <a:pt x="542887" y="513253"/>
                    </a:lnTo>
                    <a:lnTo>
                      <a:pt x="608697" y="536034"/>
                    </a:lnTo>
                    <a:lnTo>
                      <a:pt x="611228" y="563877"/>
                    </a:lnTo>
                    <a:lnTo>
                      <a:pt x="580854" y="563877"/>
                    </a:lnTo>
                    <a:lnTo>
                      <a:pt x="568199" y="584126"/>
                    </a:lnTo>
                    <a:lnTo>
                      <a:pt x="527700" y="571470"/>
                    </a:lnTo>
                    <a:lnTo>
                      <a:pt x="466952" y="609437"/>
                    </a:lnTo>
                    <a:lnTo>
                      <a:pt x="403673" y="606906"/>
                    </a:lnTo>
                    <a:lnTo>
                      <a:pt x="373298" y="594251"/>
                    </a:lnTo>
                    <a:lnTo>
                      <a:pt x="368236" y="614500"/>
                    </a:lnTo>
                    <a:lnTo>
                      <a:pt x="345455" y="634749"/>
                    </a:lnTo>
                    <a:lnTo>
                      <a:pt x="327737" y="609437"/>
                    </a:lnTo>
                    <a:lnTo>
                      <a:pt x="289769" y="619562"/>
                    </a:lnTo>
                    <a:lnTo>
                      <a:pt x="274582" y="611969"/>
                    </a:lnTo>
                    <a:lnTo>
                      <a:pt x="261927" y="634749"/>
                    </a:lnTo>
                    <a:lnTo>
                      <a:pt x="239146" y="601845"/>
                    </a:lnTo>
                    <a:lnTo>
                      <a:pt x="218897" y="601845"/>
                    </a:lnTo>
                    <a:lnTo>
                      <a:pt x="218897" y="632219"/>
                    </a:lnTo>
                    <a:lnTo>
                      <a:pt x="206241" y="660061"/>
                    </a:lnTo>
                    <a:lnTo>
                      <a:pt x="153086" y="687904"/>
                    </a:lnTo>
                    <a:lnTo>
                      <a:pt x="137899" y="708153"/>
                    </a:lnTo>
                    <a:lnTo>
                      <a:pt x="155617" y="718278"/>
                    </a:lnTo>
                    <a:lnTo>
                      <a:pt x="122712" y="786620"/>
                    </a:lnTo>
                    <a:lnTo>
                      <a:pt x="137899" y="806869"/>
                    </a:lnTo>
                    <a:lnTo>
                      <a:pt x="122712" y="844837"/>
                    </a:lnTo>
                    <a:lnTo>
                      <a:pt x="84744" y="877742"/>
                    </a:lnTo>
                    <a:lnTo>
                      <a:pt x="72089" y="880273"/>
                    </a:lnTo>
                    <a:lnTo>
                      <a:pt x="56902" y="903053"/>
                    </a:lnTo>
                    <a:lnTo>
                      <a:pt x="74620" y="910647"/>
                    </a:lnTo>
                    <a:lnTo>
                      <a:pt x="82564" y="936465"/>
                    </a:lnTo>
                    <a:lnTo>
                      <a:pt x="53864" y="936465"/>
                    </a:lnTo>
                    <a:lnTo>
                      <a:pt x="45764" y="952665"/>
                    </a:lnTo>
                    <a:lnTo>
                      <a:pt x="27540" y="974939"/>
                    </a:lnTo>
                    <a:lnTo>
                      <a:pt x="19440" y="991138"/>
                    </a:lnTo>
                    <a:lnTo>
                      <a:pt x="43740" y="1023537"/>
                    </a:lnTo>
                    <a:lnTo>
                      <a:pt x="37665" y="1031637"/>
                    </a:lnTo>
                    <a:lnTo>
                      <a:pt x="23490" y="1041762"/>
                    </a:lnTo>
                    <a:lnTo>
                      <a:pt x="0" y="1078675"/>
                    </a:lnTo>
                    <a:lnTo>
                      <a:pt x="0" y="593264"/>
                    </a:lnTo>
                    <a:lnTo>
                      <a:pt x="18934" y="579063"/>
                    </a:lnTo>
                    <a:lnTo>
                      <a:pt x="29059" y="553752"/>
                    </a:lnTo>
                    <a:lnTo>
                      <a:pt x="46777" y="543627"/>
                    </a:lnTo>
                    <a:lnTo>
                      <a:pt x="74620" y="513253"/>
                    </a:lnTo>
                    <a:lnTo>
                      <a:pt x="99932" y="490473"/>
                    </a:lnTo>
                    <a:lnTo>
                      <a:pt x="145492" y="442381"/>
                    </a:lnTo>
                    <a:lnTo>
                      <a:pt x="231553" y="368977"/>
                    </a:lnTo>
                    <a:lnTo>
                      <a:pt x="282176" y="361383"/>
                    </a:lnTo>
                    <a:lnTo>
                      <a:pt x="302426" y="318353"/>
                    </a:lnTo>
                    <a:lnTo>
                      <a:pt x="347986" y="265198"/>
                    </a:lnTo>
                    <a:lnTo>
                      <a:pt x="360642" y="229762"/>
                    </a:lnTo>
                    <a:lnTo>
                      <a:pt x="426453" y="179139"/>
                    </a:lnTo>
                    <a:lnTo>
                      <a:pt x="504920" y="138640"/>
                    </a:lnTo>
                    <a:lnTo>
                      <a:pt x="547949" y="123452"/>
                    </a:lnTo>
                    <a:lnTo>
                      <a:pt x="568199" y="85486"/>
                    </a:lnTo>
                    <a:lnTo>
                      <a:pt x="575792" y="22206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9CCA2E0E-2F0F-1936-334C-C0E3CDB795CA}"/>
                  </a:ext>
                </a:extLst>
              </p:cNvPr>
              <p:cNvSpPr/>
              <p:nvPr/>
            </p:nvSpPr>
            <p:spPr>
              <a:xfrm>
                <a:off x="1712608" y="898691"/>
                <a:ext cx="948183" cy="902110"/>
              </a:xfrm>
              <a:custGeom>
                <a:avLst/>
                <a:gdLst>
                  <a:gd name="connsiteX0" fmla="*/ 2237124 w 3568084"/>
                  <a:gd name="connsiteY0" fmla="*/ 0 h 3394710"/>
                  <a:gd name="connsiteX1" fmla="*/ 2267604 w 3568084"/>
                  <a:gd name="connsiteY1" fmla="*/ 45720 h 3394710"/>
                  <a:gd name="connsiteX2" fmla="*/ 2221884 w 3568084"/>
                  <a:gd name="connsiteY2" fmla="*/ 144780 h 3394710"/>
                  <a:gd name="connsiteX3" fmla="*/ 2328564 w 3568084"/>
                  <a:gd name="connsiteY3" fmla="*/ 182880 h 3394710"/>
                  <a:gd name="connsiteX4" fmla="*/ 2412384 w 3568084"/>
                  <a:gd name="connsiteY4" fmla="*/ 182880 h 3394710"/>
                  <a:gd name="connsiteX5" fmla="*/ 2503824 w 3568084"/>
                  <a:gd name="connsiteY5" fmla="*/ 167640 h 3394710"/>
                  <a:gd name="connsiteX6" fmla="*/ 2610504 w 3568084"/>
                  <a:gd name="connsiteY6" fmla="*/ 251460 h 3394710"/>
                  <a:gd name="connsiteX7" fmla="*/ 2656224 w 3568084"/>
                  <a:gd name="connsiteY7" fmla="*/ 274320 h 3394710"/>
                  <a:gd name="connsiteX8" fmla="*/ 2656224 w 3568084"/>
                  <a:gd name="connsiteY8" fmla="*/ 335280 h 3394710"/>
                  <a:gd name="connsiteX9" fmla="*/ 2648604 w 3568084"/>
                  <a:gd name="connsiteY9" fmla="*/ 419100 h 3394710"/>
                  <a:gd name="connsiteX10" fmla="*/ 2732424 w 3568084"/>
                  <a:gd name="connsiteY10" fmla="*/ 434340 h 3394710"/>
                  <a:gd name="connsiteX11" fmla="*/ 2694324 w 3568084"/>
                  <a:gd name="connsiteY11" fmla="*/ 541020 h 3394710"/>
                  <a:gd name="connsiteX12" fmla="*/ 2747664 w 3568084"/>
                  <a:gd name="connsiteY12" fmla="*/ 678180 h 3394710"/>
                  <a:gd name="connsiteX13" fmla="*/ 2823864 w 3568084"/>
                  <a:gd name="connsiteY13" fmla="*/ 601980 h 3394710"/>
                  <a:gd name="connsiteX14" fmla="*/ 2945784 w 3568084"/>
                  <a:gd name="connsiteY14" fmla="*/ 579120 h 3394710"/>
                  <a:gd name="connsiteX15" fmla="*/ 3014364 w 3568084"/>
                  <a:gd name="connsiteY15" fmla="*/ 533400 h 3394710"/>
                  <a:gd name="connsiteX16" fmla="*/ 3052464 w 3568084"/>
                  <a:gd name="connsiteY16" fmla="*/ 579120 h 3394710"/>
                  <a:gd name="connsiteX17" fmla="*/ 3189624 w 3568084"/>
                  <a:gd name="connsiteY17" fmla="*/ 556260 h 3394710"/>
                  <a:gd name="connsiteX18" fmla="*/ 3220104 w 3568084"/>
                  <a:gd name="connsiteY18" fmla="*/ 480060 h 3394710"/>
                  <a:gd name="connsiteX19" fmla="*/ 3349644 w 3568084"/>
                  <a:gd name="connsiteY19" fmla="*/ 434340 h 3394710"/>
                  <a:gd name="connsiteX20" fmla="*/ 3425844 w 3568084"/>
                  <a:gd name="connsiteY20" fmla="*/ 381000 h 3394710"/>
                  <a:gd name="connsiteX21" fmla="*/ 3473060 w 3568084"/>
                  <a:gd name="connsiteY21" fmla="*/ 422970 h 3394710"/>
                  <a:gd name="connsiteX22" fmla="*/ 3568084 w 3568084"/>
                  <a:gd name="connsiteY22" fmla="*/ 448310 h 3394710"/>
                  <a:gd name="connsiteX23" fmla="*/ 3472834 w 3568084"/>
                  <a:gd name="connsiteY23" fmla="*/ 422910 h 3394710"/>
                  <a:gd name="connsiteX24" fmla="*/ 3377584 w 3568084"/>
                  <a:gd name="connsiteY24" fmla="*/ 505460 h 3394710"/>
                  <a:gd name="connsiteX25" fmla="*/ 3402984 w 3568084"/>
                  <a:gd name="connsiteY25" fmla="*/ 588010 h 3394710"/>
                  <a:gd name="connsiteX26" fmla="*/ 3472834 w 3568084"/>
                  <a:gd name="connsiteY26" fmla="*/ 638810 h 3394710"/>
                  <a:gd name="connsiteX27" fmla="*/ 3466484 w 3568084"/>
                  <a:gd name="connsiteY27" fmla="*/ 676910 h 3394710"/>
                  <a:gd name="connsiteX28" fmla="*/ 3479184 w 3568084"/>
                  <a:gd name="connsiteY28" fmla="*/ 708660 h 3394710"/>
                  <a:gd name="connsiteX29" fmla="*/ 3479184 w 3568084"/>
                  <a:gd name="connsiteY29" fmla="*/ 753110 h 3394710"/>
                  <a:gd name="connsiteX30" fmla="*/ 3409334 w 3568084"/>
                  <a:gd name="connsiteY30" fmla="*/ 721360 h 3394710"/>
                  <a:gd name="connsiteX31" fmla="*/ 3339484 w 3568084"/>
                  <a:gd name="connsiteY31" fmla="*/ 772160 h 3394710"/>
                  <a:gd name="connsiteX32" fmla="*/ 3339484 w 3568084"/>
                  <a:gd name="connsiteY32" fmla="*/ 829310 h 3394710"/>
                  <a:gd name="connsiteX33" fmla="*/ 3301384 w 3568084"/>
                  <a:gd name="connsiteY33" fmla="*/ 949960 h 3394710"/>
                  <a:gd name="connsiteX34" fmla="*/ 3244234 w 3568084"/>
                  <a:gd name="connsiteY34" fmla="*/ 969010 h 3394710"/>
                  <a:gd name="connsiteX35" fmla="*/ 3206134 w 3568084"/>
                  <a:gd name="connsiteY35" fmla="*/ 1045210 h 3394710"/>
                  <a:gd name="connsiteX36" fmla="*/ 3180734 w 3568084"/>
                  <a:gd name="connsiteY36" fmla="*/ 1146810 h 3394710"/>
                  <a:gd name="connsiteX37" fmla="*/ 3079134 w 3568084"/>
                  <a:gd name="connsiteY37" fmla="*/ 1191260 h 3394710"/>
                  <a:gd name="connsiteX38" fmla="*/ 3047384 w 3568084"/>
                  <a:gd name="connsiteY38" fmla="*/ 1254760 h 3394710"/>
                  <a:gd name="connsiteX39" fmla="*/ 3041034 w 3568084"/>
                  <a:gd name="connsiteY39" fmla="*/ 1299210 h 3394710"/>
                  <a:gd name="connsiteX40" fmla="*/ 3104534 w 3568084"/>
                  <a:gd name="connsiteY40" fmla="*/ 1324610 h 3394710"/>
                  <a:gd name="connsiteX41" fmla="*/ 3053734 w 3568084"/>
                  <a:gd name="connsiteY41" fmla="*/ 1375410 h 3394710"/>
                  <a:gd name="connsiteX42" fmla="*/ 3053734 w 3568084"/>
                  <a:gd name="connsiteY42" fmla="*/ 1464310 h 3394710"/>
                  <a:gd name="connsiteX43" fmla="*/ 3002934 w 3568084"/>
                  <a:gd name="connsiteY43" fmla="*/ 1546860 h 3394710"/>
                  <a:gd name="connsiteX44" fmla="*/ 3066434 w 3568084"/>
                  <a:gd name="connsiteY44" fmla="*/ 1559560 h 3394710"/>
                  <a:gd name="connsiteX45" fmla="*/ 3142634 w 3568084"/>
                  <a:gd name="connsiteY45" fmla="*/ 1667510 h 3394710"/>
                  <a:gd name="connsiteX46" fmla="*/ 3060084 w 3568084"/>
                  <a:gd name="connsiteY46" fmla="*/ 1692910 h 3394710"/>
                  <a:gd name="connsiteX47" fmla="*/ 3015634 w 3568084"/>
                  <a:gd name="connsiteY47" fmla="*/ 1781810 h 3394710"/>
                  <a:gd name="connsiteX48" fmla="*/ 3009284 w 3568084"/>
                  <a:gd name="connsiteY48" fmla="*/ 1864360 h 3394710"/>
                  <a:gd name="connsiteX49" fmla="*/ 3041034 w 3568084"/>
                  <a:gd name="connsiteY49" fmla="*/ 1896110 h 3394710"/>
                  <a:gd name="connsiteX50" fmla="*/ 3047384 w 3568084"/>
                  <a:gd name="connsiteY50" fmla="*/ 1953260 h 3394710"/>
                  <a:gd name="connsiteX51" fmla="*/ 3098184 w 3568084"/>
                  <a:gd name="connsiteY51" fmla="*/ 1953260 h 3394710"/>
                  <a:gd name="connsiteX52" fmla="*/ 3187084 w 3568084"/>
                  <a:gd name="connsiteY52" fmla="*/ 2042160 h 3394710"/>
                  <a:gd name="connsiteX53" fmla="*/ 3187084 w 3568084"/>
                  <a:gd name="connsiteY53" fmla="*/ 2137410 h 3394710"/>
                  <a:gd name="connsiteX54" fmla="*/ 3244234 w 3568084"/>
                  <a:gd name="connsiteY54" fmla="*/ 2175510 h 3394710"/>
                  <a:gd name="connsiteX55" fmla="*/ 3199784 w 3568084"/>
                  <a:gd name="connsiteY55" fmla="*/ 2226310 h 3394710"/>
                  <a:gd name="connsiteX56" fmla="*/ 3206134 w 3568084"/>
                  <a:gd name="connsiteY56" fmla="*/ 2296160 h 3394710"/>
                  <a:gd name="connsiteX57" fmla="*/ 3123584 w 3568084"/>
                  <a:gd name="connsiteY57" fmla="*/ 2296160 h 3394710"/>
                  <a:gd name="connsiteX58" fmla="*/ 3066434 w 3568084"/>
                  <a:gd name="connsiteY58" fmla="*/ 2353310 h 3394710"/>
                  <a:gd name="connsiteX59" fmla="*/ 2971184 w 3568084"/>
                  <a:gd name="connsiteY59" fmla="*/ 2359660 h 3394710"/>
                  <a:gd name="connsiteX60" fmla="*/ 2964834 w 3568084"/>
                  <a:gd name="connsiteY60" fmla="*/ 2429510 h 3394710"/>
                  <a:gd name="connsiteX61" fmla="*/ 2780684 w 3568084"/>
                  <a:gd name="connsiteY61" fmla="*/ 2607310 h 3394710"/>
                  <a:gd name="connsiteX62" fmla="*/ 2767984 w 3568084"/>
                  <a:gd name="connsiteY62" fmla="*/ 2747010 h 3394710"/>
                  <a:gd name="connsiteX63" fmla="*/ 2685434 w 3568084"/>
                  <a:gd name="connsiteY63" fmla="*/ 2759710 h 3394710"/>
                  <a:gd name="connsiteX64" fmla="*/ 2615584 w 3568084"/>
                  <a:gd name="connsiteY64" fmla="*/ 2823210 h 3394710"/>
                  <a:gd name="connsiteX65" fmla="*/ 2513984 w 3568084"/>
                  <a:gd name="connsiteY65" fmla="*/ 2848610 h 3394710"/>
                  <a:gd name="connsiteX66" fmla="*/ 2367934 w 3568084"/>
                  <a:gd name="connsiteY66" fmla="*/ 2785110 h 3394710"/>
                  <a:gd name="connsiteX67" fmla="*/ 2355234 w 3568084"/>
                  <a:gd name="connsiteY67" fmla="*/ 2905760 h 3394710"/>
                  <a:gd name="connsiteX68" fmla="*/ 2259984 w 3568084"/>
                  <a:gd name="connsiteY68" fmla="*/ 2975610 h 3394710"/>
                  <a:gd name="connsiteX69" fmla="*/ 2215534 w 3568084"/>
                  <a:gd name="connsiteY69" fmla="*/ 3026410 h 3394710"/>
                  <a:gd name="connsiteX70" fmla="*/ 2253634 w 3568084"/>
                  <a:gd name="connsiteY70" fmla="*/ 3108960 h 3394710"/>
                  <a:gd name="connsiteX71" fmla="*/ 2158384 w 3568084"/>
                  <a:gd name="connsiteY71" fmla="*/ 3064510 h 3394710"/>
                  <a:gd name="connsiteX72" fmla="*/ 2101234 w 3568084"/>
                  <a:gd name="connsiteY72" fmla="*/ 3096260 h 3394710"/>
                  <a:gd name="connsiteX73" fmla="*/ 2107584 w 3568084"/>
                  <a:gd name="connsiteY73" fmla="*/ 3166110 h 3394710"/>
                  <a:gd name="connsiteX74" fmla="*/ 2056784 w 3568084"/>
                  <a:gd name="connsiteY74" fmla="*/ 3229610 h 3394710"/>
                  <a:gd name="connsiteX75" fmla="*/ 2037734 w 3568084"/>
                  <a:gd name="connsiteY75" fmla="*/ 3274060 h 3394710"/>
                  <a:gd name="connsiteX76" fmla="*/ 2063134 w 3568084"/>
                  <a:gd name="connsiteY76" fmla="*/ 3337560 h 3394710"/>
                  <a:gd name="connsiteX77" fmla="*/ 1929784 w 3568084"/>
                  <a:gd name="connsiteY77" fmla="*/ 3356610 h 3394710"/>
                  <a:gd name="connsiteX78" fmla="*/ 1853584 w 3568084"/>
                  <a:gd name="connsiteY78" fmla="*/ 3337560 h 3394710"/>
                  <a:gd name="connsiteX79" fmla="*/ 1796434 w 3568084"/>
                  <a:gd name="connsiteY79" fmla="*/ 3286760 h 3394710"/>
                  <a:gd name="connsiteX80" fmla="*/ 1701184 w 3568084"/>
                  <a:gd name="connsiteY80" fmla="*/ 3280410 h 3394710"/>
                  <a:gd name="connsiteX81" fmla="*/ 1675784 w 3568084"/>
                  <a:gd name="connsiteY81" fmla="*/ 3337560 h 3394710"/>
                  <a:gd name="connsiteX82" fmla="*/ 1663084 w 3568084"/>
                  <a:gd name="connsiteY82" fmla="*/ 3394710 h 3394710"/>
                  <a:gd name="connsiteX83" fmla="*/ 1580534 w 3568084"/>
                  <a:gd name="connsiteY83" fmla="*/ 3394710 h 3394710"/>
                  <a:gd name="connsiteX84" fmla="*/ 1523384 w 3568084"/>
                  <a:gd name="connsiteY84" fmla="*/ 3312160 h 3394710"/>
                  <a:gd name="connsiteX85" fmla="*/ 1485284 w 3568084"/>
                  <a:gd name="connsiteY85" fmla="*/ 3223260 h 3394710"/>
                  <a:gd name="connsiteX86" fmla="*/ 1447184 w 3568084"/>
                  <a:gd name="connsiteY86" fmla="*/ 3210560 h 3394710"/>
                  <a:gd name="connsiteX87" fmla="*/ 1402734 w 3568084"/>
                  <a:gd name="connsiteY87" fmla="*/ 3191510 h 3394710"/>
                  <a:gd name="connsiteX88" fmla="*/ 1320184 w 3568084"/>
                  <a:gd name="connsiteY88" fmla="*/ 3134360 h 3394710"/>
                  <a:gd name="connsiteX89" fmla="*/ 1275734 w 3568084"/>
                  <a:gd name="connsiteY89" fmla="*/ 3153410 h 3394710"/>
                  <a:gd name="connsiteX90" fmla="*/ 1243984 w 3568084"/>
                  <a:gd name="connsiteY90" fmla="*/ 3204210 h 3394710"/>
                  <a:gd name="connsiteX91" fmla="*/ 1174134 w 3568084"/>
                  <a:gd name="connsiteY91" fmla="*/ 3153410 h 3394710"/>
                  <a:gd name="connsiteX92" fmla="*/ 1047134 w 3568084"/>
                  <a:gd name="connsiteY92" fmla="*/ 3172460 h 3394710"/>
                  <a:gd name="connsiteX93" fmla="*/ 1021734 w 3568084"/>
                  <a:gd name="connsiteY93" fmla="*/ 3216910 h 3394710"/>
                  <a:gd name="connsiteX94" fmla="*/ 989984 w 3568084"/>
                  <a:gd name="connsiteY94" fmla="*/ 3280410 h 3394710"/>
                  <a:gd name="connsiteX95" fmla="*/ 856634 w 3568084"/>
                  <a:gd name="connsiteY95" fmla="*/ 3286760 h 3394710"/>
                  <a:gd name="connsiteX96" fmla="*/ 761384 w 3568084"/>
                  <a:gd name="connsiteY96" fmla="*/ 3293110 h 3394710"/>
                  <a:gd name="connsiteX97" fmla="*/ 742334 w 3568084"/>
                  <a:gd name="connsiteY97" fmla="*/ 3343910 h 3394710"/>
                  <a:gd name="connsiteX98" fmla="*/ 647084 w 3568084"/>
                  <a:gd name="connsiteY98" fmla="*/ 3382010 h 3394710"/>
                  <a:gd name="connsiteX99" fmla="*/ 577234 w 3568084"/>
                  <a:gd name="connsiteY99" fmla="*/ 3343910 h 3394710"/>
                  <a:gd name="connsiteX100" fmla="*/ 520084 w 3568084"/>
                  <a:gd name="connsiteY100" fmla="*/ 3255010 h 3394710"/>
                  <a:gd name="connsiteX101" fmla="*/ 570884 w 3568084"/>
                  <a:gd name="connsiteY101" fmla="*/ 3159760 h 3394710"/>
                  <a:gd name="connsiteX102" fmla="*/ 545484 w 3568084"/>
                  <a:gd name="connsiteY102" fmla="*/ 2981960 h 3394710"/>
                  <a:gd name="connsiteX103" fmla="*/ 462934 w 3568084"/>
                  <a:gd name="connsiteY103" fmla="*/ 2861310 h 3394710"/>
                  <a:gd name="connsiteX104" fmla="*/ 412134 w 3568084"/>
                  <a:gd name="connsiteY104" fmla="*/ 2835910 h 3394710"/>
                  <a:gd name="connsiteX105" fmla="*/ 361334 w 3568084"/>
                  <a:gd name="connsiteY105" fmla="*/ 2727960 h 3394710"/>
                  <a:gd name="connsiteX106" fmla="*/ 399434 w 3568084"/>
                  <a:gd name="connsiteY106" fmla="*/ 2537460 h 3394710"/>
                  <a:gd name="connsiteX107" fmla="*/ 354984 w 3568084"/>
                  <a:gd name="connsiteY107" fmla="*/ 2524760 h 3394710"/>
                  <a:gd name="connsiteX108" fmla="*/ 259734 w 3568084"/>
                  <a:gd name="connsiteY108" fmla="*/ 2346960 h 3394710"/>
                  <a:gd name="connsiteX109" fmla="*/ 329584 w 3568084"/>
                  <a:gd name="connsiteY109" fmla="*/ 2004060 h 3394710"/>
                  <a:gd name="connsiteX110" fmla="*/ 177184 w 3568084"/>
                  <a:gd name="connsiteY110" fmla="*/ 1934210 h 3394710"/>
                  <a:gd name="connsiteX111" fmla="*/ 69234 w 3568084"/>
                  <a:gd name="connsiteY111" fmla="*/ 1724660 h 3394710"/>
                  <a:gd name="connsiteX112" fmla="*/ 120034 w 3568084"/>
                  <a:gd name="connsiteY112" fmla="*/ 1565910 h 3394710"/>
                  <a:gd name="connsiteX113" fmla="*/ 81934 w 3568084"/>
                  <a:gd name="connsiteY113" fmla="*/ 1464310 h 3394710"/>
                  <a:gd name="connsiteX114" fmla="*/ 170834 w 3568084"/>
                  <a:gd name="connsiteY114" fmla="*/ 1337310 h 3394710"/>
                  <a:gd name="connsiteX115" fmla="*/ 151784 w 3568084"/>
                  <a:gd name="connsiteY115" fmla="*/ 1280160 h 3394710"/>
                  <a:gd name="connsiteX116" fmla="*/ 94634 w 3568084"/>
                  <a:gd name="connsiteY116" fmla="*/ 1229360 h 3394710"/>
                  <a:gd name="connsiteX117" fmla="*/ 12084 w 3568084"/>
                  <a:gd name="connsiteY117" fmla="*/ 1140460 h 3394710"/>
                  <a:gd name="connsiteX118" fmla="*/ 0 w 3568084"/>
                  <a:gd name="connsiteY118" fmla="*/ 1067954 h 3394710"/>
                  <a:gd name="connsiteX119" fmla="*/ 65424 w 3568084"/>
                  <a:gd name="connsiteY119" fmla="*/ 1028700 h 3394710"/>
                  <a:gd name="connsiteX120" fmla="*/ 50184 w 3568084"/>
                  <a:gd name="connsiteY120" fmla="*/ 944880 h 3394710"/>
                  <a:gd name="connsiteX121" fmla="*/ 95904 w 3568084"/>
                  <a:gd name="connsiteY121" fmla="*/ 929640 h 3394710"/>
                  <a:gd name="connsiteX122" fmla="*/ 141624 w 3568084"/>
                  <a:gd name="connsiteY122" fmla="*/ 960120 h 3394710"/>
                  <a:gd name="connsiteX123" fmla="*/ 194964 w 3568084"/>
                  <a:gd name="connsiteY123" fmla="*/ 922020 h 3394710"/>
                  <a:gd name="connsiteX124" fmla="*/ 324504 w 3568084"/>
                  <a:gd name="connsiteY124" fmla="*/ 929640 h 3394710"/>
                  <a:gd name="connsiteX125" fmla="*/ 415944 w 3568084"/>
                  <a:gd name="connsiteY125" fmla="*/ 861060 h 3394710"/>
                  <a:gd name="connsiteX126" fmla="*/ 393084 w 3568084"/>
                  <a:gd name="connsiteY126" fmla="*/ 624840 h 3394710"/>
                  <a:gd name="connsiteX127" fmla="*/ 530244 w 3568084"/>
                  <a:gd name="connsiteY127" fmla="*/ 670560 h 3394710"/>
                  <a:gd name="connsiteX128" fmla="*/ 789324 w 3568084"/>
                  <a:gd name="connsiteY128" fmla="*/ 601980 h 3394710"/>
                  <a:gd name="connsiteX129" fmla="*/ 728364 w 3568084"/>
                  <a:gd name="connsiteY129" fmla="*/ 480060 h 3394710"/>
                  <a:gd name="connsiteX130" fmla="*/ 758844 w 3568084"/>
                  <a:gd name="connsiteY130" fmla="*/ 419100 h 3394710"/>
                  <a:gd name="connsiteX131" fmla="*/ 873144 w 3568084"/>
                  <a:gd name="connsiteY131" fmla="*/ 396240 h 3394710"/>
                  <a:gd name="connsiteX132" fmla="*/ 896004 w 3568084"/>
                  <a:gd name="connsiteY132" fmla="*/ 312420 h 3394710"/>
                  <a:gd name="connsiteX133" fmla="*/ 926484 w 3568084"/>
                  <a:gd name="connsiteY133" fmla="*/ 167640 h 3394710"/>
                  <a:gd name="connsiteX134" fmla="*/ 987444 w 3568084"/>
                  <a:gd name="connsiteY134" fmla="*/ 45720 h 3394710"/>
                  <a:gd name="connsiteX135" fmla="*/ 1040784 w 3568084"/>
                  <a:gd name="connsiteY135" fmla="*/ 38100 h 3394710"/>
                  <a:gd name="connsiteX136" fmla="*/ 1254144 w 3568084"/>
                  <a:gd name="connsiteY136" fmla="*/ 106680 h 3394710"/>
                  <a:gd name="connsiteX137" fmla="*/ 1353204 w 3568084"/>
                  <a:gd name="connsiteY137" fmla="*/ 99060 h 3394710"/>
                  <a:gd name="connsiteX138" fmla="*/ 1604664 w 3568084"/>
                  <a:gd name="connsiteY138" fmla="*/ 198120 h 3394710"/>
                  <a:gd name="connsiteX139" fmla="*/ 1688484 w 3568084"/>
                  <a:gd name="connsiteY139" fmla="*/ 373380 h 3394710"/>
                  <a:gd name="connsiteX140" fmla="*/ 1764684 w 3568084"/>
                  <a:gd name="connsiteY140" fmla="*/ 365760 h 3394710"/>
                  <a:gd name="connsiteX141" fmla="*/ 1810404 w 3568084"/>
                  <a:gd name="connsiteY141" fmla="*/ 289560 h 3394710"/>
                  <a:gd name="connsiteX142" fmla="*/ 1810404 w 3568084"/>
                  <a:gd name="connsiteY142" fmla="*/ 228600 h 3394710"/>
                  <a:gd name="connsiteX143" fmla="*/ 1917084 w 3568084"/>
                  <a:gd name="connsiteY143" fmla="*/ 213360 h 3394710"/>
                  <a:gd name="connsiteX144" fmla="*/ 1924704 w 3568084"/>
                  <a:gd name="connsiteY144" fmla="*/ 160020 h 3394710"/>
                  <a:gd name="connsiteX145" fmla="*/ 2008524 w 3568084"/>
                  <a:gd name="connsiteY145" fmla="*/ 160020 h 3394710"/>
                  <a:gd name="connsiteX146" fmla="*/ 2016144 w 3568084"/>
                  <a:gd name="connsiteY146" fmla="*/ 83820 h 3394710"/>
                  <a:gd name="connsiteX147" fmla="*/ 2160924 w 3568084"/>
                  <a:gd name="connsiteY147" fmla="*/ 7620 h 339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568084" h="3394710">
                    <a:moveTo>
                      <a:pt x="2237124" y="0"/>
                    </a:moveTo>
                    <a:lnTo>
                      <a:pt x="2267604" y="45720"/>
                    </a:lnTo>
                    <a:lnTo>
                      <a:pt x="2221884" y="144780"/>
                    </a:lnTo>
                    <a:lnTo>
                      <a:pt x="2328564" y="182880"/>
                    </a:lnTo>
                    <a:lnTo>
                      <a:pt x="2412384" y="182880"/>
                    </a:lnTo>
                    <a:lnTo>
                      <a:pt x="2503824" y="167640"/>
                    </a:lnTo>
                    <a:lnTo>
                      <a:pt x="2610504" y="251460"/>
                    </a:lnTo>
                    <a:lnTo>
                      <a:pt x="2656224" y="274320"/>
                    </a:lnTo>
                    <a:lnTo>
                      <a:pt x="2656224" y="335280"/>
                    </a:lnTo>
                    <a:lnTo>
                      <a:pt x="2648604" y="419100"/>
                    </a:lnTo>
                    <a:lnTo>
                      <a:pt x="2732424" y="434340"/>
                    </a:lnTo>
                    <a:lnTo>
                      <a:pt x="2694324" y="541020"/>
                    </a:lnTo>
                    <a:lnTo>
                      <a:pt x="2747664" y="678180"/>
                    </a:lnTo>
                    <a:lnTo>
                      <a:pt x="2823864" y="601980"/>
                    </a:lnTo>
                    <a:lnTo>
                      <a:pt x="2945784" y="579120"/>
                    </a:lnTo>
                    <a:lnTo>
                      <a:pt x="3014364" y="533400"/>
                    </a:lnTo>
                    <a:lnTo>
                      <a:pt x="3052464" y="579120"/>
                    </a:lnTo>
                    <a:lnTo>
                      <a:pt x="3189624" y="556260"/>
                    </a:lnTo>
                    <a:lnTo>
                      <a:pt x="3220104" y="480060"/>
                    </a:lnTo>
                    <a:lnTo>
                      <a:pt x="3349644" y="434340"/>
                    </a:lnTo>
                    <a:lnTo>
                      <a:pt x="3425844" y="381000"/>
                    </a:lnTo>
                    <a:lnTo>
                      <a:pt x="3473060" y="422970"/>
                    </a:lnTo>
                    <a:lnTo>
                      <a:pt x="3568084" y="448310"/>
                    </a:lnTo>
                    <a:lnTo>
                      <a:pt x="3472834" y="422910"/>
                    </a:lnTo>
                    <a:lnTo>
                      <a:pt x="3377584" y="505460"/>
                    </a:lnTo>
                    <a:lnTo>
                      <a:pt x="3402984" y="588010"/>
                    </a:lnTo>
                    <a:lnTo>
                      <a:pt x="3472834" y="638810"/>
                    </a:lnTo>
                    <a:lnTo>
                      <a:pt x="3466484" y="676910"/>
                    </a:lnTo>
                    <a:lnTo>
                      <a:pt x="3479184" y="708660"/>
                    </a:lnTo>
                    <a:lnTo>
                      <a:pt x="3479184" y="753110"/>
                    </a:lnTo>
                    <a:lnTo>
                      <a:pt x="3409334" y="721360"/>
                    </a:lnTo>
                    <a:lnTo>
                      <a:pt x="3339484" y="772160"/>
                    </a:lnTo>
                    <a:lnTo>
                      <a:pt x="3339484" y="829310"/>
                    </a:lnTo>
                    <a:lnTo>
                      <a:pt x="3301384" y="949960"/>
                    </a:lnTo>
                    <a:lnTo>
                      <a:pt x="3244234" y="969010"/>
                    </a:lnTo>
                    <a:lnTo>
                      <a:pt x="3206134" y="1045210"/>
                    </a:lnTo>
                    <a:lnTo>
                      <a:pt x="3180734" y="1146810"/>
                    </a:lnTo>
                    <a:lnTo>
                      <a:pt x="3079134" y="1191260"/>
                    </a:lnTo>
                    <a:lnTo>
                      <a:pt x="3047384" y="1254760"/>
                    </a:lnTo>
                    <a:lnTo>
                      <a:pt x="3041034" y="1299210"/>
                    </a:lnTo>
                    <a:lnTo>
                      <a:pt x="3104534" y="1324610"/>
                    </a:lnTo>
                    <a:lnTo>
                      <a:pt x="3053734" y="1375410"/>
                    </a:lnTo>
                    <a:lnTo>
                      <a:pt x="3053734" y="1464310"/>
                    </a:lnTo>
                    <a:lnTo>
                      <a:pt x="3002934" y="1546860"/>
                    </a:lnTo>
                    <a:lnTo>
                      <a:pt x="3066434" y="1559560"/>
                    </a:lnTo>
                    <a:lnTo>
                      <a:pt x="3142634" y="1667510"/>
                    </a:lnTo>
                    <a:lnTo>
                      <a:pt x="3060084" y="1692910"/>
                    </a:lnTo>
                    <a:lnTo>
                      <a:pt x="3015634" y="1781810"/>
                    </a:lnTo>
                    <a:lnTo>
                      <a:pt x="3009284" y="1864360"/>
                    </a:lnTo>
                    <a:lnTo>
                      <a:pt x="3041034" y="1896110"/>
                    </a:lnTo>
                    <a:lnTo>
                      <a:pt x="3047384" y="1953260"/>
                    </a:lnTo>
                    <a:lnTo>
                      <a:pt x="3098184" y="1953260"/>
                    </a:lnTo>
                    <a:lnTo>
                      <a:pt x="3187084" y="2042160"/>
                    </a:lnTo>
                    <a:lnTo>
                      <a:pt x="3187084" y="2137410"/>
                    </a:lnTo>
                    <a:lnTo>
                      <a:pt x="3244234" y="2175510"/>
                    </a:lnTo>
                    <a:lnTo>
                      <a:pt x="3199784" y="2226310"/>
                    </a:lnTo>
                    <a:lnTo>
                      <a:pt x="3206134" y="2296160"/>
                    </a:lnTo>
                    <a:lnTo>
                      <a:pt x="3123584" y="2296160"/>
                    </a:lnTo>
                    <a:lnTo>
                      <a:pt x="3066434" y="2353310"/>
                    </a:lnTo>
                    <a:lnTo>
                      <a:pt x="2971184" y="2359660"/>
                    </a:lnTo>
                    <a:lnTo>
                      <a:pt x="2964834" y="2429510"/>
                    </a:lnTo>
                    <a:lnTo>
                      <a:pt x="2780684" y="2607310"/>
                    </a:lnTo>
                    <a:lnTo>
                      <a:pt x="2767984" y="2747010"/>
                    </a:lnTo>
                    <a:lnTo>
                      <a:pt x="2685434" y="2759710"/>
                    </a:lnTo>
                    <a:lnTo>
                      <a:pt x="2615584" y="2823210"/>
                    </a:lnTo>
                    <a:lnTo>
                      <a:pt x="2513984" y="2848610"/>
                    </a:lnTo>
                    <a:lnTo>
                      <a:pt x="2367934" y="2785110"/>
                    </a:lnTo>
                    <a:lnTo>
                      <a:pt x="2355234" y="2905760"/>
                    </a:lnTo>
                    <a:lnTo>
                      <a:pt x="2259984" y="2975610"/>
                    </a:lnTo>
                    <a:lnTo>
                      <a:pt x="2215534" y="3026410"/>
                    </a:lnTo>
                    <a:lnTo>
                      <a:pt x="2253634" y="3108960"/>
                    </a:lnTo>
                    <a:lnTo>
                      <a:pt x="2158384" y="3064510"/>
                    </a:lnTo>
                    <a:lnTo>
                      <a:pt x="2101234" y="3096260"/>
                    </a:lnTo>
                    <a:lnTo>
                      <a:pt x="2107584" y="3166110"/>
                    </a:lnTo>
                    <a:lnTo>
                      <a:pt x="2056784" y="3229610"/>
                    </a:lnTo>
                    <a:lnTo>
                      <a:pt x="2037734" y="3274060"/>
                    </a:lnTo>
                    <a:lnTo>
                      <a:pt x="2063134" y="3337560"/>
                    </a:lnTo>
                    <a:lnTo>
                      <a:pt x="1929784" y="3356610"/>
                    </a:lnTo>
                    <a:lnTo>
                      <a:pt x="1853584" y="3337560"/>
                    </a:lnTo>
                    <a:lnTo>
                      <a:pt x="1796434" y="3286760"/>
                    </a:lnTo>
                    <a:lnTo>
                      <a:pt x="1701184" y="3280410"/>
                    </a:lnTo>
                    <a:lnTo>
                      <a:pt x="1675784" y="3337560"/>
                    </a:lnTo>
                    <a:lnTo>
                      <a:pt x="1663084" y="3394710"/>
                    </a:lnTo>
                    <a:lnTo>
                      <a:pt x="1580534" y="3394710"/>
                    </a:lnTo>
                    <a:lnTo>
                      <a:pt x="1523384" y="3312160"/>
                    </a:lnTo>
                    <a:lnTo>
                      <a:pt x="1485284" y="3223260"/>
                    </a:lnTo>
                    <a:lnTo>
                      <a:pt x="1447184" y="3210560"/>
                    </a:lnTo>
                    <a:lnTo>
                      <a:pt x="1402734" y="3191510"/>
                    </a:lnTo>
                    <a:lnTo>
                      <a:pt x="1320184" y="3134360"/>
                    </a:lnTo>
                    <a:lnTo>
                      <a:pt x="1275734" y="3153410"/>
                    </a:lnTo>
                    <a:lnTo>
                      <a:pt x="1243984" y="3204210"/>
                    </a:lnTo>
                    <a:lnTo>
                      <a:pt x="1174134" y="3153410"/>
                    </a:lnTo>
                    <a:lnTo>
                      <a:pt x="1047134" y="3172460"/>
                    </a:lnTo>
                    <a:lnTo>
                      <a:pt x="1021734" y="3216910"/>
                    </a:lnTo>
                    <a:lnTo>
                      <a:pt x="989984" y="3280410"/>
                    </a:lnTo>
                    <a:lnTo>
                      <a:pt x="856634" y="3286760"/>
                    </a:lnTo>
                    <a:lnTo>
                      <a:pt x="761384" y="3293110"/>
                    </a:lnTo>
                    <a:lnTo>
                      <a:pt x="742334" y="3343910"/>
                    </a:lnTo>
                    <a:lnTo>
                      <a:pt x="647084" y="3382010"/>
                    </a:lnTo>
                    <a:lnTo>
                      <a:pt x="577234" y="3343910"/>
                    </a:lnTo>
                    <a:lnTo>
                      <a:pt x="520084" y="3255010"/>
                    </a:lnTo>
                    <a:lnTo>
                      <a:pt x="570884" y="3159760"/>
                    </a:lnTo>
                    <a:lnTo>
                      <a:pt x="545484" y="2981960"/>
                    </a:lnTo>
                    <a:lnTo>
                      <a:pt x="462934" y="2861310"/>
                    </a:lnTo>
                    <a:lnTo>
                      <a:pt x="412134" y="2835910"/>
                    </a:lnTo>
                    <a:lnTo>
                      <a:pt x="361334" y="2727960"/>
                    </a:lnTo>
                    <a:lnTo>
                      <a:pt x="399434" y="2537460"/>
                    </a:lnTo>
                    <a:lnTo>
                      <a:pt x="354984" y="2524760"/>
                    </a:lnTo>
                    <a:lnTo>
                      <a:pt x="259734" y="2346960"/>
                    </a:lnTo>
                    <a:lnTo>
                      <a:pt x="329584" y="2004060"/>
                    </a:lnTo>
                    <a:lnTo>
                      <a:pt x="177184" y="1934210"/>
                    </a:lnTo>
                    <a:lnTo>
                      <a:pt x="69234" y="1724660"/>
                    </a:lnTo>
                    <a:lnTo>
                      <a:pt x="120034" y="1565910"/>
                    </a:lnTo>
                    <a:lnTo>
                      <a:pt x="81934" y="1464310"/>
                    </a:lnTo>
                    <a:lnTo>
                      <a:pt x="170834" y="1337310"/>
                    </a:lnTo>
                    <a:lnTo>
                      <a:pt x="151784" y="1280160"/>
                    </a:lnTo>
                    <a:lnTo>
                      <a:pt x="94634" y="1229360"/>
                    </a:lnTo>
                    <a:lnTo>
                      <a:pt x="12084" y="1140460"/>
                    </a:lnTo>
                    <a:lnTo>
                      <a:pt x="0" y="1067954"/>
                    </a:lnTo>
                    <a:lnTo>
                      <a:pt x="65424" y="1028700"/>
                    </a:lnTo>
                    <a:lnTo>
                      <a:pt x="50184" y="944880"/>
                    </a:lnTo>
                    <a:lnTo>
                      <a:pt x="95904" y="929640"/>
                    </a:lnTo>
                    <a:lnTo>
                      <a:pt x="141624" y="960120"/>
                    </a:lnTo>
                    <a:lnTo>
                      <a:pt x="194964" y="922020"/>
                    </a:lnTo>
                    <a:lnTo>
                      <a:pt x="324504" y="929640"/>
                    </a:lnTo>
                    <a:lnTo>
                      <a:pt x="415944" y="861060"/>
                    </a:lnTo>
                    <a:lnTo>
                      <a:pt x="393084" y="624840"/>
                    </a:lnTo>
                    <a:lnTo>
                      <a:pt x="530244" y="670560"/>
                    </a:lnTo>
                    <a:lnTo>
                      <a:pt x="789324" y="601980"/>
                    </a:lnTo>
                    <a:lnTo>
                      <a:pt x="728364" y="480060"/>
                    </a:lnTo>
                    <a:lnTo>
                      <a:pt x="758844" y="419100"/>
                    </a:lnTo>
                    <a:lnTo>
                      <a:pt x="873144" y="396240"/>
                    </a:lnTo>
                    <a:lnTo>
                      <a:pt x="896004" y="312420"/>
                    </a:lnTo>
                    <a:lnTo>
                      <a:pt x="926484" y="167640"/>
                    </a:lnTo>
                    <a:lnTo>
                      <a:pt x="987444" y="45720"/>
                    </a:lnTo>
                    <a:lnTo>
                      <a:pt x="1040784" y="38100"/>
                    </a:lnTo>
                    <a:lnTo>
                      <a:pt x="1254144" y="106680"/>
                    </a:lnTo>
                    <a:lnTo>
                      <a:pt x="1353204" y="99060"/>
                    </a:lnTo>
                    <a:lnTo>
                      <a:pt x="1604664" y="198120"/>
                    </a:lnTo>
                    <a:lnTo>
                      <a:pt x="1688484" y="373380"/>
                    </a:lnTo>
                    <a:lnTo>
                      <a:pt x="1764684" y="365760"/>
                    </a:lnTo>
                    <a:lnTo>
                      <a:pt x="1810404" y="289560"/>
                    </a:lnTo>
                    <a:lnTo>
                      <a:pt x="1810404" y="228600"/>
                    </a:lnTo>
                    <a:lnTo>
                      <a:pt x="1917084" y="213360"/>
                    </a:lnTo>
                    <a:lnTo>
                      <a:pt x="1924704" y="160020"/>
                    </a:lnTo>
                    <a:lnTo>
                      <a:pt x="2008524" y="160020"/>
                    </a:lnTo>
                    <a:lnTo>
                      <a:pt x="2016144" y="83820"/>
                    </a:lnTo>
                    <a:lnTo>
                      <a:pt x="2160924" y="762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C5E51509-ECEB-B82B-305D-0B840B95CFC6}"/>
                  </a:ext>
                </a:extLst>
              </p:cNvPr>
              <p:cNvSpPr/>
              <p:nvPr/>
            </p:nvSpPr>
            <p:spPr>
              <a:xfrm>
                <a:off x="708413" y="1142695"/>
                <a:ext cx="1160650" cy="898060"/>
              </a:xfrm>
              <a:custGeom>
                <a:avLst/>
                <a:gdLst>
                  <a:gd name="connsiteX0" fmla="*/ 2628900 w 4367616"/>
                  <a:gd name="connsiteY0" fmla="*/ 0 h 3379472"/>
                  <a:gd name="connsiteX1" fmla="*/ 2686050 w 4367616"/>
                  <a:gd name="connsiteY1" fmla="*/ 76200 h 3379472"/>
                  <a:gd name="connsiteX2" fmla="*/ 2828926 w 4367616"/>
                  <a:gd name="connsiteY2" fmla="*/ 95252 h 3379472"/>
                  <a:gd name="connsiteX3" fmla="*/ 2943226 w 4367616"/>
                  <a:gd name="connsiteY3" fmla="*/ 28576 h 3379472"/>
                  <a:gd name="connsiteX4" fmla="*/ 3105150 w 4367616"/>
                  <a:gd name="connsiteY4" fmla="*/ 142876 h 3379472"/>
                  <a:gd name="connsiteX5" fmla="*/ 3267074 w 4367616"/>
                  <a:gd name="connsiteY5" fmla="*/ 47628 h 3379472"/>
                  <a:gd name="connsiteX6" fmla="*/ 3355840 w 4367616"/>
                  <a:gd name="connsiteY6" fmla="*/ 77216 h 3379472"/>
                  <a:gd name="connsiteX7" fmla="*/ 3348990 w 4367616"/>
                  <a:gd name="connsiteY7" fmla="*/ 110492 h 3379472"/>
                  <a:gd name="connsiteX8" fmla="*/ 3615690 w 4367616"/>
                  <a:gd name="connsiteY8" fmla="*/ 118112 h 3379472"/>
                  <a:gd name="connsiteX9" fmla="*/ 3630930 w 4367616"/>
                  <a:gd name="connsiteY9" fmla="*/ 140972 h 3379472"/>
                  <a:gd name="connsiteX10" fmla="*/ 3691890 w 4367616"/>
                  <a:gd name="connsiteY10" fmla="*/ 118112 h 3379472"/>
                  <a:gd name="connsiteX11" fmla="*/ 3768090 w 4367616"/>
                  <a:gd name="connsiteY11" fmla="*/ 156212 h 3379472"/>
                  <a:gd name="connsiteX12" fmla="*/ 3778866 w 4367616"/>
                  <a:gd name="connsiteY12" fmla="*/ 149746 h 3379472"/>
                  <a:gd name="connsiteX13" fmla="*/ 3790950 w 4367616"/>
                  <a:gd name="connsiteY13" fmla="*/ 222252 h 3379472"/>
                  <a:gd name="connsiteX14" fmla="*/ 3873500 w 4367616"/>
                  <a:gd name="connsiteY14" fmla="*/ 311152 h 3379472"/>
                  <a:gd name="connsiteX15" fmla="*/ 3930650 w 4367616"/>
                  <a:gd name="connsiteY15" fmla="*/ 361952 h 3379472"/>
                  <a:gd name="connsiteX16" fmla="*/ 3949700 w 4367616"/>
                  <a:gd name="connsiteY16" fmla="*/ 419102 h 3379472"/>
                  <a:gd name="connsiteX17" fmla="*/ 3860800 w 4367616"/>
                  <a:gd name="connsiteY17" fmla="*/ 546102 h 3379472"/>
                  <a:gd name="connsiteX18" fmla="*/ 3898900 w 4367616"/>
                  <a:gd name="connsiteY18" fmla="*/ 647702 h 3379472"/>
                  <a:gd name="connsiteX19" fmla="*/ 3848100 w 4367616"/>
                  <a:gd name="connsiteY19" fmla="*/ 806452 h 3379472"/>
                  <a:gd name="connsiteX20" fmla="*/ 3956050 w 4367616"/>
                  <a:gd name="connsiteY20" fmla="*/ 1016002 h 3379472"/>
                  <a:gd name="connsiteX21" fmla="*/ 4108450 w 4367616"/>
                  <a:gd name="connsiteY21" fmla="*/ 1085852 h 3379472"/>
                  <a:gd name="connsiteX22" fmla="*/ 4038600 w 4367616"/>
                  <a:gd name="connsiteY22" fmla="*/ 1428752 h 3379472"/>
                  <a:gd name="connsiteX23" fmla="*/ 4133850 w 4367616"/>
                  <a:gd name="connsiteY23" fmla="*/ 1606552 h 3379472"/>
                  <a:gd name="connsiteX24" fmla="*/ 4178300 w 4367616"/>
                  <a:gd name="connsiteY24" fmla="*/ 1619252 h 3379472"/>
                  <a:gd name="connsiteX25" fmla="*/ 4140200 w 4367616"/>
                  <a:gd name="connsiteY25" fmla="*/ 1809752 h 3379472"/>
                  <a:gd name="connsiteX26" fmla="*/ 4191000 w 4367616"/>
                  <a:gd name="connsiteY26" fmla="*/ 1917702 h 3379472"/>
                  <a:gd name="connsiteX27" fmla="*/ 4241800 w 4367616"/>
                  <a:gd name="connsiteY27" fmla="*/ 1943102 h 3379472"/>
                  <a:gd name="connsiteX28" fmla="*/ 4324350 w 4367616"/>
                  <a:gd name="connsiteY28" fmla="*/ 2063752 h 3379472"/>
                  <a:gd name="connsiteX29" fmla="*/ 4349750 w 4367616"/>
                  <a:gd name="connsiteY29" fmla="*/ 2241552 h 3379472"/>
                  <a:gd name="connsiteX30" fmla="*/ 4298950 w 4367616"/>
                  <a:gd name="connsiteY30" fmla="*/ 2336802 h 3379472"/>
                  <a:gd name="connsiteX31" fmla="*/ 4356100 w 4367616"/>
                  <a:gd name="connsiteY31" fmla="*/ 2425702 h 3379472"/>
                  <a:gd name="connsiteX32" fmla="*/ 4367616 w 4367616"/>
                  <a:gd name="connsiteY32" fmla="*/ 2431984 h 3379472"/>
                  <a:gd name="connsiteX33" fmla="*/ 4316730 w 4367616"/>
                  <a:gd name="connsiteY33" fmla="*/ 2472692 h 3379472"/>
                  <a:gd name="connsiteX34" fmla="*/ 4187190 w 4367616"/>
                  <a:gd name="connsiteY34" fmla="*/ 2518412 h 3379472"/>
                  <a:gd name="connsiteX35" fmla="*/ 4126230 w 4367616"/>
                  <a:gd name="connsiteY35" fmla="*/ 2586992 h 3379472"/>
                  <a:gd name="connsiteX36" fmla="*/ 4110990 w 4367616"/>
                  <a:gd name="connsiteY36" fmla="*/ 2731772 h 3379472"/>
                  <a:gd name="connsiteX37" fmla="*/ 4057650 w 4367616"/>
                  <a:gd name="connsiteY37" fmla="*/ 2739392 h 3379472"/>
                  <a:gd name="connsiteX38" fmla="*/ 3935730 w 4367616"/>
                  <a:gd name="connsiteY38" fmla="*/ 2693672 h 3379472"/>
                  <a:gd name="connsiteX39" fmla="*/ 3768090 w 4367616"/>
                  <a:gd name="connsiteY39" fmla="*/ 2640332 h 3379472"/>
                  <a:gd name="connsiteX40" fmla="*/ 3798570 w 4367616"/>
                  <a:gd name="connsiteY40" fmla="*/ 2556512 h 3379472"/>
                  <a:gd name="connsiteX41" fmla="*/ 3722370 w 4367616"/>
                  <a:gd name="connsiteY41" fmla="*/ 2487932 h 3379472"/>
                  <a:gd name="connsiteX42" fmla="*/ 3653790 w 4367616"/>
                  <a:gd name="connsiteY42" fmla="*/ 2571752 h 3379472"/>
                  <a:gd name="connsiteX43" fmla="*/ 3341370 w 4367616"/>
                  <a:gd name="connsiteY43" fmla="*/ 2663192 h 3379472"/>
                  <a:gd name="connsiteX44" fmla="*/ 3227070 w 4367616"/>
                  <a:gd name="connsiteY44" fmla="*/ 2663192 h 3379472"/>
                  <a:gd name="connsiteX45" fmla="*/ 3173730 w 4367616"/>
                  <a:gd name="connsiteY45" fmla="*/ 2815592 h 3379472"/>
                  <a:gd name="connsiteX46" fmla="*/ 3105150 w 4367616"/>
                  <a:gd name="connsiteY46" fmla="*/ 2876552 h 3379472"/>
                  <a:gd name="connsiteX47" fmla="*/ 2792730 w 4367616"/>
                  <a:gd name="connsiteY47" fmla="*/ 2823212 h 3379472"/>
                  <a:gd name="connsiteX48" fmla="*/ 2739390 w 4367616"/>
                  <a:gd name="connsiteY48" fmla="*/ 2876552 h 3379472"/>
                  <a:gd name="connsiteX49" fmla="*/ 2625090 w 4367616"/>
                  <a:gd name="connsiteY49" fmla="*/ 2884172 h 3379472"/>
                  <a:gd name="connsiteX50" fmla="*/ 2487930 w 4367616"/>
                  <a:gd name="connsiteY50" fmla="*/ 3028952 h 3379472"/>
                  <a:gd name="connsiteX51" fmla="*/ 2426970 w 4367616"/>
                  <a:gd name="connsiteY51" fmla="*/ 2960372 h 3379472"/>
                  <a:gd name="connsiteX52" fmla="*/ 2350770 w 4367616"/>
                  <a:gd name="connsiteY52" fmla="*/ 2960372 h 3379472"/>
                  <a:gd name="connsiteX53" fmla="*/ 2335530 w 4367616"/>
                  <a:gd name="connsiteY53" fmla="*/ 3059432 h 3379472"/>
                  <a:gd name="connsiteX54" fmla="*/ 2221230 w 4367616"/>
                  <a:gd name="connsiteY54" fmla="*/ 3219452 h 3379472"/>
                  <a:gd name="connsiteX55" fmla="*/ 2007870 w 4367616"/>
                  <a:gd name="connsiteY55" fmla="*/ 3219452 h 3379472"/>
                  <a:gd name="connsiteX56" fmla="*/ 1847850 w 4367616"/>
                  <a:gd name="connsiteY56" fmla="*/ 3348992 h 3379472"/>
                  <a:gd name="connsiteX57" fmla="*/ 1764030 w 4367616"/>
                  <a:gd name="connsiteY57" fmla="*/ 3303272 h 3379472"/>
                  <a:gd name="connsiteX58" fmla="*/ 1741170 w 4367616"/>
                  <a:gd name="connsiteY58" fmla="*/ 3295652 h 3379472"/>
                  <a:gd name="connsiteX59" fmla="*/ 1642110 w 4367616"/>
                  <a:gd name="connsiteY59" fmla="*/ 3379472 h 3379472"/>
                  <a:gd name="connsiteX60" fmla="*/ 1558290 w 4367616"/>
                  <a:gd name="connsiteY60" fmla="*/ 3326132 h 3379472"/>
                  <a:gd name="connsiteX61" fmla="*/ 1611630 w 4367616"/>
                  <a:gd name="connsiteY61" fmla="*/ 3257552 h 3379472"/>
                  <a:gd name="connsiteX62" fmla="*/ 1497330 w 4367616"/>
                  <a:gd name="connsiteY62" fmla="*/ 3196592 h 3379472"/>
                  <a:gd name="connsiteX63" fmla="*/ 1421130 w 4367616"/>
                  <a:gd name="connsiteY63" fmla="*/ 3013712 h 3379472"/>
                  <a:gd name="connsiteX64" fmla="*/ 1413510 w 4367616"/>
                  <a:gd name="connsiteY64" fmla="*/ 2907032 h 3379472"/>
                  <a:gd name="connsiteX65" fmla="*/ 1436370 w 4367616"/>
                  <a:gd name="connsiteY65" fmla="*/ 2823212 h 3379472"/>
                  <a:gd name="connsiteX66" fmla="*/ 1367790 w 4367616"/>
                  <a:gd name="connsiteY66" fmla="*/ 2807972 h 3379472"/>
                  <a:gd name="connsiteX67" fmla="*/ 1268730 w 4367616"/>
                  <a:gd name="connsiteY67" fmla="*/ 2846072 h 3379472"/>
                  <a:gd name="connsiteX68" fmla="*/ 1131570 w 4367616"/>
                  <a:gd name="connsiteY68" fmla="*/ 2777492 h 3379472"/>
                  <a:gd name="connsiteX69" fmla="*/ 1032510 w 4367616"/>
                  <a:gd name="connsiteY69" fmla="*/ 2792732 h 3379472"/>
                  <a:gd name="connsiteX70" fmla="*/ 902970 w 4367616"/>
                  <a:gd name="connsiteY70" fmla="*/ 2807972 h 3379472"/>
                  <a:gd name="connsiteX71" fmla="*/ 864870 w 4367616"/>
                  <a:gd name="connsiteY71" fmla="*/ 2922272 h 3379472"/>
                  <a:gd name="connsiteX72" fmla="*/ 742950 w 4367616"/>
                  <a:gd name="connsiteY72" fmla="*/ 3036572 h 3379472"/>
                  <a:gd name="connsiteX73" fmla="*/ 613410 w 4367616"/>
                  <a:gd name="connsiteY73" fmla="*/ 3143252 h 3379472"/>
                  <a:gd name="connsiteX74" fmla="*/ 575310 w 4367616"/>
                  <a:gd name="connsiteY74" fmla="*/ 3219452 h 3379472"/>
                  <a:gd name="connsiteX75" fmla="*/ 628650 w 4367616"/>
                  <a:gd name="connsiteY75" fmla="*/ 3326132 h 3379472"/>
                  <a:gd name="connsiteX76" fmla="*/ 615398 w 4367616"/>
                  <a:gd name="connsiteY76" fmla="*/ 3331432 h 3379472"/>
                  <a:gd name="connsiteX77" fmla="*/ 499110 w 4367616"/>
                  <a:gd name="connsiteY77" fmla="*/ 3318512 h 3379472"/>
                  <a:gd name="connsiteX78" fmla="*/ 499110 w 4367616"/>
                  <a:gd name="connsiteY78" fmla="*/ 3257552 h 3379472"/>
                  <a:gd name="connsiteX79" fmla="*/ 407670 w 4367616"/>
                  <a:gd name="connsiteY79" fmla="*/ 3257552 h 3379472"/>
                  <a:gd name="connsiteX80" fmla="*/ 346710 w 4367616"/>
                  <a:gd name="connsiteY80" fmla="*/ 3242312 h 3379472"/>
                  <a:gd name="connsiteX81" fmla="*/ 339090 w 4367616"/>
                  <a:gd name="connsiteY81" fmla="*/ 3211832 h 3379472"/>
                  <a:gd name="connsiteX82" fmla="*/ 316230 w 4367616"/>
                  <a:gd name="connsiteY82" fmla="*/ 3143252 h 3379472"/>
                  <a:gd name="connsiteX83" fmla="*/ 316230 w 4367616"/>
                  <a:gd name="connsiteY83" fmla="*/ 3082292 h 3379472"/>
                  <a:gd name="connsiteX84" fmla="*/ 262890 w 4367616"/>
                  <a:gd name="connsiteY84" fmla="*/ 2945132 h 3379472"/>
                  <a:gd name="connsiteX85" fmla="*/ 285750 w 4367616"/>
                  <a:gd name="connsiteY85" fmla="*/ 2884172 h 3379472"/>
                  <a:gd name="connsiteX86" fmla="*/ 209550 w 4367616"/>
                  <a:gd name="connsiteY86" fmla="*/ 2876552 h 3379472"/>
                  <a:gd name="connsiteX87" fmla="*/ 201930 w 4367616"/>
                  <a:gd name="connsiteY87" fmla="*/ 2823212 h 3379472"/>
                  <a:gd name="connsiteX88" fmla="*/ 118110 w 4367616"/>
                  <a:gd name="connsiteY88" fmla="*/ 2769872 h 3379472"/>
                  <a:gd name="connsiteX89" fmla="*/ 118110 w 4367616"/>
                  <a:gd name="connsiteY89" fmla="*/ 2708912 h 3379472"/>
                  <a:gd name="connsiteX90" fmla="*/ 118110 w 4367616"/>
                  <a:gd name="connsiteY90" fmla="*/ 2594612 h 3379472"/>
                  <a:gd name="connsiteX91" fmla="*/ 118110 w 4367616"/>
                  <a:gd name="connsiteY91" fmla="*/ 2487932 h 3379472"/>
                  <a:gd name="connsiteX92" fmla="*/ 110490 w 4367616"/>
                  <a:gd name="connsiteY92" fmla="*/ 2373632 h 3379472"/>
                  <a:gd name="connsiteX93" fmla="*/ 96568 w 4367616"/>
                  <a:gd name="connsiteY93" fmla="*/ 2373632 h 3379472"/>
                  <a:gd name="connsiteX94" fmla="*/ 66674 w 4367616"/>
                  <a:gd name="connsiteY94" fmla="*/ 2276476 h 3379472"/>
                  <a:gd name="connsiteX95" fmla="*/ 0 w 4367616"/>
                  <a:gd name="connsiteY95" fmla="*/ 2247900 h 3379472"/>
                  <a:gd name="connsiteX96" fmla="*/ 57150 w 4367616"/>
                  <a:gd name="connsiteY96" fmla="*/ 2162176 h 3379472"/>
                  <a:gd name="connsiteX97" fmla="*/ 104774 w 4367616"/>
                  <a:gd name="connsiteY97" fmla="*/ 2152652 h 3379472"/>
                  <a:gd name="connsiteX98" fmla="*/ 247650 w 4367616"/>
                  <a:gd name="connsiteY98" fmla="*/ 2028828 h 3379472"/>
                  <a:gd name="connsiteX99" fmla="*/ 304800 w 4367616"/>
                  <a:gd name="connsiteY99" fmla="*/ 1885952 h 3379472"/>
                  <a:gd name="connsiteX100" fmla="*/ 247650 w 4367616"/>
                  <a:gd name="connsiteY100" fmla="*/ 1809752 h 3379472"/>
                  <a:gd name="connsiteX101" fmla="*/ 371474 w 4367616"/>
                  <a:gd name="connsiteY101" fmla="*/ 1552576 h 3379472"/>
                  <a:gd name="connsiteX102" fmla="*/ 304800 w 4367616"/>
                  <a:gd name="connsiteY102" fmla="*/ 1514476 h 3379472"/>
                  <a:gd name="connsiteX103" fmla="*/ 361950 w 4367616"/>
                  <a:gd name="connsiteY103" fmla="*/ 1438276 h 3379472"/>
                  <a:gd name="connsiteX104" fmla="*/ 561974 w 4367616"/>
                  <a:gd name="connsiteY104" fmla="*/ 1333500 h 3379472"/>
                  <a:gd name="connsiteX105" fmla="*/ 609600 w 4367616"/>
                  <a:gd name="connsiteY105" fmla="*/ 1228728 h 3379472"/>
                  <a:gd name="connsiteX106" fmla="*/ 609600 w 4367616"/>
                  <a:gd name="connsiteY106" fmla="*/ 1114428 h 3379472"/>
                  <a:gd name="connsiteX107" fmla="*/ 685800 w 4367616"/>
                  <a:gd name="connsiteY107" fmla="*/ 1114428 h 3379472"/>
                  <a:gd name="connsiteX108" fmla="*/ 771526 w 4367616"/>
                  <a:gd name="connsiteY108" fmla="*/ 1238252 h 3379472"/>
                  <a:gd name="connsiteX109" fmla="*/ 819150 w 4367616"/>
                  <a:gd name="connsiteY109" fmla="*/ 1152528 h 3379472"/>
                  <a:gd name="connsiteX110" fmla="*/ 876300 w 4367616"/>
                  <a:gd name="connsiteY110" fmla="*/ 1181100 h 3379472"/>
                  <a:gd name="connsiteX111" fmla="*/ 1019174 w 4367616"/>
                  <a:gd name="connsiteY111" fmla="*/ 1143000 h 3379472"/>
                  <a:gd name="connsiteX112" fmla="*/ 1085850 w 4367616"/>
                  <a:gd name="connsiteY112" fmla="*/ 1238252 h 3379472"/>
                  <a:gd name="connsiteX113" fmla="*/ 1171574 w 4367616"/>
                  <a:gd name="connsiteY113" fmla="*/ 1162052 h 3379472"/>
                  <a:gd name="connsiteX114" fmla="*/ 1190626 w 4367616"/>
                  <a:gd name="connsiteY114" fmla="*/ 1085852 h 3379472"/>
                  <a:gd name="connsiteX115" fmla="*/ 1304926 w 4367616"/>
                  <a:gd name="connsiteY115" fmla="*/ 1133476 h 3379472"/>
                  <a:gd name="connsiteX116" fmla="*/ 1543050 w 4367616"/>
                  <a:gd name="connsiteY116" fmla="*/ 1143000 h 3379472"/>
                  <a:gd name="connsiteX117" fmla="*/ 1771650 w 4367616"/>
                  <a:gd name="connsiteY117" fmla="*/ 1000128 h 3379472"/>
                  <a:gd name="connsiteX118" fmla="*/ 1924050 w 4367616"/>
                  <a:gd name="connsiteY118" fmla="*/ 1047752 h 3379472"/>
                  <a:gd name="connsiteX119" fmla="*/ 1971674 w 4367616"/>
                  <a:gd name="connsiteY119" fmla="*/ 971552 h 3379472"/>
                  <a:gd name="connsiteX120" fmla="*/ 2085974 w 4367616"/>
                  <a:gd name="connsiteY120" fmla="*/ 971552 h 3379472"/>
                  <a:gd name="connsiteX121" fmla="*/ 2076450 w 4367616"/>
                  <a:gd name="connsiteY121" fmla="*/ 866776 h 3379472"/>
                  <a:gd name="connsiteX122" fmla="*/ 1828800 w 4367616"/>
                  <a:gd name="connsiteY122" fmla="*/ 781052 h 3379472"/>
                  <a:gd name="connsiteX123" fmla="*/ 1981200 w 4367616"/>
                  <a:gd name="connsiteY123" fmla="*/ 571500 h 3379472"/>
                  <a:gd name="connsiteX124" fmla="*/ 2105026 w 4367616"/>
                  <a:gd name="connsiteY124" fmla="*/ 571500 h 3379472"/>
                  <a:gd name="connsiteX125" fmla="*/ 2209800 w 4367616"/>
                  <a:gd name="connsiteY125" fmla="*/ 504828 h 3379472"/>
                  <a:gd name="connsiteX126" fmla="*/ 2266950 w 4367616"/>
                  <a:gd name="connsiteY126" fmla="*/ 409576 h 3379472"/>
                  <a:gd name="connsiteX127" fmla="*/ 2400300 w 4367616"/>
                  <a:gd name="connsiteY127" fmla="*/ 238128 h 3379472"/>
                  <a:gd name="connsiteX128" fmla="*/ 2419350 w 4367616"/>
                  <a:gd name="connsiteY128" fmla="*/ 142876 h 3379472"/>
                  <a:gd name="connsiteX129" fmla="*/ 2552700 w 4367616"/>
                  <a:gd name="connsiteY129" fmla="*/ 28576 h 337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4367616" h="3379472">
                    <a:moveTo>
                      <a:pt x="2628900" y="0"/>
                    </a:moveTo>
                    <a:lnTo>
                      <a:pt x="2686050" y="76200"/>
                    </a:lnTo>
                    <a:lnTo>
                      <a:pt x="2828926" y="95252"/>
                    </a:lnTo>
                    <a:lnTo>
                      <a:pt x="2943226" y="28576"/>
                    </a:lnTo>
                    <a:lnTo>
                      <a:pt x="3105150" y="142876"/>
                    </a:lnTo>
                    <a:lnTo>
                      <a:pt x="3267074" y="47628"/>
                    </a:lnTo>
                    <a:lnTo>
                      <a:pt x="3355840" y="77216"/>
                    </a:lnTo>
                    <a:lnTo>
                      <a:pt x="3348990" y="110492"/>
                    </a:lnTo>
                    <a:lnTo>
                      <a:pt x="3615690" y="118112"/>
                    </a:lnTo>
                    <a:lnTo>
                      <a:pt x="3630930" y="140972"/>
                    </a:lnTo>
                    <a:lnTo>
                      <a:pt x="3691890" y="118112"/>
                    </a:lnTo>
                    <a:lnTo>
                      <a:pt x="3768090" y="156212"/>
                    </a:lnTo>
                    <a:lnTo>
                      <a:pt x="3778866" y="149746"/>
                    </a:lnTo>
                    <a:lnTo>
                      <a:pt x="3790950" y="222252"/>
                    </a:lnTo>
                    <a:lnTo>
                      <a:pt x="3873500" y="311152"/>
                    </a:lnTo>
                    <a:lnTo>
                      <a:pt x="3930650" y="361952"/>
                    </a:lnTo>
                    <a:lnTo>
                      <a:pt x="3949700" y="419102"/>
                    </a:lnTo>
                    <a:lnTo>
                      <a:pt x="3860800" y="546102"/>
                    </a:lnTo>
                    <a:lnTo>
                      <a:pt x="3898900" y="647702"/>
                    </a:lnTo>
                    <a:lnTo>
                      <a:pt x="3848100" y="806452"/>
                    </a:lnTo>
                    <a:lnTo>
                      <a:pt x="3956050" y="1016002"/>
                    </a:lnTo>
                    <a:lnTo>
                      <a:pt x="4108450" y="1085852"/>
                    </a:lnTo>
                    <a:lnTo>
                      <a:pt x="4038600" y="1428752"/>
                    </a:lnTo>
                    <a:lnTo>
                      <a:pt x="4133850" y="1606552"/>
                    </a:lnTo>
                    <a:lnTo>
                      <a:pt x="4178300" y="1619252"/>
                    </a:lnTo>
                    <a:lnTo>
                      <a:pt x="4140200" y="1809752"/>
                    </a:lnTo>
                    <a:lnTo>
                      <a:pt x="4191000" y="1917702"/>
                    </a:lnTo>
                    <a:lnTo>
                      <a:pt x="4241800" y="1943102"/>
                    </a:lnTo>
                    <a:lnTo>
                      <a:pt x="4324350" y="2063752"/>
                    </a:lnTo>
                    <a:lnTo>
                      <a:pt x="4349750" y="2241552"/>
                    </a:lnTo>
                    <a:lnTo>
                      <a:pt x="4298950" y="2336802"/>
                    </a:lnTo>
                    <a:lnTo>
                      <a:pt x="4356100" y="2425702"/>
                    </a:lnTo>
                    <a:lnTo>
                      <a:pt x="4367616" y="2431984"/>
                    </a:lnTo>
                    <a:lnTo>
                      <a:pt x="4316730" y="2472692"/>
                    </a:lnTo>
                    <a:lnTo>
                      <a:pt x="4187190" y="2518412"/>
                    </a:lnTo>
                    <a:lnTo>
                      <a:pt x="4126230" y="2586992"/>
                    </a:lnTo>
                    <a:lnTo>
                      <a:pt x="4110990" y="2731772"/>
                    </a:lnTo>
                    <a:lnTo>
                      <a:pt x="4057650" y="2739392"/>
                    </a:lnTo>
                    <a:lnTo>
                      <a:pt x="3935730" y="2693672"/>
                    </a:lnTo>
                    <a:lnTo>
                      <a:pt x="3768090" y="2640332"/>
                    </a:lnTo>
                    <a:lnTo>
                      <a:pt x="3798570" y="2556512"/>
                    </a:lnTo>
                    <a:lnTo>
                      <a:pt x="3722370" y="2487932"/>
                    </a:lnTo>
                    <a:lnTo>
                      <a:pt x="3653790" y="2571752"/>
                    </a:lnTo>
                    <a:lnTo>
                      <a:pt x="3341370" y="2663192"/>
                    </a:lnTo>
                    <a:lnTo>
                      <a:pt x="3227070" y="2663192"/>
                    </a:lnTo>
                    <a:lnTo>
                      <a:pt x="3173730" y="2815592"/>
                    </a:lnTo>
                    <a:lnTo>
                      <a:pt x="3105150" y="2876552"/>
                    </a:lnTo>
                    <a:lnTo>
                      <a:pt x="2792730" y="2823212"/>
                    </a:lnTo>
                    <a:lnTo>
                      <a:pt x="2739390" y="2876552"/>
                    </a:lnTo>
                    <a:lnTo>
                      <a:pt x="2625090" y="2884172"/>
                    </a:lnTo>
                    <a:lnTo>
                      <a:pt x="2487930" y="3028952"/>
                    </a:lnTo>
                    <a:lnTo>
                      <a:pt x="2426970" y="2960372"/>
                    </a:lnTo>
                    <a:lnTo>
                      <a:pt x="2350770" y="2960372"/>
                    </a:lnTo>
                    <a:lnTo>
                      <a:pt x="2335530" y="3059432"/>
                    </a:lnTo>
                    <a:lnTo>
                      <a:pt x="2221230" y="3219452"/>
                    </a:lnTo>
                    <a:lnTo>
                      <a:pt x="2007870" y="3219452"/>
                    </a:lnTo>
                    <a:lnTo>
                      <a:pt x="1847850" y="3348992"/>
                    </a:lnTo>
                    <a:cubicBezTo>
                      <a:pt x="1769472" y="3301964"/>
                      <a:pt x="1801270" y="3303272"/>
                      <a:pt x="1764030" y="3303272"/>
                    </a:cubicBezTo>
                    <a:lnTo>
                      <a:pt x="1741170" y="3295652"/>
                    </a:lnTo>
                    <a:lnTo>
                      <a:pt x="1642110" y="3379472"/>
                    </a:lnTo>
                    <a:lnTo>
                      <a:pt x="1558290" y="3326132"/>
                    </a:lnTo>
                    <a:lnTo>
                      <a:pt x="1611630" y="3257552"/>
                    </a:lnTo>
                    <a:lnTo>
                      <a:pt x="1497330" y="3196592"/>
                    </a:lnTo>
                    <a:lnTo>
                      <a:pt x="1421130" y="3013712"/>
                    </a:lnTo>
                    <a:lnTo>
                      <a:pt x="1413510" y="2907032"/>
                    </a:lnTo>
                    <a:lnTo>
                      <a:pt x="1436370" y="2823212"/>
                    </a:lnTo>
                    <a:lnTo>
                      <a:pt x="1367790" y="2807972"/>
                    </a:lnTo>
                    <a:lnTo>
                      <a:pt x="1268730" y="2846072"/>
                    </a:lnTo>
                    <a:lnTo>
                      <a:pt x="1131570" y="2777492"/>
                    </a:lnTo>
                    <a:lnTo>
                      <a:pt x="1032510" y="2792732"/>
                    </a:lnTo>
                    <a:lnTo>
                      <a:pt x="902970" y="2807972"/>
                    </a:lnTo>
                    <a:lnTo>
                      <a:pt x="864870" y="2922272"/>
                    </a:lnTo>
                    <a:lnTo>
                      <a:pt x="742950" y="3036572"/>
                    </a:lnTo>
                    <a:lnTo>
                      <a:pt x="613410" y="3143252"/>
                    </a:lnTo>
                    <a:lnTo>
                      <a:pt x="575310" y="3219452"/>
                    </a:lnTo>
                    <a:lnTo>
                      <a:pt x="628650" y="3326132"/>
                    </a:lnTo>
                    <a:lnTo>
                      <a:pt x="615398" y="3331432"/>
                    </a:lnTo>
                    <a:lnTo>
                      <a:pt x="499110" y="3318512"/>
                    </a:lnTo>
                    <a:lnTo>
                      <a:pt x="499110" y="3257552"/>
                    </a:lnTo>
                    <a:lnTo>
                      <a:pt x="407670" y="3257552"/>
                    </a:lnTo>
                    <a:lnTo>
                      <a:pt x="346710" y="3242312"/>
                    </a:lnTo>
                    <a:lnTo>
                      <a:pt x="339090" y="3211832"/>
                    </a:lnTo>
                    <a:lnTo>
                      <a:pt x="316230" y="3143252"/>
                    </a:lnTo>
                    <a:lnTo>
                      <a:pt x="316230" y="3082292"/>
                    </a:lnTo>
                    <a:lnTo>
                      <a:pt x="262890" y="2945132"/>
                    </a:lnTo>
                    <a:lnTo>
                      <a:pt x="285750" y="2884172"/>
                    </a:lnTo>
                    <a:lnTo>
                      <a:pt x="209550" y="2876552"/>
                    </a:lnTo>
                    <a:lnTo>
                      <a:pt x="201930" y="2823212"/>
                    </a:lnTo>
                    <a:lnTo>
                      <a:pt x="118110" y="2769872"/>
                    </a:lnTo>
                    <a:lnTo>
                      <a:pt x="118110" y="2708912"/>
                    </a:lnTo>
                    <a:lnTo>
                      <a:pt x="118110" y="2594612"/>
                    </a:lnTo>
                    <a:lnTo>
                      <a:pt x="118110" y="2487932"/>
                    </a:lnTo>
                    <a:lnTo>
                      <a:pt x="110490" y="2373632"/>
                    </a:lnTo>
                    <a:lnTo>
                      <a:pt x="96568" y="2373632"/>
                    </a:lnTo>
                    <a:lnTo>
                      <a:pt x="66674" y="2276476"/>
                    </a:lnTo>
                    <a:lnTo>
                      <a:pt x="0" y="2247900"/>
                    </a:lnTo>
                    <a:lnTo>
                      <a:pt x="57150" y="2162176"/>
                    </a:lnTo>
                    <a:lnTo>
                      <a:pt x="104774" y="2152652"/>
                    </a:lnTo>
                    <a:lnTo>
                      <a:pt x="247650" y="2028828"/>
                    </a:lnTo>
                    <a:lnTo>
                      <a:pt x="304800" y="1885952"/>
                    </a:lnTo>
                    <a:lnTo>
                      <a:pt x="247650" y="1809752"/>
                    </a:lnTo>
                    <a:lnTo>
                      <a:pt x="371474" y="1552576"/>
                    </a:lnTo>
                    <a:lnTo>
                      <a:pt x="304800" y="1514476"/>
                    </a:lnTo>
                    <a:lnTo>
                      <a:pt x="361950" y="1438276"/>
                    </a:lnTo>
                    <a:lnTo>
                      <a:pt x="561974" y="1333500"/>
                    </a:lnTo>
                    <a:lnTo>
                      <a:pt x="609600" y="1228728"/>
                    </a:lnTo>
                    <a:lnTo>
                      <a:pt x="609600" y="1114428"/>
                    </a:lnTo>
                    <a:lnTo>
                      <a:pt x="685800" y="1114428"/>
                    </a:lnTo>
                    <a:lnTo>
                      <a:pt x="771526" y="1238252"/>
                    </a:lnTo>
                    <a:lnTo>
                      <a:pt x="819150" y="1152528"/>
                    </a:lnTo>
                    <a:lnTo>
                      <a:pt x="876300" y="1181100"/>
                    </a:lnTo>
                    <a:lnTo>
                      <a:pt x="1019174" y="1143000"/>
                    </a:lnTo>
                    <a:lnTo>
                      <a:pt x="1085850" y="1238252"/>
                    </a:lnTo>
                    <a:lnTo>
                      <a:pt x="1171574" y="1162052"/>
                    </a:lnTo>
                    <a:lnTo>
                      <a:pt x="1190626" y="1085852"/>
                    </a:lnTo>
                    <a:lnTo>
                      <a:pt x="1304926" y="1133476"/>
                    </a:lnTo>
                    <a:lnTo>
                      <a:pt x="1543050" y="1143000"/>
                    </a:lnTo>
                    <a:lnTo>
                      <a:pt x="1771650" y="1000128"/>
                    </a:lnTo>
                    <a:lnTo>
                      <a:pt x="1924050" y="1047752"/>
                    </a:lnTo>
                    <a:lnTo>
                      <a:pt x="1971674" y="971552"/>
                    </a:lnTo>
                    <a:lnTo>
                      <a:pt x="2085974" y="971552"/>
                    </a:lnTo>
                    <a:lnTo>
                      <a:pt x="2076450" y="866776"/>
                    </a:lnTo>
                    <a:lnTo>
                      <a:pt x="1828800" y="781052"/>
                    </a:lnTo>
                    <a:lnTo>
                      <a:pt x="1981200" y="571500"/>
                    </a:lnTo>
                    <a:lnTo>
                      <a:pt x="2105026" y="571500"/>
                    </a:lnTo>
                    <a:lnTo>
                      <a:pt x="2209800" y="504828"/>
                    </a:lnTo>
                    <a:lnTo>
                      <a:pt x="2266950" y="409576"/>
                    </a:lnTo>
                    <a:lnTo>
                      <a:pt x="2400300" y="238128"/>
                    </a:lnTo>
                    <a:lnTo>
                      <a:pt x="2419350" y="142876"/>
                    </a:lnTo>
                    <a:lnTo>
                      <a:pt x="2552700" y="28576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9D968C41-3552-F767-D0E0-63ED1D7BA630}"/>
                  </a:ext>
                </a:extLst>
              </p:cNvPr>
              <p:cNvSpPr/>
              <p:nvPr/>
            </p:nvSpPr>
            <p:spPr>
              <a:xfrm>
                <a:off x="3195915" y="1820865"/>
                <a:ext cx="169037" cy="141930"/>
              </a:xfrm>
              <a:custGeom>
                <a:avLst/>
                <a:gdLst>
                  <a:gd name="connsiteX0" fmla="*/ 169037 w 169037"/>
                  <a:gd name="connsiteY0" fmla="*/ 0 h 141930"/>
                  <a:gd name="connsiteX1" fmla="*/ 169037 w 169037"/>
                  <a:gd name="connsiteY1" fmla="*/ 109900 h 141930"/>
                  <a:gd name="connsiteX2" fmla="*/ 161793 w 169037"/>
                  <a:gd name="connsiteY2" fmla="*/ 113243 h 141930"/>
                  <a:gd name="connsiteX3" fmla="*/ 112857 w 169037"/>
                  <a:gd name="connsiteY3" fmla="*/ 111555 h 141930"/>
                  <a:gd name="connsiteX4" fmla="*/ 99358 w 169037"/>
                  <a:gd name="connsiteY4" fmla="*/ 109868 h 141930"/>
                  <a:gd name="connsiteX5" fmla="*/ 92608 w 169037"/>
                  <a:gd name="connsiteY5" fmla="*/ 126743 h 141930"/>
                  <a:gd name="connsiteX6" fmla="*/ 68984 w 169037"/>
                  <a:gd name="connsiteY6" fmla="*/ 141930 h 141930"/>
                  <a:gd name="connsiteX7" fmla="*/ 50422 w 169037"/>
                  <a:gd name="connsiteY7" fmla="*/ 133492 h 141930"/>
                  <a:gd name="connsiteX8" fmla="*/ 30172 w 169037"/>
                  <a:gd name="connsiteY8" fmla="*/ 136867 h 141930"/>
                  <a:gd name="connsiteX9" fmla="*/ 3173 w 169037"/>
                  <a:gd name="connsiteY9" fmla="*/ 125055 h 141930"/>
                  <a:gd name="connsiteX10" fmla="*/ 0 w 169037"/>
                  <a:gd name="connsiteY10" fmla="*/ 101258 h 141930"/>
                  <a:gd name="connsiteX11" fmla="*/ 22157 w 169037"/>
                  <a:gd name="connsiteY11" fmla="*/ 95102 h 141930"/>
                  <a:gd name="connsiteX12" fmla="*/ 31016 w 169037"/>
                  <a:gd name="connsiteY12" fmla="*/ 98899 h 141930"/>
                  <a:gd name="connsiteX13" fmla="*/ 47468 w 169037"/>
                  <a:gd name="connsiteY13" fmla="*/ 90041 h 141930"/>
                  <a:gd name="connsiteX14" fmla="*/ 104420 w 169037"/>
                  <a:gd name="connsiteY14" fmla="*/ 71057 h 141930"/>
                  <a:gd name="connsiteX15" fmla="*/ 112013 w 169037"/>
                  <a:gd name="connsiteY15" fmla="*/ 50807 h 141930"/>
                  <a:gd name="connsiteX16" fmla="*/ 152512 w 169037"/>
                  <a:gd name="connsiteY16" fmla="*/ 17902 h 141930"/>
                  <a:gd name="connsiteX0" fmla="*/ 169037 w 476766"/>
                  <a:gd name="connsiteY0" fmla="*/ 0 h 141930"/>
                  <a:gd name="connsiteX1" fmla="*/ 476766 w 476766"/>
                  <a:gd name="connsiteY1" fmla="*/ 57941 h 141930"/>
                  <a:gd name="connsiteX2" fmla="*/ 169037 w 476766"/>
                  <a:gd name="connsiteY2" fmla="*/ 109900 h 141930"/>
                  <a:gd name="connsiteX3" fmla="*/ 161793 w 476766"/>
                  <a:gd name="connsiteY3" fmla="*/ 113243 h 141930"/>
                  <a:gd name="connsiteX4" fmla="*/ 112857 w 476766"/>
                  <a:gd name="connsiteY4" fmla="*/ 111555 h 141930"/>
                  <a:gd name="connsiteX5" fmla="*/ 99358 w 476766"/>
                  <a:gd name="connsiteY5" fmla="*/ 109868 h 141930"/>
                  <a:gd name="connsiteX6" fmla="*/ 92608 w 476766"/>
                  <a:gd name="connsiteY6" fmla="*/ 126743 h 141930"/>
                  <a:gd name="connsiteX7" fmla="*/ 68984 w 476766"/>
                  <a:gd name="connsiteY7" fmla="*/ 141930 h 141930"/>
                  <a:gd name="connsiteX8" fmla="*/ 50422 w 476766"/>
                  <a:gd name="connsiteY8" fmla="*/ 133492 h 141930"/>
                  <a:gd name="connsiteX9" fmla="*/ 30172 w 476766"/>
                  <a:gd name="connsiteY9" fmla="*/ 136867 h 141930"/>
                  <a:gd name="connsiteX10" fmla="*/ 3173 w 476766"/>
                  <a:gd name="connsiteY10" fmla="*/ 125055 h 141930"/>
                  <a:gd name="connsiteX11" fmla="*/ 0 w 476766"/>
                  <a:gd name="connsiteY11" fmla="*/ 101258 h 141930"/>
                  <a:gd name="connsiteX12" fmla="*/ 22157 w 476766"/>
                  <a:gd name="connsiteY12" fmla="*/ 95102 h 141930"/>
                  <a:gd name="connsiteX13" fmla="*/ 31016 w 476766"/>
                  <a:gd name="connsiteY13" fmla="*/ 98899 h 141930"/>
                  <a:gd name="connsiteX14" fmla="*/ 47468 w 476766"/>
                  <a:gd name="connsiteY14" fmla="*/ 90041 h 141930"/>
                  <a:gd name="connsiteX15" fmla="*/ 104420 w 476766"/>
                  <a:gd name="connsiteY15" fmla="*/ 71057 h 141930"/>
                  <a:gd name="connsiteX16" fmla="*/ 112013 w 476766"/>
                  <a:gd name="connsiteY16" fmla="*/ 50807 h 141930"/>
                  <a:gd name="connsiteX17" fmla="*/ 152512 w 476766"/>
                  <a:gd name="connsiteY17" fmla="*/ 17902 h 141930"/>
                  <a:gd name="connsiteX18" fmla="*/ 169037 w 476766"/>
                  <a:gd name="connsiteY18" fmla="*/ 0 h 141930"/>
                  <a:gd name="connsiteX0" fmla="*/ 476766 w 568206"/>
                  <a:gd name="connsiteY0" fmla="*/ 57941 h 149381"/>
                  <a:gd name="connsiteX1" fmla="*/ 169037 w 568206"/>
                  <a:gd name="connsiteY1" fmla="*/ 109900 h 149381"/>
                  <a:gd name="connsiteX2" fmla="*/ 161793 w 568206"/>
                  <a:gd name="connsiteY2" fmla="*/ 113243 h 149381"/>
                  <a:gd name="connsiteX3" fmla="*/ 112857 w 568206"/>
                  <a:gd name="connsiteY3" fmla="*/ 111555 h 149381"/>
                  <a:gd name="connsiteX4" fmla="*/ 99358 w 568206"/>
                  <a:gd name="connsiteY4" fmla="*/ 109868 h 149381"/>
                  <a:gd name="connsiteX5" fmla="*/ 92608 w 568206"/>
                  <a:gd name="connsiteY5" fmla="*/ 126743 h 149381"/>
                  <a:gd name="connsiteX6" fmla="*/ 68984 w 568206"/>
                  <a:gd name="connsiteY6" fmla="*/ 141930 h 149381"/>
                  <a:gd name="connsiteX7" fmla="*/ 50422 w 568206"/>
                  <a:gd name="connsiteY7" fmla="*/ 133492 h 149381"/>
                  <a:gd name="connsiteX8" fmla="*/ 30172 w 568206"/>
                  <a:gd name="connsiteY8" fmla="*/ 136867 h 149381"/>
                  <a:gd name="connsiteX9" fmla="*/ 3173 w 568206"/>
                  <a:gd name="connsiteY9" fmla="*/ 125055 h 149381"/>
                  <a:gd name="connsiteX10" fmla="*/ 0 w 568206"/>
                  <a:gd name="connsiteY10" fmla="*/ 101258 h 149381"/>
                  <a:gd name="connsiteX11" fmla="*/ 22157 w 568206"/>
                  <a:gd name="connsiteY11" fmla="*/ 95102 h 149381"/>
                  <a:gd name="connsiteX12" fmla="*/ 31016 w 568206"/>
                  <a:gd name="connsiteY12" fmla="*/ 98899 h 149381"/>
                  <a:gd name="connsiteX13" fmla="*/ 47468 w 568206"/>
                  <a:gd name="connsiteY13" fmla="*/ 90041 h 149381"/>
                  <a:gd name="connsiteX14" fmla="*/ 104420 w 568206"/>
                  <a:gd name="connsiteY14" fmla="*/ 71057 h 149381"/>
                  <a:gd name="connsiteX15" fmla="*/ 112013 w 568206"/>
                  <a:gd name="connsiteY15" fmla="*/ 50807 h 149381"/>
                  <a:gd name="connsiteX16" fmla="*/ 152512 w 568206"/>
                  <a:gd name="connsiteY16" fmla="*/ 17902 h 149381"/>
                  <a:gd name="connsiteX17" fmla="*/ 169037 w 568206"/>
                  <a:gd name="connsiteY17" fmla="*/ 0 h 149381"/>
                  <a:gd name="connsiteX18" fmla="*/ 568206 w 568206"/>
                  <a:gd name="connsiteY18" fmla="*/ 149381 h 149381"/>
                  <a:gd name="connsiteX0" fmla="*/ 169037 w 568206"/>
                  <a:gd name="connsiteY0" fmla="*/ 109900 h 149381"/>
                  <a:gd name="connsiteX1" fmla="*/ 161793 w 568206"/>
                  <a:gd name="connsiteY1" fmla="*/ 113243 h 149381"/>
                  <a:gd name="connsiteX2" fmla="*/ 112857 w 568206"/>
                  <a:gd name="connsiteY2" fmla="*/ 111555 h 149381"/>
                  <a:gd name="connsiteX3" fmla="*/ 99358 w 568206"/>
                  <a:gd name="connsiteY3" fmla="*/ 109868 h 149381"/>
                  <a:gd name="connsiteX4" fmla="*/ 92608 w 568206"/>
                  <a:gd name="connsiteY4" fmla="*/ 126743 h 149381"/>
                  <a:gd name="connsiteX5" fmla="*/ 68984 w 568206"/>
                  <a:gd name="connsiteY5" fmla="*/ 141930 h 149381"/>
                  <a:gd name="connsiteX6" fmla="*/ 50422 w 568206"/>
                  <a:gd name="connsiteY6" fmla="*/ 133492 h 149381"/>
                  <a:gd name="connsiteX7" fmla="*/ 30172 w 568206"/>
                  <a:gd name="connsiteY7" fmla="*/ 136867 h 149381"/>
                  <a:gd name="connsiteX8" fmla="*/ 3173 w 568206"/>
                  <a:gd name="connsiteY8" fmla="*/ 125055 h 149381"/>
                  <a:gd name="connsiteX9" fmla="*/ 0 w 568206"/>
                  <a:gd name="connsiteY9" fmla="*/ 101258 h 149381"/>
                  <a:gd name="connsiteX10" fmla="*/ 22157 w 568206"/>
                  <a:gd name="connsiteY10" fmla="*/ 95102 h 149381"/>
                  <a:gd name="connsiteX11" fmla="*/ 31016 w 568206"/>
                  <a:gd name="connsiteY11" fmla="*/ 98899 h 149381"/>
                  <a:gd name="connsiteX12" fmla="*/ 47468 w 568206"/>
                  <a:gd name="connsiteY12" fmla="*/ 90041 h 149381"/>
                  <a:gd name="connsiteX13" fmla="*/ 104420 w 568206"/>
                  <a:gd name="connsiteY13" fmla="*/ 71057 h 149381"/>
                  <a:gd name="connsiteX14" fmla="*/ 112013 w 568206"/>
                  <a:gd name="connsiteY14" fmla="*/ 50807 h 149381"/>
                  <a:gd name="connsiteX15" fmla="*/ 152512 w 568206"/>
                  <a:gd name="connsiteY15" fmla="*/ 17902 h 149381"/>
                  <a:gd name="connsiteX16" fmla="*/ 169037 w 568206"/>
                  <a:gd name="connsiteY16" fmla="*/ 0 h 149381"/>
                  <a:gd name="connsiteX17" fmla="*/ 568206 w 568206"/>
                  <a:gd name="connsiteY17" fmla="*/ 149381 h 149381"/>
                  <a:gd name="connsiteX0" fmla="*/ 169037 w 169037"/>
                  <a:gd name="connsiteY0" fmla="*/ 109900 h 141930"/>
                  <a:gd name="connsiteX1" fmla="*/ 161793 w 169037"/>
                  <a:gd name="connsiteY1" fmla="*/ 113243 h 141930"/>
                  <a:gd name="connsiteX2" fmla="*/ 112857 w 169037"/>
                  <a:gd name="connsiteY2" fmla="*/ 111555 h 141930"/>
                  <a:gd name="connsiteX3" fmla="*/ 99358 w 169037"/>
                  <a:gd name="connsiteY3" fmla="*/ 109868 h 141930"/>
                  <a:gd name="connsiteX4" fmla="*/ 92608 w 169037"/>
                  <a:gd name="connsiteY4" fmla="*/ 126743 h 141930"/>
                  <a:gd name="connsiteX5" fmla="*/ 68984 w 169037"/>
                  <a:gd name="connsiteY5" fmla="*/ 141930 h 141930"/>
                  <a:gd name="connsiteX6" fmla="*/ 50422 w 169037"/>
                  <a:gd name="connsiteY6" fmla="*/ 133492 h 141930"/>
                  <a:gd name="connsiteX7" fmla="*/ 30172 w 169037"/>
                  <a:gd name="connsiteY7" fmla="*/ 136867 h 141930"/>
                  <a:gd name="connsiteX8" fmla="*/ 3173 w 169037"/>
                  <a:gd name="connsiteY8" fmla="*/ 125055 h 141930"/>
                  <a:gd name="connsiteX9" fmla="*/ 0 w 169037"/>
                  <a:gd name="connsiteY9" fmla="*/ 101258 h 141930"/>
                  <a:gd name="connsiteX10" fmla="*/ 22157 w 169037"/>
                  <a:gd name="connsiteY10" fmla="*/ 95102 h 141930"/>
                  <a:gd name="connsiteX11" fmla="*/ 31016 w 169037"/>
                  <a:gd name="connsiteY11" fmla="*/ 98899 h 141930"/>
                  <a:gd name="connsiteX12" fmla="*/ 47468 w 169037"/>
                  <a:gd name="connsiteY12" fmla="*/ 90041 h 141930"/>
                  <a:gd name="connsiteX13" fmla="*/ 104420 w 169037"/>
                  <a:gd name="connsiteY13" fmla="*/ 71057 h 141930"/>
                  <a:gd name="connsiteX14" fmla="*/ 112013 w 169037"/>
                  <a:gd name="connsiteY14" fmla="*/ 50807 h 141930"/>
                  <a:gd name="connsiteX15" fmla="*/ 152512 w 169037"/>
                  <a:gd name="connsiteY15" fmla="*/ 17902 h 141930"/>
                  <a:gd name="connsiteX16" fmla="*/ 169037 w 169037"/>
                  <a:gd name="connsiteY16" fmla="*/ 0 h 141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9037" h="141930">
                    <a:moveTo>
                      <a:pt x="169037" y="109900"/>
                    </a:moveTo>
                    <a:lnTo>
                      <a:pt x="161793" y="113243"/>
                    </a:lnTo>
                    <a:lnTo>
                      <a:pt x="112857" y="111555"/>
                    </a:lnTo>
                    <a:lnTo>
                      <a:pt x="99358" y="109868"/>
                    </a:lnTo>
                    <a:lnTo>
                      <a:pt x="92608" y="126743"/>
                    </a:lnTo>
                    <a:lnTo>
                      <a:pt x="68984" y="141930"/>
                    </a:lnTo>
                    <a:lnTo>
                      <a:pt x="50422" y="133492"/>
                    </a:lnTo>
                    <a:lnTo>
                      <a:pt x="30172" y="136867"/>
                    </a:lnTo>
                    <a:lnTo>
                      <a:pt x="3173" y="125055"/>
                    </a:lnTo>
                    <a:lnTo>
                      <a:pt x="0" y="101258"/>
                    </a:lnTo>
                    <a:lnTo>
                      <a:pt x="22157" y="95102"/>
                    </a:lnTo>
                    <a:lnTo>
                      <a:pt x="31016" y="98899"/>
                    </a:lnTo>
                    <a:lnTo>
                      <a:pt x="47468" y="90041"/>
                    </a:lnTo>
                    <a:lnTo>
                      <a:pt x="104420" y="71057"/>
                    </a:lnTo>
                    <a:lnTo>
                      <a:pt x="112013" y="50807"/>
                    </a:lnTo>
                    <a:lnTo>
                      <a:pt x="152512" y="17902"/>
                    </a:lnTo>
                    <a:lnTo>
                      <a:pt x="169037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724BF831-6BC8-F1D9-A275-7DB0B58A0345}"/>
                  </a:ext>
                </a:extLst>
              </p:cNvPr>
              <p:cNvSpPr/>
              <p:nvPr/>
            </p:nvSpPr>
            <p:spPr>
              <a:xfrm>
                <a:off x="3045530" y="836998"/>
                <a:ext cx="319421" cy="266887"/>
              </a:xfrm>
              <a:custGeom>
                <a:avLst/>
                <a:gdLst>
                  <a:gd name="connsiteX0" fmla="*/ 20907 w 319421"/>
                  <a:gd name="connsiteY0" fmla="*/ 0 h 266887"/>
                  <a:gd name="connsiteX1" fmla="*/ 28879 w 319421"/>
                  <a:gd name="connsiteY1" fmla="*/ 0 h 266887"/>
                  <a:gd name="connsiteX2" fmla="*/ 60748 w 319421"/>
                  <a:gd name="connsiteY2" fmla="*/ 18832 h 266887"/>
                  <a:gd name="connsiteX3" fmla="*/ 65810 w 319421"/>
                  <a:gd name="connsiteY3" fmla="*/ 27269 h 266887"/>
                  <a:gd name="connsiteX4" fmla="*/ 92809 w 319421"/>
                  <a:gd name="connsiteY4" fmla="*/ 5332 h 266887"/>
                  <a:gd name="connsiteX5" fmla="*/ 111371 w 319421"/>
                  <a:gd name="connsiteY5" fmla="*/ 5332 h 266887"/>
                  <a:gd name="connsiteX6" fmla="*/ 111986 w 319421"/>
                  <a:gd name="connsiteY6" fmla="*/ 0 h 266887"/>
                  <a:gd name="connsiteX7" fmla="*/ 319421 w 319421"/>
                  <a:gd name="connsiteY7" fmla="*/ 0 h 266887"/>
                  <a:gd name="connsiteX8" fmla="*/ 319421 w 319421"/>
                  <a:gd name="connsiteY8" fmla="*/ 264817 h 266887"/>
                  <a:gd name="connsiteX9" fmla="*/ 312178 w 319421"/>
                  <a:gd name="connsiteY9" fmla="*/ 266887 h 266887"/>
                  <a:gd name="connsiteX10" fmla="*/ 295303 w 319421"/>
                  <a:gd name="connsiteY10" fmla="*/ 261824 h 266887"/>
                  <a:gd name="connsiteX11" fmla="*/ 312178 w 319421"/>
                  <a:gd name="connsiteY11" fmla="*/ 244950 h 266887"/>
                  <a:gd name="connsiteX12" fmla="*/ 288553 w 319421"/>
                  <a:gd name="connsiteY12" fmla="*/ 233138 h 266887"/>
                  <a:gd name="connsiteX13" fmla="*/ 259867 w 319421"/>
                  <a:gd name="connsiteY13" fmla="*/ 234825 h 266887"/>
                  <a:gd name="connsiteX14" fmla="*/ 254804 w 319421"/>
                  <a:gd name="connsiteY14" fmla="*/ 244950 h 266887"/>
                  <a:gd name="connsiteX15" fmla="*/ 242992 w 319421"/>
                  <a:gd name="connsiteY15" fmla="*/ 248325 h 266887"/>
                  <a:gd name="connsiteX16" fmla="*/ 224430 w 319421"/>
                  <a:gd name="connsiteY16" fmla="*/ 229763 h 266887"/>
                  <a:gd name="connsiteX17" fmla="*/ 234555 w 319421"/>
                  <a:gd name="connsiteY17" fmla="*/ 206139 h 266887"/>
                  <a:gd name="connsiteX18" fmla="*/ 221055 w 319421"/>
                  <a:gd name="connsiteY18" fmla="*/ 194327 h 266887"/>
                  <a:gd name="connsiteX19" fmla="*/ 192369 w 319421"/>
                  <a:gd name="connsiteY19" fmla="*/ 184202 h 266887"/>
                  <a:gd name="connsiteX20" fmla="*/ 205868 w 319421"/>
                  <a:gd name="connsiteY20" fmla="*/ 170702 h 266887"/>
                  <a:gd name="connsiteX21" fmla="*/ 200806 w 319421"/>
                  <a:gd name="connsiteY21" fmla="*/ 150453 h 266887"/>
                  <a:gd name="connsiteX22" fmla="*/ 161995 w 319421"/>
                  <a:gd name="connsiteY22" fmla="*/ 150453 h 266887"/>
                  <a:gd name="connsiteX23" fmla="*/ 133308 w 319421"/>
                  <a:gd name="connsiteY23" fmla="*/ 167327 h 266887"/>
                  <a:gd name="connsiteX24" fmla="*/ 113059 w 319421"/>
                  <a:gd name="connsiteY24" fmla="*/ 145391 h 266887"/>
                  <a:gd name="connsiteX25" fmla="*/ 86060 w 319421"/>
                  <a:gd name="connsiteY25" fmla="*/ 145391 h 266887"/>
                  <a:gd name="connsiteX26" fmla="*/ 77622 w 319421"/>
                  <a:gd name="connsiteY26" fmla="*/ 128516 h 266887"/>
                  <a:gd name="connsiteX27" fmla="*/ 8437 w 319421"/>
                  <a:gd name="connsiteY27" fmla="*/ 101517 h 266887"/>
                  <a:gd name="connsiteX28" fmla="*/ 10124 w 319421"/>
                  <a:gd name="connsiteY28" fmla="*/ 74518 h 266887"/>
                  <a:gd name="connsiteX29" fmla="*/ 0 w 319421"/>
                  <a:gd name="connsiteY29" fmla="*/ 66081 h 266887"/>
                  <a:gd name="connsiteX30" fmla="*/ 8437 w 319421"/>
                  <a:gd name="connsiteY30" fmla="*/ 55956 h 266887"/>
                  <a:gd name="connsiteX31" fmla="*/ 11812 w 319421"/>
                  <a:gd name="connsiteY31" fmla="*/ 10395 h 266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421" h="266887">
                    <a:moveTo>
                      <a:pt x="20907" y="0"/>
                    </a:moveTo>
                    <a:lnTo>
                      <a:pt x="28879" y="0"/>
                    </a:lnTo>
                    <a:lnTo>
                      <a:pt x="60748" y="18832"/>
                    </a:lnTo>
                    <a:lnTo>
                      <a:pt x="65810" y="27269"/>
                    </a:lnTo>
                    <a:lnTo>
                      <a:pt x="92809" y="5332"/>
                    </a:lnTo>
                    <a:lnTo>
                      <a:pt x="111371" y="5332"/>
                    </a:lnTo>
                    <a:lnTo>
                      <a:pt x="111986" y="0"/>
                    </a:lnTo>
                    <a:lnTo>
                      <a:pt x="319421" y="0"/>
                    </a:lnTo>
                    <a:lnTo>
                      <a:pt x="319421" y="264817"/>
                    </a:lnTo>
                    <a:lnTo>
                      <a:pt x="312178" y="266887"/>
                    </a:lnTo>
                    <a:lnTo>
                      <a:pt x="295303" y="261824"/>
                    </a:lnTo>
                    <a:lnTo>
                      <a:pt x="312178" y="244950"/>
                    </a:lnTo>
                    <a:lnTo>
                      <a:pt x="288553" y="233138"/>
                    </a:lnTo>
                    <a:lnTo>
                      <a:pt x="259867" y="234825"/>
                    </a:lnTo>
                    <a:lnTo>
                      <a:pt x="254804" y="244950"/>
                    </a:lnTo>
                    <a:lnTo>
                      <a:pt x="242992" y="248325"/>
                    </a:lnTo>
                    <a:lnTo>
                      <a:pt x="224430" y="229763"/>
                    </a:lnTo>
                    <a:lnTo>
                      <a:pt x="234555" y="206139"/>
                    </a:lnTo>
                    <a:lnTo>
                      <a:pt x="221055" y="194327"/>
                    </a:lnTo>
                    <a:lnTo>
                      <a:pt x="192369" y="184202"/>
                    </a:lnTo>
                    <a:lnTo>
                      <a:pt x="205868" y="170702"/>
                    </a:lnTo>
                    <a:lnTo>
                      <a:pt x="200806" y="150453"/>
                    </a:lnTo>
                    <a:lnTo>
                      <a:pt x="161995" y="150453"/>
                    </a:lnTo>
                    <a:lnTo>
                      <a:pt x="133308" y="167327"/>
                    </a:lnTo>
                    <a:lnTo>
                      <a:pt x="113059" y="145391"/>
                    </a:lnTo>
                    <a:lnTo>
                      <a:pt x="86060" y="145391"/>
                    </a:lnTo>
                    <a:lnTo>
                      <a:pt x="77622" y="128516"/>
                    </a:lnTo>
                    <a:lnTo>
                      <a:pt x="8437" y="101517"/>
                    </a:lnTo>
                    <a:lnTo>
                      <a:pt x="10124" y="74518"/>
                    </a:lnTo>
                    <a:lnTo>
                      <a:pt x="0" y="66081"/>
                    </a:lnTo>
                    <a:lnTo>
                      <a:pt x="8437" y="55956"/>
                    </a:lnTo>
                    <a:lnTo>
                      <a:pt x="11812" y="10395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CB744824-FE15-58AB-FA65-6C374A2CDE11}"/>
                  </a:ext>
                </a:extLst>
              </p:cNvPr>
              <p:cNvSpPr/>
              <p:nvPr/>
            </p:nvSpPr>
            <p:spPr>
              <a:xfrm>
                <a:off x="3042983" y="836998"/>
                <a:ext cx="319421" cy="266888"/>
              </a:xfrm>
              <a:custGeom>
                <a:avLst/>
                <a:gdLst>
                  <a:gd name="connsiteX0" fmla="*/ 0 w 427171"/>
                  <a:gd name="connsiteY0" fmla="*/ 0 h 465547"/>
                  <a:gd name="connsiteX1" fmla="*/ 128659 w 427171"/>
                  <a:gd name="connsiteY1" fmla="*/ 0 h 465547"/>
                  <a:gd name="connsiteX2" fmla="*/ 119562 w 427171"/>
                  <a:gd name="connsiteY2" fmla="*/ 10396 h 465547"/>
                  <a:gd name="connsiteX3" fmla="*/ 116188 w 427171"/>
                  <a:gd name="connsiteY3" fmla="*/ 55957 h 465547"/>
                  <a:gd name="connsiteX4" fmla="*/ 107750 w 427171"/>
                  <a:gd name="connsiteY4" fmla="*/ 66081 h 465547"/>
                  <a:gd name="connsiteX5" fmla="*/ 117875 w 427171"/>
                  <a:gd name="connsiteY5" fmla="*/ 74519 h 465547"/>
                  <a:gd name="connsiteX6" fmla="*/ 116188 w 427171"/>
                  <a:gd name="connsiteY6" fmla="*/ 101518 h 465547"/>
                  <a:gd name="connsiteX7" fmla="*/ 185373 w 427171"/>
                  <a:gd name="connsiteY7" fmla="*/ 128517 h 465547"/>
                  <a:gd name="connsiteX8" fmla="*/ 193810 w 427171"/>
                  <a:gd name="connsiteY8" fmla="*/ 145391 h 465547"/>
                  <a:gd name="connsiteX9" fmla="*/ 220809 w 427171"/>
                  <a:gd name="connsiteY9" fmla="*/ 145391 h 465547"/>
                  <a:gd name="connsiteX10" fmla="*/ 241059 w 427171"/>
                  <a:gd name="connsiteY10" fmla="*/ 167328 h 465547"/>
                  <a:gd name="connsiteX11" fmla="*/ 269745 w 427171"/>
                  <a:gd name="connsiteY11" fmla="*/ 150454 h 465547"/>
                  <a:gd name="connsiteX12" fmla="*/ 308557 w 427171"/>
                  <a:gd name="connsiteY12" fmla="*/ 150454 h 465547"/>
                  <a:gd name="connsiteX13" fmla="*/ 313619 w 427171"/>
                  <a:gd name="connsiteY13" fmla="*/ 170703 h 465547"/>
                  <a:gd name="connsiteX14" fmla="*/ 300119 w 427171"/>
                  <a:gd name="connsiteY14" fmla="*/ 184203 h 465547"/>
                  <a:gd name="connsiteX15" fmla="*/ 328806 w 427171"/>
                  <a:gd name="connsiteY15" fmla="*/ 194328 h 465547"/>
                  <a:gd name="connsiteX16" fmla="*/ 342306 w 427171"/>
                  <a:gd name="connsiteY16" fmla="*/ 206140 h 465547"/>
                  <a:gd name="connsiteX17" fmla="*/ 332181 w 427171"/>
                  <a:gd name="connsiteY17" fmla="*/ 229764 h 465547"/>
                  <a:gd name="connsiteX18" fmla="*/ 350743 w 427171"/>
                  <a:gd name="connsiteY18" fmla="*/ 248326 h 465547"/>
                  <a:gd name="connsiteX19" fmla="*/ 362555 w 427171"/>
                  <a:gd name="connsiteY19" fmla="*/ 244951 h 465547"/>
                  <a:gd name="connsiteX20" fmla="*/ 367617 w 427171"/>
                  <a:gd name="connsiteY20" fmla="*/ 234826 h 465547"/>
                  <a:gd name="connsiteX21" fmla="*/ 396304 w 427171"/>
                  <a:gd name="connsiteY21" fmla="*/ 233139 h 465547"/>
                  <a:gd name="connsiteX22" fmla="*/ 419928 w 427171"/>
                  <a:gd name="connsiteY22" fmla="*/ 244951 h 465547"/>
                  <a:gd name="connsiteX23" fmla="*/ 403054 w 427171"/>
                  <a:gd name="connsiteY23" fmla="*/ 261825 h 465547"/>
                  <a:gd name="connsiteX24" fmla="*/ 419928 w 427171"/>
                  <a:gd name="connsiteY24" fmla="*/ 266888 h 465547"/>
                  <a:gd name="connsiteX25" fmla="*/ 427171 w 427171"/>
                  <a:gd name="connsiteY25" fmla="*/ 264818 h 465547"/>
                  <a:gd name="connsiteX26" fmla="*/ 427171 w 427171"/>
                  <a:gd name="connsiteY26" fmla="*/ 465547 h 465547"/>
                  <a:gd name="connsiteX27" fmla="*/ 0 w 427171"/>
                  <a:gd name="connsiteY27" fmla="*/ 465547 h 465547"/>
                  <a:gd name="connsiteX28" fmla="*/ 0 w 427171"/>
                  <a:gd name="connsiteY28" fmla="*/ 0 h 465547"/>
                  <a:gd name="connsiteX0" fmla="*/ 0 w 427171"/>
                  <a:gd name="connsiteY0" fmla="*/ 465547 h 556987"/>
                  <a:gd name="connsiteX1" fmla="*/ 0 w 427171"/>
                  <a:gd name="connsiteY1" fmla="*/ 0 h 556987"/>
                  <a:gd name="connsiteX2" fmla="*/ 128659 w 427171"/>
                  <a:gd name="connsiteY2" fmla="*/ 0 h 556987"/>
                  <a:gd name="connsiteX3" fmla="*/ 119562 w 427171"/>
                  <a:gd name="connsiteY3" fmla="*/ 10396 h 556987"/>
                  <a:gd name="connsiteX4" fmla="*/ 116188 w 427171"/>
                  <a:gd name="connsiteY4" fmla="*/ 55957 h 556987"/>
                  <a:gd name="connsiteX5" fmla="*/ 107750 w 427171"/>
                  <a:gd name="connsiteY5" fmla="*/ 66081 h 556987"/>
                  <a:gd name="connsiteX6" fmla="*/ 117875 w 427171"/>
                  <a:gd name="connsiteY6" fmla="*/ 74519 h 556987"/>
                  <a:gd name="connsiteX7" fmla="*/ 116188 w 427171"/>
                  <a:gd name="connsiteY7" fmla="*/ 101518 h 556987"/>
                  <a:gd name="connsiteX8" fmla="*/ 185373 w 427171"/>
                  <a:gd name="connsiteY8" fmla="*/ 128517 h 556987"/>
                  <a:gd name="connsiteX9" fmla="*/ 193810 w 427171"/>
                  <a:gd name="connsiteY9" fmla="*/ 145391 h 556987"/>
                  <a:gd name="connsiteX10" fmla="*/ 220809 w 427171"/>
                  <a:gd name="connsiteY10" fmla="*/ 145391 h 556987"/>
                  <a:gd name="connsiteX11" fmla="*/ 241059 w 427171"/>
                  <a:gd name="connsiteY11" fmla="*/ 167328 h 556987"/>
                  <a:gd name="connsiteX12" fmla="*/ 269745 w 427171"/>
                  <a:gd name="connsiteY12" fmla="*/ 150454 h 556987"/>
                  <a:gd name="connsiteX13" fmla="*/ 308557 w 427171"/>
                  <a:gd name="connsiteY13" fmla="*/ 150454 h 556987"/>
                  <a:gd name="connsiteX14" fmla="*/ 313619 w 427171"/>
                  <a:gd name="connsiteY14" fmla="*/ 170703 h 556987"/>
                  <a:gd name="connsiteX15" fmla="*/ 300119 w 427171"/>
                  <a:gd name="connsiteY15" fmla="*/ 184203 h 556987"/>
                  <a:gd name="connsiteX16" fmla="*/ 328806 w 427171"/>
                  <a:gd name="connsiteY16" fmla="*/ 194328 h 556987"/>
                  <a:gd name="connsiteX17" fmla="*/ 342306 w 427171"/>
                  <a:gd name="connsiteY17" fmla="*/ 206140 h 556987"/>
                  <a:gd name="connsiteX18" fmla="*/ 332181 w 427171"/>
                  <a:gd name="connsiteY18" fmla="*/ 229764 h 556987"/>
                  <a:gd name="connsiteX19" fmla="*/ 350743 w 427171"/>
                  <a:gd name="connsiteY19" fmla="*/ 248326 h 556987"/>
                  <a:gd name="connsiteX20" fmla="*/ 362555 w 427171"/>
                  <a:gd name="connsiteY20" fmla="*/ 244951 h 556987"/>
                  <a:gd name="connsiteX21" fmla="*/ 367617 w 427171"/>
                  <a:gd name="connsiteY21" fmla="*/ 234826 h 556987"/>
                  <a:gd name="connsiteX22" fmla="*/ 396304 w 427171"/>
                  <a:gd name="connsiteY22" fmla="*/ 233139 h 556987"/>
                  <a:gd name="connsiteX23" fmla="*/ 419928 w 427171"/>
                  <a:gd name="connsiteY23" fmla="*/ 244951 h 556987"/>
                  <a:gd name="connsiteX24" fmla="*/ 403054 w 427171"/>
                  <a:gd name="connsiteY24" fmla="*/ 261825 h 556987"/>
                  <a:gd name="connsiteX25" fmla="*/ 419928 w 427171"/>
                  <a:gd name="connsiteY25" fmla="*/ 266888 h 556987"/>
                  <a:gd name="connsiteX26" fmla="*/ 427171 w 427171"/>
                  <a:gd name="connsiteY26" fmla="*/ 264818 h 556987"/>
                  <a:gd name="connsiteX27" fmla="*/ 427171 w 427171"/>
                  <a:gd name="connsiteY27" fmla="*/ 465547 h 556987"/>
                  <a:gd name="connsiteX28" fmla="*/ 91440 w 427171"/>
                  <a:gd name="connsiteY28" fmla="*/ 556987 h 556987"/>
                  <a:gd name="connsiteX0" fmla="*/ 0 w 427171"/>
                  <a:gd name="connsiteY0" fmla="*/ 465547 h 465547"/>
                  <a:gd name="connsiteX1" fmla="*/ 0 w 427171"/>
                  <a:gd name="connsiteY1" fmla="*/ 0 h 465547"/>
                  <a:gd name="connsiteX2" fmla="*/ 128659 w 427171"/>
                  <a:gd name="connsiteY2" fmla="*/ 0 h 465547"/>
                  <a:gd name="connsiteX3" fmla="*/ 119562 w 427171"/>
                  <a:gd name="connsiteY3" fmla="*/ 10396 h 465547"/>
                  <a:gd name="connsiteX4" fmla="*/ 116188 w 427171"/>
                  <a:gd name="connsiteY4" fmla="*/ 55957 h 465547"/>
                  <a:gd name="connsiteX5" fmla="*/ 107750 w 427171"/>
                  <a:gd name="connsiteY5" fmla="*/ 66081 h 465547"/>
                  <a:gd name="connsiteX6" fmla="*/ 117875 w 427171"/>
                  <a:gd name="connsiteY6" fmla="*/ 74519 h 465547"/>
                  <a:gd name="connsiteX7" fmla="*/ 116188 w 427171"/>
                  <a:gd name="connsiteY7" fmla="*/ 101518 h 465547"/>
                  <a:gd name="connsiteX8" fmla="*/ 185373 w 427171"/>
                  <a:gd name="connsiteY8" fmla="*/ 128517 h 465547"/>
                  <a:gd name="connsiteX9" fmla="*/ 193810 w 427171"/>
                  <a:gd name="connsiteY9" fmla="*/ 145391 h 465547"/>
                  <a:gd name="connsiteX10" fmla="*/ 220809 w 427171"/>
                  <a:gd name="connsiteY10" fmla="*/ 145391 h 465547"/>
                  <a:gd name="connsiteX11" fmla="*/ 241059 w 427171"/>
                  <a:gd name="connsiteY11" fmla="*/ 167328 h 465547"/>
                  <a:gd name="connsiteX12" fmla="*/ 269745 w 427171"/>
                  <a:gd name="connsiteY12" fmla="*/ 150454 h 465547"/>
                  <a:gd name="connsiteX13" fmla="*/ 308557 w 427171"/>
                  <a:gd name="connsiteY13" fmla="*/ 150454 h 465547"/>
                  <a:gd name="connsiteX14" fmla="*/ 313619 w 427171"/>
                  <a:gd name="connsiteY14" fmla="*/ 170703 h 465547"/>
                  <a:gd name="connsiteX15" fmla="*/ 300119 w 427171"/>
                  <a:gd name="connsiteY15" fmla="*/ 184203 h 465547"/>
                  <a:gd name="connsiteX16" fmla="*/ 328806 w 427171"/>
                  <a:gd name="connsiteY16" fmla="*/ 194328 h 465547"/>
                  <a:gd name="connsiteX17" fmla="*/ 342306 w 427171"/>
                  <a:gd name="connsiteY17" fmla="*/ 206140 h 465547"/>
                  <a:gd name="connsiteX18" fmla="*/ 332181 w 427171"/>
                  <a:gd name="connsiteY18" fmla="*/ 229764 h 465547"/>
                  <a:gd name="connsiteX19" fmla="*/ 350743 w 427171"/>
                  <a:gd name="connsiteY19" fmla="*/ 248326 h 465547"/>
                  <a:gd name="connsiteX20" fmla="*/ 362555 w 427171"/>
                  <a:gd name="connsiteY20" fmla="*/ 244951 h 465547"/>
                  <a:gd name="connsiteX21" fmla="*/ 367617 w 427171"/>
                  <a:gd name="connsiteY21" fmla="*/ 234826 h 465547"/>
                  <a:gd name="connsiteX22" fmla="*/ 396304 w 427171"/>
                  <a:gd name="connsiteY22" fmla="*/ 233139 h 465547"/>
                  <a:gd name="connsiteX23" fmla="*/ 419928 w 427171"/>
                  <a:gd name="connsiteY23" fmla="*/ 244951 h 465547"/>
                  <a:gd name="connsiteX24" fmla="*/ 403054 w 427171"/>
                  <a:gd name="connsiteY24" fmla="*/ 261825 h 465547"/>
                  <a:gd name="connsiteX25" fmla="*/ 419928 w 427171"/>
                  <a:gd name="connsiteY25" fmla="*/ 266888 h 465547"/>
                  <a:gd name="connsiteX26" fmla="*/ 427171 w 427171"/>
                  <a:gd name="connsiteY26" fmla="*/ 264818 h 465547"/>
                  <a:gd name="connsiteX27" fmla="*/ 427171 w 427171"/>
                  <a:gd name="connsiteY27" fmla="*/ 465547 h 465547"/>
                  <a:gd name="connsiteX0" fmla="*/ 0 w 427171"/>
                  <a:gd name="connsiteY0" fmla="*/ 0 h 465547"/>
                  <a:gd name="connsiteX1" fmla="*/ 128659 w 427171"/>
                  <a:gd name="connsiteY1" fmla="*/ 0 h 465547"/>
                  <a:gd name="connsiteX2" fmla="*/ 119562 w 427171"/>
                  <a:gd name="connsiteY2" fmla="*/ 10396 h 465547"/>
                  <a:gd name="connsiteX3" fmla="*/ 116188 w 427171"/>
                  <a:gd name="connsiteY3" fmla="*/ 55957 h 465547"/>
                  <a:gd name="connsiteX4" fmla="*/ 107750 w 427171"/>
                  <a:gd name="connsiteY4" fmla="*/ 66081 h 465547"/>
                  <a:gd name="connsiteX5" fmla="*/ 117875 w 427171"/>
                  <a:gd name="connsiteY5" fmla="*/ 74519 h 465547"/>
                  <a:gd name="connsiteX6" fmla="*/ 116188 w 427171"/>
                  <a:gd name="connsiteY6" fmla="*/ 101518 h 465547"/>
                  <a:gd name="connsiteX7" fmla="*/ 185373 w 427171"/>
                  <a:gd name="connsiteY7" fmla="*/ 128517 h 465547"/>
                  <a:gd name="connsiteX8" fmla="*/ 193810 w 427171"/>
                  <a:gd name="connsiteY8" fmla="*/ 145391 h 465547"/>
                  <a:gd name="connsiteX9" fmla="*/ 220809 w 427171"/>
                  <a:gd name="connsiteY9" fmla="*/ 145391 h 465547"/>
                  <a:gd name="connsiteX10" fmla="*/ 241059 w 427171"/>
                  <a:gd name="connsiteY10" fmla="*/ 167328 h 465547"/>
                  <a:gd name="connsiteX11" fmla="*/ 269745 w 427171"/>
                  <a:gd name="connsiteY11" fmla="*/ 150454 h 465547"/>
                  <a:gd name="connsiteX12" fmla="*/ 308557 w 427171"/>
                  <a:gd name="connsiteY12" fmla="*/ 150454 h 465547"/>
                  <a:gd name="connsiteX13" fmla="*/ 313619 w 427171"/>
                  <a:gd name="connsiteY13" fmla="*/ 170703 h 465547"/>
                  <a:gd name="connsiteX14" fmla="*/ 300119 w 427171"/>
                  <a:gd name="connsiteY14" fmla="*/ 184203 h 465547"/>
                  <a:gd name="connsiteX15" fmla="*/ 328806 w 427171"/>
                  <a:gd name="connsiteY15" fmla="*/ 194328 h 465547"/>
                  <a:gd name="connsiteX16" fmla="*/ 342306 w 427171"/>
                  <a:gd name="connsiteY16" fmla="*/ 206140 h 465547"/>
                  <a:gd name="connsiteX17" fmla="*/ 332181 w 427171"/>
                  <a:gd name="connsiteY17" fmla="*/ 229764 h 465547"/>
                  <a:gd name="connsiteX18" fmla="*/ 350743 w 427171"/>
                  <a:gd name="connsiteY18" fmla="*/ 248326 h 465547"/>
                  <a:gd name="connsiteX19" fmla="*/ 362555 w 427171"/>
                  <a:gd name="connsiteY19" fmla="*/ 244951 h 465547"/>
                  <a:gd name="connsiteX20" fmla="*/ 367617 w 427171"/>
                  <a:gd name="connsiteY20" fmla="*/ 234826 h 465547"/>
                  <a:gd name="connsiteX21" fmla="*/ 396304 w 427171"/>
                  <a:gd name="connsiteY21" fmla="*/ 233139 h 465547"/>
                  <a:gd name="connsiteX22" fmla="*/ 419928 w 427171"/>
                  <a:gd name="connsiteY22" fmla="*/ 244951 h 465547"/>
                  <a:gd name="connsiteX23" fmla="*/ 403054 w 427171"/>
                  <a:gd name="connsiteY23" fmla="*/ 261825 h 465547"/>
                  <a:gd name="connsiteX24" fmla="*/ 419928 w 427171"/>
                  <a:gd name="connsiteY24" fmla="*/ 266888 h 465547"/>
                  <a:gd name="connsiteX25" fmla="*/ 427171 w 427171"/>
                  <a:gd name="connsiteY25" fmla="*/ 264818 h 465547"/>
                  <a:gd name="connsiteX26" fmla="*/ 427171 w 427171"/>
                  <a:gd name="connsiteY26" fmla="*/ 465547 h 465547"/>
                  <a:gd name="connsiteX0" fmla="*/ 20909 w 319421"/>
                  <a:gd name="connsiteY0" fmla="*/ 0 h 465547"/>
                  <a:gd name="connsiteX1" fmla="*/ 11812 w 319421"/>
                  <a:gd name="connsiteY1" fmla="*/ 10396 h 465547"/>
                  <a:gd name="connsiteX2" fmla="*/ 8438 w 319421"/>
                  <a:gd name="connsiteY2" fmla="*/ 55957 h 465547"/>
                  <a:gd name="connsiteX3" fmla="*/ 0 w 319421"/>
                  <a:gd name="connsiteY3" fmla="*/ 66081 h 465547"/>
                  <a:gd name="connsiteX4" fmla="*/ 10125 w 319421"/>
                  <a:gd name="connsiteY4" fmla="*/ 74519 h 465547"/>
                  <a:gd name="connsiteX5" fmla="*/ 8438 w 319421"/>
                  <a:gd name="connsiteY5" fmla="*/ 101518 h 465547"/>
                  <a:gd name="connsiteX6" fmla="*/ 77623 w 319421"/>
                  <a:gd name="connsiteY6" fmla="*/ 128517 h 465547"/>
                  <a:gd name="connsiteX7" fmla="*/ 86060 w 319421"/>
                  <a:gd name="connsiteY7" fmla="*/ 145391 h 465547"/>
                  <a:gd name="connsiteX8" fmla="*/ 113059 w 319421"/>
                  <a:gd name="connsiteY8" fmla="*/ 145391 h 465547"/>
                  <a:gd name="connsiteX9" fmla="*/ 133309 w 319421"/>
                  <a:gd name="connsiteY9" fmla="*/ 167328 h 465547"/>
                  <a:gd name="connsiteX10" fmla="*/ 161995 w 319421"/>
                  <a:gd name="connsiteY10" fmla="*/ 150454 h 465547"/>
                  <a:gd name="connsiteX11" fmla="*/ 200807 w 319421"/>
                  <a:gd name="connsiteY11" fmla="*/ 150454 h 465547"/>
                  <a:gd name="connsiteX12" fmla="*/ 205869 w 319421"/>
                  <a:gd name="connsiteY12" fmla="*/ 170703 h 465547"/>
                  <a:gd name="connsiteX13" fmla="*/ 192369 w 319421"/>
                  <a:gd name="connsiteY13" fmla="*/ 184203 h 465547"/>
                  <a:gd name="connsiteX14" fmla="*/ 221056 w 319421"/>
                  <a:gd name="connsiteY14" fmla="*/ 194328 h 465547"/>
                  <a:gd name="connsiteX15" fmla="*/ 234556 w 319421"/>
                  <a:gd name="connsiteY15" fmla="*/ 206140 h 465547"/>
                  <a:gd name="connsiteX16" fmla="*/ 224431 w 319421"/>
                  <a:gd name="connsiteY16" fmla="*/ 229764 h 465547"/>
                  <a:gd name="connsiteX17" fmla="*/ 242993 w 319421"/>
                  <a:gd name="connsiteY17" fmla="*/ 248326 h 465547"/>
                  <a:gd name="connsiteX18" fmla="*/ 254805 w 319421"/>
                  <a:gd name="connsiteY18" fmla="*/ 244951 h 465547"/>
                  <a:gd name="connsiteX19" fmla="*/ 259867 w 319421"/>
                  <a:gd name="connsiteY19" fmla="*/ 234826 h 465547"/>
                  <a:gd name="connsiteX20" fmla="*/ 288554 w 319421"/>
                  <a:gd name="connsiteY20" fmla="*/ 233139 h 465547"/>
                  <a:gd name="connsiteX21" fmla="*/ 312178 w 319421"/>
                  <a:gd name="connsiteY21" fmla="*/ 244951 h 465547"/>
                  <a:gd name="connsiteX22" fmla="*/ 295304 w 319421"/>
                  <a:gd name="connsiteY22" fmla="*/ 261825 h 465547"/>
                  <a:gd name="connsiteX23" fmla="*/ 312178 w 319421"/>
                  <a:gd name="connsiteY23" fmla="*/ 266888 h 465547"/>
                  <a:gd name="connsiteX24" fmla="*/ 319421 w 319421"/>
                  <a:gd name="connsiteY24" fmla="*/ 264818 h 465547"/>
                  <a:gd name="connsiteX25" fmla="*/ 319421 w 319421"/>
                  <a:gd name="connsiteY25" fmla="*/ 465547 h 465547"/>
                  <a:gd name="connsiteX0" fmla="*/ 20909 w 319421"/>
                  <a:gd name="connsiteY0" fmla="*/ 0 h 266888"/>
                  <a:gd name="connsiteX1" fmla="*/ 11812 w 319421"/>
                  <a:gd name="connsiteY1" fmla="*/ 10396 h 266888"/>
                  <a:gd name="connsiteX2" fmla="*/ 8438 w 319421"/>
                  <a:gd name="connsiteY2" fmla="*/ 55957 h 266888"/>
                  <a:gd name="connsiteX3" fmla="*/ 0 w 319421"/>
                  <a:gd name="connsiteY3" fmla="*/ 66081 h 266888"/>
                  <a:gd name="connsiteX4" fmla="*/ 10125 w 319421"/>
                  <a:gd name="connsiteY4" fmla="*/ 74519 h 266888"/>
                  <a:gd name="connsiteX5" fmla="*/ 8438 w 319421"/>
                  <a:gd name="connsiteY5" fmla="*/ 101518 h 266888"/>
                  <a:gd name="connsiteX6" fmla="*/ 77623 w 319421"/>
                  <a:gd name="connsiteY6" fmla="*/ 128517 h 266888"/>
                  <a:gd name="connsiteX7" fmla="*/ 86060 w 319421"/>
                  <a:gd name="connsiteY7" fmla="*/ 145391 h 266888"/>
                  <a:gd name="connsiteX8" fmla="*/ 113059 w 319421"/>
                  <a:gd name="connsiteY8" fmla="*/ 145391 h 266888"/>
                  <a:gd name="connsiteX9" fmla="*/ 133309 w 319421"/>
                  <a:gd name="connsiteY9" fmla="*/ 167328 h 266888"/>
                  <a:gd name="connsiteX10" fmla="*/ 161995 w 319421"/>
                  <a:gd name="connsiteY10" fmla="*/ 150454 h 266888"/>
                  <a:gd name="connsiteX11" fmla="*/ 200807 w 319421"/>
                  <a:gd name="connsiteY11" fmla="*/ 150454 h 266888"/>
                  <a:gd name="connsiteX12" fmla="*/ 205869 w 319421"/>
                  <a:gd name="connsiteY12" fmla="*/ 170703 h 266888"/>
                  <a:gd name="connsiteX13" fmla="*/ 192369 w 319421"/>
                  <a:gd name="connsiteY13" fmla="*/ 184203 h 266888"/>
                  <a:gd name="connsiteX14" fmla="*/ 221056 w 319421"/>
                  <a:gd name="connsiteY14" fmla="*/ 194328 h 266888"/>
                  <a:gd name="connsiteX15" fmla="*/ 234556 w 319421"/>
                  <a:gd name="connsiteY15" fmla="*/ 206140 h 266888"/>
                  <a:gd name="connsiteX16" fmla="*/ 224431 w 319421"/>
                  <a:gd name="connsiteY16" fmla="*/ 229764 h 266888"/>
                  <a:gd name="connsiteX17" fmla="*/ 242993 w 319421"/>
                  <a:gd name="connsiteY17" fmla="*/ 248326 h 266888"/>
                  <a:gd name="connsiteX18" fmla="*/ 254805 w 319421"/>
                  <a:gd name="connsiteY18" fmla="*/ 244951 h 266888"/>
                  <a:gd name="connsiteX19" fmla="*/ 259867 w 319421"/>
                  <a:gd name="connsiteY19" fmla="*/ 234826 h 266888"/>
                  <a:gd name="connsiteX20" fmla="*/ 288554 w 319421"/>
                  <a:gd name="connsiteY20" fmla="*/ 233139 h 266888"/>
                  <a:gd name="connsiteX21" fmla="*/ 312178 w 319421"/>
                  <a:gd name="connsiteY21" fmla="*/ 244951 h 266888"/>
                  <a:gd name="connsiteX22" fmla="*/ 295304 w 319421"/>
                  <a:gd name="connsiteY22" fmla="*/ 261825 h 266888"/>
                  <a:gd name="connsiteX23" fmla="*/ 312178 w 319421"/>
                  <a:gd name="connsiteY23" fmla="*/ 266888 h 266888"/>
                  <a:gd name="connsiteX24" fmla="*/ 319421 w 319421"/>
                  <a:gd name="connsiteY24" fmla="*/ 264818 h 266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9421" h="266888">
                    <a:moveTo>
                      <a:pt x="20909" y="0"/>
                    </a:moveTo>
                    <a:lnTo>
                      <a:pt x="11812" y="10396"/>
                    </a:lnTo>
                    <a:lnTo>
                      <a:pt x="8438" y="55957"/>
                    </a:lnTo>
                    <a:lnTo>
                      <a:pt x="0" y="66081"/>
                    </a:lnTo>
                    <a:lnTo>
                      <a:pt x="10125" y="74519"/>
                    </a:lnTo>
                    <a:cubicBezTo>
                      <a:pt x="9563" y="83519"/>
                      <a:pt x="9000" y="92518"/>
                      <a:pt x="8438" y="101518"/>
                    </a:cubicBezTo>
                    <a:lnTo>
                      <a:pt x="77623" y="128517"/>
                    </a:lnTo>
                    <a:lnTo>
                      <a:pt x="86060" y="145391"/>
                    </a:lnTo>
                    <a:lnTo>
                      <a:pt x="113059" y="145391"/>
                    </a:lnTo>
                    <a:lnTo>
                      <a:pt x="133309" y="167328"/>
                    </a:lnTo>
                    <a:lnTo>
                      <a:pt x="161995" y="150454"/>
                    </a:lnTo>
                    <a:lnTo>
                      <a:pt x="200807" y="150454"/>
                    </a:lnTo>
                    <a:lnTo>
                      <a:pt x="205869" y="170703"/>
                    </a:lnTo>
                    <a:lnTo>
                      <a:pt x="192369" y="184203"/>
                    </a:lnTo>
                    <a:lnTo>
                      <a:pt x="221056" y="194328"/>
                    </a:lnTo>
                    <a:lnTo>
                      <a:pt x="234556" y="206140"/>
                    </a:lnTo>
                    <a:lnTo>
                      <a:pt x="224431" y="229764"/>
                    </a:lnTo>
                    <a:lnTo>
                      <a:pt x="242993" y="248326"/>
                    </a:lnTo>
                    <a:lnTo>
                      <a:pt x="254805" y="244951"/>
                    </a:lnTo>
                    <a:lnTo>
                      <a:pt x="259867" y="234826"/>
                    </a:lnTo>
                    <a:lnTo>
                      <a:pt x="288554" y="233139"/>
                    </a:lnTo>
                    <a:lnTo>
                      <a:pt x="312178" y="244951"/>
                    </a:lnTo>
                    <a:lnTo>
                      <a:pt x="295304" y="261825"/>
                    </a:lnTo>
                    <a:lnTo>
                      <a:pt x="312178" y="266888"/>
                    </a:lnTo>
                    <a:lnTo>
                      <a:pt x="319421" y="264818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76226362-C626-DB44-0903-9FA9E5A1BB06}"/>
                  </a:ext>
                </a:extLst>
              </p:cNvPr>
              <p:cNvSpPr/>
              <p:nvPr/>
            </p:nvSpPr>
            <p:spPr>
              <a:xfrm>
                <a:off x="3042983" y="836998"/>
                <a:ext cx="319421" cy="266887"/>
              </a:xfrm>
              <a:custGeom>
                <a:avLst/>
                <a:gdLst>
                  <a:gd name="connsiteX0" fmla="*/ 20907 w 319421"/>
                  <a:gd name="connsiteY0" fmla="*/ 0 h 266887"/>
                  <a:gd name="connsiteX1" fmla="*/ 28879 w 319421"/>
                  <a:gd name="connsiteY1" fmla="*/ 0 h 266887"/>
                  <a:gd name="connsiteX2" fmla="*/ 60748 w 319421"/>
                  <a:gd name="connsiteY2" fmla="*/ 18832 h 266887"/>
                  <a:gd name="connsiteX3" fmla="*/ 65810 w 319421"/>
                  <a:gd name="connsiteY3" fmla="*/ 27269 h 266887"/>
                  <a:gd name="connsiteX4" fmla="*/ 92809 w 319421"/>
                  <a:gd name="connsiteY4" fmla="*/ 5332 h 266887"/>
                  <a:gd name="connsiteX5" fmla="*/ 111371 w 319421"/>
                  <a:gd name="connsiteY5" fmla="*/ 5332 h 266887"/>
                  <a:gd name="connsiteX6" fmla="*/ 111986 w 319421"/>
                  <a:gd name="connsiteY6" fmla="*/ 0 h 266887"/>
                  <a:gd name="connsiteX7" fmla="*/ 319421 w 319421"/>
                  <a:gd name="connsiteY7" fmla="*/ 0 h 266887"/>
                  <a:gd name="connsiteX8" fmla="*/ 319421 w 319421"/>
                  <a:gd name="connsiteY8" fmla="*/ 264817 h 266887"/>
                  <a:gd name="connsiteX9" fmla="*/ 312178 w 319421"/>
                  <a:gd name="connsiteY9" fmla="*/ 266887 h 266887"/>
                  <a:gd name="connsiteX10" fmla="*/ 295303 w 319421"/>
                  <a:gd name="connsiteY10" fmla="*/ 261824 h 266887"/>
                  <a:gd name="connsiteX11" fmla="*/ 312178 w 319421"/>
                  <a:gd name="connsiteY11" fmla="*/ 244950 h 266887"/>
                  <a:gd name="connsiteX12" fmla="*/ 288553 w 319421"/>
                  <a:gd name="connsiteY12" fmla="*/ 233138 h 266887"/>
                  <a:gd name="connsiteX13" fmla="*/ 259867 w 319421"/>
                  <a:gd name="connsiteY13" fmla="*/ 234825 h 266887"/>
                  <a:gd name="connsiteX14" fmla="*/ 254804 w 319421"/>
                  <a:gd name="connsiteY14" fmla="*/ 244950 h 266887"/>
                  <a:gd name="connsiteX15" fmla="*/ 242992 w 319421"/>
                  <a:gd name="connsiteY15" fmla="*/ 248325 h 266887"/>
                  <a:gd name="connsiteX16" fmla="*/ 224430 w 319421"/>
                  <a:gd name="connsiteY16" fmla="*/ 229763 h 266887"/>
                  <a:gd name="connsiteX17" fmla="*/ 234555 w 319421"/>
                  <a:gd name="connsiteY17" fmla="*/ 206139 h 266887"/>
                  <a:gd name="connsiteX18" fmla="*/ 221055 w 319421"/>
                  <a:gd name="connsiteY18" fmla="*/ 194327 h 266887"/>
                  <a:gd name="connsiteX19" fmla="*/ 192369 w 319421"/>
                  <a:gd name="connsiteY19" fmla="*/ 184202 h 266887"/>
                  <a:gd name="connsiteX20" fmla="*/ 205868 w 319421"/>
                  <a:gd name="connsiteY20" fmla="*/ 170702 h 266887"/>
                  <a:gd name="connsiteX21" fmla="*/ 200806 w 319421"/>
                  <a:gd name="connsiteY21" fmla="*/ 150453 h 266887"/>
                  <a:gd name="connsiteX22" fmla="*/ 161995 w 319421"/>
                  <a:gd name="connsiteY22" fmla="*/ 150453 h 266887"/>
                  <a:gd name="connsiteX23" fmla="*/ 133308 w 319421"/>
                  <a:gd name="connsiteY23" fmla="*/ 167327 h 266887"/>
                  <a:gd name="connsiteX24" fmla="*/ 113059 w 319421"/>
                  <a:gd name="connsiteY24" fmla="*/ 145391 h 266887"/>
                  <a:gd name="connsiteX25" fmla="*/ 86060 w 319421"/>
                  <a:gd name="connsiteY25" fmla="*/ 145391 h 266887"/>
                  <a:gd name="connsiteX26" fmla="*/ 77622 w 319421"/>
                  <a:gd name="connsiteY26" fmla="*/ 128516 h 266887"/>
                  <a:gd name="connsiteX27" fmla="*/ 8437 w 319421"/>
                  <a:gd name="connsiteY27" fmla="*/ 101517 h 266887"/>
                  <a:gd name="connsiteX28" fmla="*/ 10124 w 319421"/>
                  <a:gd name="connsiteY28" fmla="*/ 74518 h 266887"/>
                  <a:gd name="connsiteX29" fmla="*/ 0 w 319421"/>
                  <a:gd name="connsiteY29" fmla="*/ 66081 h 266887"/>
                  <a:gd name="connsiteX30" fmla="*/ 8437 w 319421"/>
                  <a:gd name="connsiteY30" fmla="*/ 55956 h 266887"/>
                  <a:gd name="connsiteX31" fmla="*/ 11812 w 319421"/>
                  <a:gd name="connsiteY31" fmla="*/ 10395 h 266887"/>
                  <a:gd name="connsiteX0" fmla="*/ 319421 w 410861"/>
                  <a:gd name="connsiteY0" fmla="*/ 0 h 266887"/>
                  <a:gd name="connsiteX1" fmla="*/ 319421 w 410861"/>
                  <a:gd name="connsiteY1" fmla="*/ 264817 h 266887"/>
                  <a:gd name="connsiteX2" fmla="*/ 312178 w 410861"/>
                  <a:gd name="connsiteY2" fmla="*/ 266887 h 266887"/>
                  <a:gd name="connsiteX3" fmla="*/ 295303 w 410861"/>
                  <a:gd name="connsiteY3" fmla="*/ 261824 h 266887"/>
                  <a:gd name="connsiteX4" fmla="*/ 312178 w 410861"/>
                  <a:gd name="connsiteY4" fmla="*/ 244950 h 266887"/>
                  <a:gd name="connsiteX5" fmla="*/ 288553 w 410861"/>
                  <a:gd name="connsiteY5" fmla="*/ 233138 h 266887"/>
                  <a:gd name="connsiteX6" fmla="*/ 259867 w 410861"/>
                  <a:gd name="connsiteY6" fmla="*/ 234825 h 266887"/>
                  <a:gd name="connsiteX7" fmla="*/ 254804 w 410861"/>
                  <a:gd name="connsiteY7" fmla="*/ 244950 h 266887"/>
                  <a:gd name="connsiteX8" fmla="*/ 242992 w 410861"/>
                  <a:gd name="connsiteY8" fmla="*/ 248325 h 266887"/>
                  <a:gd name="connsiteX9" fmla="*/ 224430 w 410861"/>
                  <a:gd name="connsiteY9" fmla="*/ 229763 h 266887"/>
                  <a:gd name="connsiteX10" fmla="*/ 234555 w 410861"/>
                  <a:gd name="connsiteY10" fmla="*/ 206139 h 266887"/>
                  <a:gd name="connsiteX11" fmla="*/ 221055 w 410861"/>
                  <a:gd name="connsiteY11" fmla="*/ 194327 h 266887"/>
                  <a:gd name="connsiteX12" fmla="*/ 192369 w 410861"/>
                  <a:gd name="connsiteY12" fmla="*/ 184202 h 266887"/>
                  <a:gd name="connsiteX13" fmla="*/ 205868 w 410861"/>
                  <a:gd name="connsiteY13" fmla="*/ 170702 h 266887"/>
                  <a:gd name="connsiteX14" fmla="*/ 200806 w 410861"/>
                  <a:gd name="connsiteY14" fmla="*/ 150453 h 266887"/>
                  <a:gd name="connsiteX15" fmla="*/ 161995 w 410861"/>
                  <a:gd name="connsiteY15" fmla="*/ 150453 h 266887"/>
                  <a:gd name="connsiteX16" fmla="*/ 133308 w 410861"/>
                  <a:gd name="connsiteY16" fmla="*/ 167327 h 266887"/>
                  <a:gd name="connsiteX17" fmla="*/ 113059 w 410861"/>
                  <a:gd name="connsiteY17" fmla="*/ 145391 h 266887"/>
                  <a:gd name="connsiteX18" fmla="*/ 86060 w 410861"/>
                  <a:gd name="connsiteY18" fmla="*/ 145391 h 266887"/>
                  <a:gd name="connsiteX19" fmla="*/ 77622 w 410861"/>
                  <a:gd name="connsiteY19" fmla="*/ 128516 h 266887"/>
                  <a:gd name="connsiteX20" fmla="*/ 8437 w 410861"/>
                  <a:gd name="connsiteY20" fmla="*/ 101517 h 266887"/>
                  <a:gd name="connsiteX21" fmla="*/ 10124 w 410861"/>
                  <a:gd name="connsiteY21" fmla="*/ 74518 h 266887"/>
                  <a:gd name="connsiteX22" fmla="*/ 0 w 410861"/>
                  <a:gd name="connsiteY22" fmla="*/ 66081 h 266887"/>
                  <a:gd name="connsiteX23" fmla="*/ 8437 w 410861"/>
                  <a:gd name="connsiteY23" fmla="*/ 55956 h 266887"/>
                  <a:gd name="connsiteX24" fmla="*/ 11812 w 410861"/>
                  <a:gd name="connsiteY24" fmla="*/ 10395 h 266887"/>
                  <a:gd name="connsiteX25" fmla="*/ 20907 w 410861"/>
                  <a:gd name="connsiteY25" fmla="*/ 0 h 266887"/>
                  <a:gd name="connsiteX26" fmla="*/ 28879 w 410861"/>
                  <a:gd name="connsiteY26" fmla="*/ 0 h 266887"/>
                  <a:gd name="connsiteX27" fmla="*/ 60748 w 410861"/>
                  <a:gd name="connsiteY27" fmla="*/ 18832 h 266887"/>
                  <a:gd name="connsiteX28" fmla="*/ 65810 w 410861"/>
                  <a:gd name="connsiteY28" fmla="*/ 27269 h 266887"/>
                  <a:gd name="connsiteX29" fmla="*/ 92809 w 410861"/>
                  <a:gd name="connsiteY29" fmla="*/ 5332 h 266887"/>
                  <a:gd name="connsiteX30" fmla="*/ 111371 w 410861"/>
                  <a:gd name="connsiteY30" fmla="*/ 5332 h 266887"/>
                  <a:gd name="connsiteX31" fmla="*/ 111986 w 410861"/>
                  <a:gd name="connsiteY31" fmla="*/ 0 h 266887"/>
                  <a:gd name="connsiteX32" fmla="*/ 410861 w 410861"/>
                  <a:gd name="connsiteY32" fmla="*/ 91440 h 266887"/>
                  <a:gd name="connsiteX0" fmla="*/ 319421 w 410861"/>
                  <a:gd name="connsiteY0" fmla="*/ 264817 h 266887"/>
                  <a:gd name="connsiteX1" fmla="*/ 312178 w 410861"/>
                  <a:gd name="connsiteY1" fmla="*/ 266887 h 266887"/>
                  <a:gd name="connsiteX2" fmla="*/ 295303 w 410861"/>
                  <a:gd name="connsiteY2" fmla="*/ 261824 h 266887"/>
                  <a:gd name="connsiteX3" fmla="*/ 312178 w 410861"/>
                  <a:gd name="connsiteY3" fmla="*/ 244950 h 266887"/>
                  <a:gd name="connsiteX4" fmla="*/ 288553 w 410861"/>
                  <a:gd name="connsiteY4" fmla="*/ 233138 h 266887"/>
                  <a:gd name="connsiteX5" fmla="*/ 259867 w 410861"/>
                  <a:gd name="connsiteY5" fmla="*/ 234825 h 266887"/>
                  <a:gd name="connsiteX6" fmla="*/ 254804 w 410861"/>
                  <a:gd name="connsiteY6" fmla="*/ 244950 h 266887"/>
                  <a:gd name="connsiteX7" fmla="*/ 242992 w 410861"/>
                  <a:gd name="connsiteY7" fmla="*/ 248325 h 266887"/>
                  <a:gd name="connsiteX8" fmla="*/ 224430 w 410861"/>
                  <a:gd name="connsiteY8" fmla="*/ 229763 h 266887"/>
                  <a:gd name="connsiteX9" fmla="*/ 234555 w 410861"/>
                  <a:gd name="connsiteY9" fmla="*/ 206139 h 266887"/>
                  <a:gd name="connsiteX10" fmla="*/ 221055 w 410861"/>
                  <a:gd name="connsiteY10" fmla="*/ 194327 h 266887"/>
                  <a:gd name="connsiteX11" fmla="*/ 192369 w 410861"/>
                  <a:gd name="connsiteY11" fmla="*/ 184202 h 266887"/>
                  <a:gd name="connsiteX12" fmla="*/ 205868 w 410861"/>
                  <a:gd name="connsiteY12" fmla="*/ 170702 h 266887"/>
                  <a:gd name="connsiteX13" fmla="*/ 200806 w 410861"/>
                  <a:gd name="connsiteY13" fmla="*/ 150453 h 266887"/>
                  <a:gd name="connsiteX14" fmla="*/ 161995 w 410861"/>
                  <a:gd name="connsiteY14" fmla="*/ 150453 h 266887"/>
                  <a:gd name="connsiteX15" fmla="*/ 133308 w 410861"/>
                  <a:gd name="connsiteY15" fmla="*/ 167327 h 266887"/>
                  <a:gd name="connsiteX16" fmla="*/ 113059 w 410861"/>
                  <a:gd name="connsiteY16" fmla="*/ 145391 h 266887"/>
                  <a:gd name="connsiteX17" fmla="*/ 86060 w 410861"/>
                  <a:gd name="connsiteY17" fmla="*/ 145391 h 266887"/>
                  <a:gd name="connsiteX18" fmla="*/ 77622 w 410861"/>
                  <a:gd name="connsiteY18" fmla="*/ 128516 h 266887"/>
                  <a:gd name="connsiteX19" fmla="*/ 8437 w 410861"/>
                  <a:gd name="connsiteY19" fmla="*/ 101517 h 266887"/>
                  <a:gd name="connsiteX20" fmla="*/ 10124 w 410861"/>
                  <a:gd name="connsiteY20" fmla="*/ 74518 h 266887"/>
                  <a:gd name="connsiteX21" fmla="*/ 0 w 410861"/>
                  <a:gd name="connsiteY21" fmla="*/ 66081 h 266887"/>
                  <a:gd name="connsiteX22" fmla="*/ 8437 w 410861"/>
                  <a:gd name="connsiteY22" fmla="*/ 55956 h 266887"/>
                  <a:gd name="connsiteX23" fmla="*/ 11812 w 410861"/>
                  <a:gd name="connsiteY23" fmla="*/ 10395 h 266887"/>
                  <a:gd name="connsiteX24" fmla="*/ 20907 w 410861"/>
                  <a:gd name="connsiteY24" fmla="*/ 0 h 266887"/>
                  <a:gd name="connsiteX25" fmla="*/ 28879 w 410861"/>
                  <a:gd name="connsiteY25" fmla="*/ 0 h 266887"/>
                  <a:gd name="connsiteX26" fmla="*/ 60748 w 410861"/>
                  <a:gd name="connsiteY26" fmla="*/ 18832 h 266887"/>
                  <a:gd name="connsiteX27" fmla="*/ 65810 w 410861"/>
                  <a:gd name="connsiteY27" fmla="*/ 27269 h 266887"/>
                  <a:gd name="connsiteX28" fmla="*/ 92809 w 410861"/>
                  <a:gd name="connsiteY28" fmla="*/ 5332 h 266887"/>
                  <a:gd name="connsiteX29" fmla="*/ 111371 w 410861"/>
                  <a:gd name="connsiteY29" fmla="*/ 5332 h 266887"/>
                  <a:gd name="connsiteX30" fmla="*/ 111986 w 410861"/>
                  <a:gd name="connsiteY30" fmla="*/ 0 h 266887"/>
                  <a:gd name="connsiteX31" fmla="*/ 410861 w 410861"/>
                  <a:gd name="connsiteY31" fmla="*/ 91440 h 266887"/>
                  <a:gd name="connsiteX0" fmla="*/ 319421 w 319421"/>
                  <a:gd name="connsiteY0" fmla="*/ 264817 h 266887"/>
                  <a:gd name="connsiteX1" fmla="*/ 312178 w 319421"/>
                  <a:gd name="connsiteY1" fmla="*/ 266887 h 266887"/>
                  <a:gd name="connsiteX2" fmla="*/ 295303 w 319421"/>
                  <a:gd name="connsiteY2" fmla="*/ 261824 h 266887"/>
                  <a:gd name="connsiteX3" fmla="*/ 312178 w 319421"/>
                  <a:gd name="connsiteY3" fmla="*/ 244950 h 266887"/>
                  <a:gd name="connsiteX4" fmla="*/ 288553 w 319421"/>
                  <a:gd name="connsiteY4" fmla="*/ 233138 h 266887"/>
                  <a:gd name="connsiteX5" fmla="*/ 259867 w 319421"/>
                  <a:gd name="connsiteY5" fmla="*/ 234825 h 266887"/>
                  <a:gd name="connsiteX6" fmla="*/ 254804 w 319421"/>
                  <a:gd name="connsiteY6" fmla="*/ 244950 h 266887"/>
                  <a:gd name="connsiteX7" fmla="*/ 242992 w 319421"/>
                  <a:gd name="connsiteY7" fmla="*/ 248325 h 266887"/>
                  <a:gd name="connsiteX8" fmla="*/ 224430 w 319421"/>
                  <a:gd name="connsiteY8" fmla="*/ 229763 h 266887"/>
                  <a:gd name="connsiteX9" fmla="*/ 234555 w 319421"/>
                  <a:gd name="connsiteY9" fmla="*/ 206139 h 266887"/>
                  <a:gd name="connsiteX10" fmla="*/ 221055 w 319421"/>
                  <a:gd name="connsiteY10" fmla="*/ 194327 h 266887"/>
                  <a:gd name="connsiteX11" fmla="*/ 192369 w 319421"/>
                  <a:gd name="connsiteY11" fmla="*/ 184202 h 266887"/>
                  <a:gd name="connsiteX12" fmla="*/ 205868 w 319421"/>
                  <a:gd name="connsiteY12" fmla="*/ 170702 h 266887"/>
                  <a:gd name="connsiteX13" fmla="*/ 200806 w 319421"/>
                  <a:gd name="connsiteY13" fmla="*/ 150453 h 266887"/>
                  <a:gd name="connsiteX14" fmla="*/ 161995 w 319421"/>
                  <a:gd name="connsiteY14" fmla="*/ 150453 h 266887"/>
                  <a:gd name="connsiteX15" fmla="*/ 133308 w 319421"/>
                  <a:gd name="connsiteY15" fmla="*/ 167327 h 266887"/>
                  <a:gd name="connsiteX16" fmla="*/ 113059 w 319421"/>
                  <a:gd name="connsiteY16" fmla="*/ 145391 h 266887"/>
                  <a:gd name="connsiteX17" fmla="*/ 86060 w 319421"/>
                  <a:gd name="connsiteY17" fmla="*/ 145391 h 266887"/>
                  <a:gd name="connsiteX18" fmla="*/ 77622 w 319421"/>
                  <a:gd name="connsiteY18" fmla="*/ 128516 h 266887"/>
                  <a:gd name="connsiteX19" fmla="*/ 8437 w 319421"/>
                  <a:gd name="connsiteY19" fmla="*/ 101517 h 266887"/>
                  <a:gd name="connsiteX20" fmla="*/ 10124 w 319421"/>
                  <a:gd name="connsiteY20" fmla="*/ 74518 h 266887"/>
                  <a:gd name="connsiteX21" fmla="*/ 0 w 319421"/>
                  <a:gd name="connsiteY21" fmla="*/ 66081 h 266887"/>
                  <a:gd name="connsiteX22" fmla="*/ 8437 w 319421"/>
                  <a:gd name="connsiteY22" fmla="*/ 55956 h 266887"/>
                  <a:gd name="connsiteX23" fmla="*/ 11812 w 319421"/>
                  <a:gd name="connsiteY23" fmla="*/ 10395 h 266887"/>
                  <a:gd name="connsiteX24" fmla="*/ 20907 w 319421"/>
                  <a:gd name="connsiteY24" fmla="*/ 0 h 266887"/>
                  <a:gd name="connsiteX25" fmla="*/ 28879 w 319421"/>
                  <a:gd name="connsiteY25" fmla="*/ 0 h 266887"/>
                  <a:gd name="connsiteX26" fmla="*/ 60748 w 319421"/>
                  <a:gd name="connsiteY26" fmla="*/ 18832 h 266887"/>
                  <a:gd name="connsiteX27" fmla="*/ 65810 w 319421"/>
                  <a:gd name="connsiteY27" fmla="*/ 27269 h 266887"/>
                  <a:gd name="connsiteX28" fmla="*/ 92809 w 319421"/>
                  <a:gd name="connsiteY28" fmla="*/ 5332 h 266887"/>
                  <a:gd name="connsiteX29" fmla="*/ 111371 w 319421"/>
                  <a:gd name="connsiteY29" fmla="*/ 5332 h 266887"/>
                  <a:gd name="connsiteX30" fmla="*/ 111986 w 319421"/>
                  <a:gd name="connsiteY30" fmla="*/ 0 h 266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19421" h="266887">
                    <a:moveTo>
                      <a:pt x="319421" y="264817"/>
                    </a:moveTo>
                    <a:lnTo>
                      <a:pt x="312178" y="266887"/>
                    </a:lnTo>
                    <a:lnTo>
                      <a:pt x="295303" y="261824"/>
                    </a:lnTo>
                    <a:lnTo>
                      <a:pt x="312178" y="244950"/>
                    </a:lnTo>
                    <a:lnTo>
                      <a:pt x="288553" y="233138"/>
                    </a:lnTo>
                    <a:lnTo>
                      <a:pt x="259867" y="234825"/>
                    </a:lnTo>
                    <a:lnTo>
                      <a:pt x="254804" y="244950"/>
                    </a:lnTo>
                    <a:lnTo>
                      <a:pt x="242992" y="248325"/>
                    </a:lnTo>
                    <a:lnTo>
                      <a:pt x="224430" y="229763"/>
                    </a:lnTo>
                    <a:lnTo>
                      <a:pt x="234555" y="206139"/>
                    </a:lnTo>
                    <a:lnTo>
                      <a:pt x="221055" y="194327"/>
                    </a:lnTo>
                    <a:lnTo>
                      <a:pt x="192369" y="184202"/>
                    </a:lnTo>
                    <a:lnTo>
                      <a:pt x="205868" y="170702"/>
                    </a:lnTo>
                    <a:lnTo>
                      <a:pt x="200806" y="150453"/>
                    </a:lnTo>
                    <a:lnTo>
                      <a:pt x="161995" y="150453"/>
                    </a:lnTo>
                    <a:lnTo>
                      <a:pt x="133308" y="167327"/>
                    </a:lnTo>
                    <a:lnTo>
                      <a:pt x="113059" y="145391"/>
                    </a:lnTo>
                    <a:lnTo>
                      <a:pt x="86060" y="145391"/>
                    </a:lnTo>
                    <a:lnTo>
                      <a:pt x="77622" y="128516"/>
                    </a:lnTo>
                    <a:lnTo>
                      <a:pt x="8437" y="101517"/>
                    </a:lnTo>
                    <a:cubicBezTo>
                      <a:pt x="8999" y="92517"/>
                      <a:pt x="9562" y="83518"/>
                      <a:pt x="10124" y="74518"/>
                    </a:cubicBezTo>
                    <a:lnTo>
                      <a:pt x="0" y="66081"/>
                    </a:lnTo>
                    <a:lnTo>
                      <a:pt x="8437" y="55956"/>
                    </a:lnTo>
                    <a:lnTo>
                      <a:pt x="11812" y="10395"/>
                    </a:lnTo>
                    <a:lnTo>
                      <a:pt x="20907" y="0"/>
                    </a:lnTo>
                    <a:lnTo>
                      <a:pt x="28879" y="0"/>
                    </a:lnTo>
                    <a:lnTo>
                      <a:pt x="60748" y="18832"/>
                    </a:lnTo>
                    <a:lnTo>
                      <a:pt x="65810" y="27269"/>
                    </a:lnTo>
                    <a:lnTo>
                      <a:pt x="92809" y="5332"/>
                    </a:lnTo>
                    <a:lnTo>
                      <a:pt x="111371" y="5332"/>
                    </a:lnTo>
                    <a:lnTo>
                      <a:pt x="111986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D8F38F97-2116-795F-E5FA-27A7442B0289}"/>
                  </a:ext>
                </a:extLst>
              </p:cNvPr>
              <p:cNvSpPr/>
              <p:nvPr/>
            </p:nvSpPr>
            <p:spPr>
              <a:xfrm>
                <a:off x="651513" y="836998"/>
                <a:ext cx="575792" cy="593264"/>
              </a:xfrm>
              <a:custGeom>
                <a:avLst/>
                <a:gdLst>
                  <a:gd name="connsiteX0" fmla="*/ 554974 w 689355"/>
                  <a:gd name="connsiteY0" fmla="*/ 0 h 764126"/>
                  <a:gd name="connsiteX1" fmla="*/ 689355 w 689355"/>
                  <a:gd name="connsiteY1" fmla="*/ 0 h 764126"/>
                  <a:gd name="connsiteX2" fmla="*/ 0 w 689355"/>
                  <a:gd name="connsiteY2" fmla="*/ 764126 h 764126"/>
                  <a:gd name="connsiteX3" fmla="*/ 0 w 689355"/>
                  <a:gd name="connsiteY3" fmla="*/ 593264 h 764126"/>
                  <a:gd name="connsiteX4" fmla="*/ 18934 w 689355"/>
                  <a:gd name="connsiteY4" fmla="*/ 579063 h 764126"/>
                  <a:gd name="connsiteX5" fmla="*/ 29059 w 689355"/>
                  <a:gd name="connsiteY5" fmla="*/ 553752 h 764126"/>
                  <a:gd name="connsiteX6" fmla="*/ 46777 w 689355"/>
                  <a:gd name="connsiteY6" fmla="*/ 543627 h 764126"/>
                  <a:gd name="connsiteX7" fmla="*/ 74620 w 689355"/>
                  <a:gd name="connsiteY7" fmla="*/ 513253 h 764126"/>
                  <a:gd name="connsiteX8" fmla="*/ 99932 w 689355"/>
                  <a:gd name="connsiteY8" fmla="*/ 490473 h 764126"/>
                  <a:gd name="connsiteX9" fmla="*/ 145492 w 689355"/>
                  <a:gd name="connsiteY9" fmla="*/ 442381 h 764126"/>
                  <a:gd name="connsiteX10" fmla="*/ 231553 w 689355"/>
                  <a:gd name="connsiteY10" fmla="*/ 368977 h 764126"/>
                  <a:gd name="connsiteX11" fmla="*/ 282176 w 689355"/>
                  <a:gd name="connsiteY11" fmla="*/ 361383 h 764126"/>
                  <a:gd name="connsiteX12" fmla="*/ 302426 w 689355"/>
                  <a:gd name="connsiteY12" fmla="*/ 318353 h 764126"/>
                  <a:gd name="connsiteX13" fmla="*/ 347986 w 689355"/>
                  <a:gd name="connsiteY13" fmla="*/ 265198 h 764126"/>
                  <a:gd name="connsiteX14" fmla="*/ 360642 w 689355"/>
                  <a:gd name="connsiteY14" fmla="*/ 229762 h 764126"/>
                  <a:gd name="connsiteX15" fmla="*/ 426453 w 689355"/>
                  <a:gd name="connsiteY15" fmla="*/ 179139 h 764126"/>
                  <a:gd name="connsiteX16" fmla="*/ 504920 w 689355"/>
                  <a:gd name="connsiteY16" fmla="*/ 138640 h 764126"/>
                  <a:gd name="connsiteX17" fmla="*/ 547949 w 689355"/>
                  <a:gd name="connsiteY17" fmla="*/ 123452 h 764126"/>
                  <a:gd name="connsiteX18" fmla="*/ 568199 w 689355"/>
                  <a:gd name="connsiteY18" fmla="*/ 85486 h 764126"/>
                  <a:gd name="connsiteX19" fmla="*/ 575792 w 689355"/>
                  <a:gd name="connsiteY19" fmla="*/ 22206 h 764126"/>
                  <a:gd name="connsiteX20" fmla="*/ 554974 w 689355"/>
                  <a:gd name="connsiteY20" fmla="*/ 0 h 764126"/>
                  <a:gd name="connsiteX0" fmla="*/ 0 w 689355"/>
                  <a:gd name="connsiteY0" fmla="*/ 764126 h 855566"/>
                  <a:gd name="connsiteX1" fmla="*/ 0 w 689355"/>
                  <a:gd name="connsiteY1" fmla="*/ 593264 h 855566"/>
                  <a:gd name="connsiteX2" fmla="*/ 18934 w 689355"/>
                  <a:gd name="connsiteY2" fmla="*/ 579063 h 855566"/>
                  <a:gd name="connsiteX3" fmla="*/ 29059 w 689355"/>
                  <a:gd name="connsiteY3" fmla="*/ 553752 h 855566"/>
                  <a:gd name="connsiteX4" fmla="*/ 46777 w 689355"/>
                  <a:gd name="connsiteY4" fmla="*/ 543627 h 855566"/>
                  <a:gd name="connsiteX5" fmla="*/ 74620 w 689355"/>
                  <a:gd name="connsiteY5" fmla="*/ 513253 h 855566"/>
                  <a:gd name="connsiteX6" fmla="*/ 99932 w 689355"/>
                  <a:gd name="connsiteY6" fmla="*/ 490473 h 855566"/>
                  <a:gd name="connsiteX7" fmla="*/ 145492 w 689355"/>
                  <a:gd name="connsiteY7" fmla="*/ 442381 h 855566"/>
                  <a:gd name="connsiteX8" fmla="*/ 231553 w 689355"/>
                  <a:gd name="connsiteY8" fmla="*/ 368977 h 855566"/>
                  <a:gd name="connsiteX9" fmla="*/ 282176 w 689355"/>
                  <a:gd name="connsiteY9" fmla="*/ 361383 h 855566"/>
                  <a:gd name="connsiteX10" fmla="*/ 302426 w 689355"/>
                  <a:gd name="connsiteY10" fmla="*/ 318353 h 855566"/>
                  <a:gd name="connsiteX11" fmla="*/ 347986 w 689355"/>
                  <a:gd name="connsiteY11" fmla="*/ 265198 h 855566"/>
                  <a:gd name="connsiteX12" fmla="*/ 360642 w 689355"/>
                  <a:gd name="connsiteY12" fmla="*/ 229762 h 855566"/>
                  <a:gd name="connsiteX13" fmla="*/ 426453 w 689355"/>
                  <a:gd name="connsiteY13" fmla="*/ 179139 h 855566"/>
                  <a:gd name="connsiteX14" fmla="*/ 504920 w 689355"/>
                  <a:gd name="connsiteY14" fmla="*/ 138640 h 855566"/>
                  <a:gd name="connsiteX15" fmla="*/ 547949 w 689355"/>
                  <a:gd name="connsiteY15" fmla="*/ 123452 h 855566"/>
                  <a:gd name="connsiteX16" fmla="*/ 568199 w 689355"/>
                  <a:gd name="connsiteY16" fmla="*/ 85486 h 855566"/>
                  <a:gd name="connsiteX17" fmla="*/ 575792 w 689355"/>
                  <a:gd name="connsiteY17" fmla="*/ 22206 h 855566"/>
                  <a:gd name="connsiteX18" fmla="*/ 554974 w 689355"/>
                  <a:gd name="connsiteY18" fmla="*/ 0 h 855566"/>
                  <a:gd name="connsiteX19" fmla="*/ 689355 w 689355"/>
                  <a:gd name="connsiteY19" fmla="*/ 0 h 855566"/>
                  <a:gd name="connsiteX20" fmla="*/ 91440 w 689355"/>
                  <a:gd name="connsiteY20" fmla="*/ 855566 h 855566"/>
                  <a:gd name="connsiteX0" fmla="*/ 0 w 689355"/>
                  <a:gd name="connsiteY0" fmla="*/ 764126 h 764126"/>
                  <a:gd name="connsiteX1" fmla="*/ 0 w 689355"/>
                  <a:gd name="connsiteY1" fmla="*/ 593264 h 764126"/>
                  <a:gd name="connsiteX2" fmla="*/ 18934 w 689355"/>
                  <a:gd name="connsiteY2" fmla="*/ 579063 h 764126"/>
                  <a:gd name="connsiteX3" fmla="*/ 29059 w 689355"/>
                  <a:gd name="connsiteY3" fmla="*/ 553752 h 764126"/>
                  <a:gd name="connsiteX4" fmla="*/ 46777 w 689355"/>
                  <a:gd name="connsiteY4" fmla="*/ 543627 h 764126"/>
                  <a:gd name="connsiteX5" fmla="*/ 74620 w 689355"/>
                  <a:gd name="connsiteY5" fmla="*/ 513253 h 764126"/>
                  <a:gd name="connsiteX6" fmla="*/ 99932 w 689355"/>
                  <a:gd name="connsiteY6" fmla="*/ 490473 h 764126"/>
                  <a:gd name="connsiteX7" fmla="*/ 145492 w 689355"/>
                  <a:gd name="connsiteY7" fmla="*/ 442381 h 764126"/>
                  <a:gd name="connsiteX8" fmla="*/ 231553 w 689355"/>
                  <a:gd name="connsiteY8" fmla="*/ 368977 h 764126"/>
                  <a:gd name="connsiteX9" fmla="*/ 282176 w 689355"/>
                  <a:gd name="connsiteY9" fmla="*/ 361383 h 764126"/>
                  <a:gd name="connsiteX10" fmla="*/ 302426 w 689355"/>
                  <a:gd name="connsiteY10" fmla="*/ 318353 h 764126"/>
                  <a:gd name="connsiteX11" fmla="*/ 347986 w 689355"/>
                  <a:gd name="connsiteY11" fmla="*/ 265198 h 764126"/>
                  <a:gd name="connsiteX12" fmla="*/ 360642 w 689355"/>
                  <a:gd name="connsiteY12" fmla="*/ 229762 h 764126"/>
                  <a:gd name="connsiteX13" fmla="*/ 426453 w 689355"/>
                  <a:gd name="connsiteY13" fmla="*/ 179139 h 764126"/>
                  <a:gd name="connsiteX14" fmla="*/ 504920 w 689355"/>
                  <a:gd name="connsiteY14" fmla="*/ 138640 h 764126"/>
                  <a:gd name="connsiteX15" fmla="*/ 547949 w 689355"/>
                  <a:gd name="connsiteY15" fmla="*/ 123452 h 764126"/>
                  <a:gd name="connsiteX16" fmla="*/ 568199 w 689355"/>
                  <a:gd name="connsiteY16" fmla="*/ 85486 h 764126"/>
                  <a:gd name="connsiteX17" fmla="*/ 575792 w 689355"/>
                  <a:gd name="connsiteY17" fmla="*/ 22206 h 764126"/>
                  <a:gd name="connsiteX18" fmla="*/ 554974 w 689355"/>
                  <a:gd name="connsiteY18" fmla="*/ 0 h 764126"/>
                  <a:gd name="connsiteX19" fmla="*/ 689355 w 689355"/>
                  <a:gd name="connsiteY19" fmla="*/ 0 h 764126"/>
                  <a:gd name="connsiteX0" fmla="*/ 0 w 689355"/>
                  <a:gd name="connsiteY0" fmla="*/ 593264 h 593264"/>
                  <a:gd name="connsiteX1" fmla="*/ 18934 w 689355"/>
                  <a:gd name="connsiteY1" fmla="*/ 579063 h 593264"/>
                  <a:gd name="connsiteX2" fmla="*/ 29059 w 689355"/>
                  <a:gd name="connsiteY2" fmla="*/ 553752 h 593264"/>
                  <a:gd name="connsiteX3" fmla="*/ 46777 w 689355"/>
                  <a:gd name="connsiteY3" fmla="*/ 543627 h 593264"/>
                  <a:gd name="connsiteX4" fmla="*/ 74620 w 689355"/>
                  <a:gd name="connsiteY4" fmla="*/ 513253 h 593264"/>
                  <a:gd name="connsiteX5" fmla="*/ 99932 w 689355"/>
                  <a:gd name="connsiteY5" fmla="*/ 490473 h 593264"/>
                  <a:gd name="connsiteX6" fmla="*/ 145492 w 689355"/>
                  <a:gd name="connsiteY6" fmla="*/ 442381 h 593264"/>
                  <a:gd name="connsiteX7" fmla="*/ 231553 w 689355"/>
                  <a:gd name="connsiteY7" fmla="*/ 368977 h 593264"/>
                  <a:gd name="connsiteX8" fmla="*/ 282176 w 689355"/>
                  <a:gd name="connsiteY8" fmla="*/ 361383 h 593264"/>
                  <a:gd name="connsiteX9" fmla="*/ 302426 w 689355"/>
                  <a:gd name="connsiteY9" fmla="*/ 318353 h 593264"/>
                  <a:gd name="connsiteX10" fmla="*/ 347986 w 689355"/>
                  <a:gd name="connsiteY10" fmla="*/ 265198 h 593264"/>
                  <a:gd name="connsiteX11" fmla="*/ 360642 w 689355"/>
                  <a:gd name="connsiteY11" fmla="*/ 229762 h 593264"/>
                  <a:gd name="connsiteX12" fmla="*/ 426453 w 689355"/>
                  <a:gd name="connsiteY12" fmla="*/ 179139 h 593264"/>
                  <a:gd name="connsiteX13" fmla="*/ 504920 w 689355"/>
                  <a:gd name="connsiteY13" fmla="*/ 138640 h 593264"/>
                  <a:gd name="connsiteX14" fmla="*/ 547949 w 689355"/>
                  <a:gd name="connsiteY14" fmla="*/ 123452 h 593264"/>
                  <a:gd name="connsiteX15" fmla="*/ 568199 w 689355"/>
                  <a:gd name="connsiteY15" fmla="*/ 85486 h 593264"/>
                  <a:gd name="connsiteX16" fmla="*/ 575792 w 689355"/>
                  <a:gd name="connsiteY16" fmla="*/ 22206 h 593264"/>
                  <a:gd name="connsiteX17" fmla="*/ 554974 w 689355"/>
                  <a:gd name="connsiteY17" fmla="*/ 0 h 593264"/>
                  <a:gd name="connsiteX18" fmla="*/ 689355 w 689355"/>
                  <a:gd name="connsiteY18" fmla="*/ 0 h 593264"/>
                  <a:gd name="connsiteX0" fmla="*/ 0 w 575792"/>
                  <a:gd name="connsiteY0" fmla="*/ 593264 h 593264"/>
                  <a:gd name="connsiteX1" fmla="*/ 18934 w 575792"/>
                  <a:gd name="connsiteY1" fmla="*/ 579063 h 593264"/>
                  <a:gd name="connsiteX2" fmla="*/ 29059 w 575792"/>
                  <a:gd name="connsiteY2" fmla="*/ 553752 h 593264"/>
                  <a:gd name="connsiteX3" fmla="*/ 46777 w 575792"/>
                  <a:gd name="connsiteY3" fmla="*/ 543627 h 593264"/>
                  <a:gd name="connsiteX4" fmla="*/ 74620 w 575792"/>
                  <a:gd name="connsiteY4" fmla="*/ 513253 h 593264"/>
                  <a:gd name="connsiteX5" fmla="*/ 99932 w 575792"/>
                  <a:gd name="connsiteY5" fmla="*/ 490473 h 593264"/>
                  <a:gd name="connsiteX6" fmla="*/ 145492 w 575792"/>
                  <a:gd name="connsiteY6" fmla="*/ 442381 h 593264"/>
                  <a:gd name="connsiteX7" fmla="*/ 231553 w 575792"/>
                  <a:gd name="connsiteY7" fmla="*/ 368977 h 593264"/>
                  <a:gd name="connsiteX8" fmla="*/ 282176 w 575792"/>
                  <a:gd name="connsiteY8" fmla="*/ 361383 h 593264"/>
                  <a:gd name="connsiteX9" fmla="*/ 302426 w 575792"/>
                  <a:gd name="connsiteY9" fmla="*/ 318353 h 593264"/>
                  <a:gd name="connsiteX10" fmla="*/ 347986 w 575792"/>
                  <a:gd name="connsiteY10" fmla="*/ 265198 h 593264"/>
                  <a:gd name="connsiteX11" fmla="*/ 360642 w 575792"/>
                  <a:gd name="connsiteY11" fmla="*/ 229762 h 593264"/>
                  <a:gd name="connsiteX12" fmla="*/ 426453 w 575792"/>
                  <a:gd name="connsiteY12" fmla="*/ 179139 h 593264"/>
                  <a:gd name="connsiteX13" fmla="*/ 504920 w 575792"/>
                  <a:gd name="connsiteY13" fmla="*/ 138640 h 593264"/>
                  <a:gd name="connsiteX14" fmla="*/ 547949 w 575792"/>
                  <a:gd name="connsiteY14" fmla="*/ 123452 h 593264"/>
                  <a:gd name="connsiteX15" fmla="*/ 568199 w 575792"/>
                  <a:gd name="connsiteY15" fmla="*/ 85486 h 593264"/>
                  <a:gd name="connsiteX16" fmla="*/ 575792 w 575792"/>
                  <a:gd name="connsiteY16" fmla="*/ 22206 h 593264"/>
                  <a:gd name="connsiteX17" fmla="*/ 554974 w 575792"/>
                  <a:gd name="connsiteY17" fmla="*/ 0 h 593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75792" h="593264">
                    <a:moveTo>
                      <a:pt x="0" y="593264"/>
                    </a:moveTo>
                    <a:lnTo>
                      <a:pt x="18934" y="579063"/>
                    </a:lnTo>
                    <a:lnTo>
                      <a:pt x="29059" y="553752"/>
                    </a:lnTo>
                    <a:lnTo>
                      <a:pt x="46777" y="543627"/>
                    </a:lnTo>
                    <a:lnTo>
                      <a:pt x="74620" y="513253"/>
                    </a:lnTo>
                    <a:lnTo>
                      <a:pt x="99932" y="490473"/>
                    </a:lnTo>
                    <a:lnTo>
                      <a:pt x="145492" y="442381"/>
                    </a:lnTo>
                    <a:lnTo>
                      <a:pt x="231553" y="368977"/>
                    </a:lnTo>
                    <a:lnTo>
                      <a:pt x="282176" y="361383"/>
                    </a:lnTo>
                    <a:lnTo>
                      <a:pt x="302426" y="318353"/>
                    </a:lnTo>
                    <a:lnTo>
                      <a:pt x="347986" y="265198"/>
                    </a:lnTo>
                    <a:lnTo>
                      <a:pt x="360642" y="229762"/>
                    </a:lnTo>
                    <a:lnTo>
                      <a:pt x="426453" y="179139"/>
                    </a:lnTo>
                    <a:lnTo>
                      <a:pt x="504920" y="138640"/>
                    </a:lnTo>
                    <a:lnTo>
                      <a:pt x="547949" y="123452"/>
                    </a:lnTo>
                    <a:lnTo>
                      <a:pt x="568199" y="85486"/>
                    </a:lnTo>
                    <a:lnTo>
                      <a:pt x="575792" y="22206"/>
                    </a:lnTo>
                    <a:lnTo>
                      <a:pt x="554974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DCFA8EC0-9CD3-974B-BA93-062F3566FBC1}"/>
                  </a:ext>
                </a:extLst>
              </p:cNvPr>
              <p:cNvSpPr/>
              <p:nvPr/>
            </p:nvSpPr>
            <p:spPr>
              <a:xfrm>
                <a:off x="651512" y="836998"/>
                <a:ext cx="1102782" cy="1078675"/>
              </a:xfrm>
              <a:custGeom>
                <a:avLst/>
                <a:gdLst>
                  <a:gd name="connsiteX0" fmla="*/ 689355 w 1102782"/>
                  <a:gd name="connsiteY0" fmla="*/ 0 h 1078675"/>
                  <a:gd name="connsiteX1" fmla="*/ 1095666 w 1102782"/>
                  <a:gd name="connsiteY1" fmla="*/ 0 h 1078675"/>
                  <a:gd name="connsiteX2" fmla="*/ 1102782 w 1102782"/>
                  <a:gd name="connsiteY2" fmla="*/ 11069 h 1078675"/>
                  <a:gd name="connsiteX3" fmla="*/ 1098732 w 1102782"/>
                  <a:gd name="connsiteY3" fmla="*/ 27269 h 1078675"/>
                  <a:gd name="connsiteX4" fmla="*/ 1102782 w 1102782"/>
                  <a:gd name="connsiteY4" fmla="*/ 37393 h 1078675"/>
                  <a:gd name="connsiteX5" fmla="*/ 1086583 w 1102782"/>
                  <a:gd name="connsiteY5" fmla="*/ 57643 h 1078675"/>
                  <a:gd name="connsiteX6" fmla="*/ 1086583 w 1102782"/>
                  <a:gd name="connsiteY6" fmla="*/ 142690 h 1078675"/>
                  <a:gd name="connsiteX7" fmla="*/ 1025835 w 1102782"/>
                  <a:gd name="connsiteY7" fmla="*/ 164964 h 1078675"/>
                  <a:gd name="connsiteX8" fmla="*/ 979261 w 1102782"/>
                  <a:gd name="connsiteY8" fmla="*/ 185214 h 1078675"/>
                  <a:gd name="connsiteX9" fmla="*/ 969136 w 1102782"/>
                  <a:gd name="connsiteY9" fmla="*/ 201413 h 1078675"/>
                  <a:gd name="connsiteX10" fmla="*/ 983311 w 1102782"/>
                  <a:gd name="connsiteY10" fmla="*/ 203438 h 1078675"/>
                  <a:gd name="connsiteX11" fmla="*/ 993436 w 1102782"/>
                  <a:gd name="connsiteY11" fmla="*/ 241912 h 1078675"/>
                  <a:gd name="connsiteX12" fmla="*/ 961037 w 1102782"/>
                  <a:gd name="connsiteY12" fmla="*/ 266211 h 1078675"/>
                  <a:gd name="connsiteX13" fmla="*/ 948682 w 1102782"/>
                  <a:gd name="connsiteY13" fmla="*/ 326216 h 1078675"/>
                  <a:gd name="connsiteX14" fmla="*/ 925094 w 1102782"/>
                  <a:gd name="connsiteY14" fmla="*/ 318353 h 1078675"/>
                  <a:gd name="connsiteX15" fmla="*/ 882064 w 1102782"/>
                  <a:gd name="connsiteY15" fmla="*/ 343665 h 1078675"/>
                  <a:gd name="connsiteX16" fmla="*/ 839034 w 1102782"/>
                  <a:gd name="connsiteY16" fmla="*/ 313291 h 1078675"/>
                  <a:gd name="connsiteX17" fmla="*/ 808660 w 1102782"/>
                  <a:gd name="connsiteY17" fmla="*/ 331009 h 1078675"/>
                  <a:gd name="connsiteX18" fmla="*/ 770692 w 1102782"/>
                  <a:gd name="connsiteY18" fmla="*/ 325946 h 1078675"/>
                  <a:gd name="connsiteX19" fmla="*/ 755505 w 1102782"/>
                  <a:gd name="connsiteY19" fmla="*/ 305697 h 1078675"/>
                  <a:gd name="connsiteX20" fmla="*/ 735256 w 1102782"/>
                  <a:gd name="connsiteY20" fmla="*/ 313291 h 1078675"/>
                  <a:gd name="connsiteX21" fmla="*/ 699820 w 1102782"/>
                  <a:gd name="connsiteY21" fmla="*/ 343665 h 1078675"/>
                  <a:gd name="connsiteX22" fmla="*/ 694757 w 1102782"/>
                  <a:gd name="connsiteY22" fmla="*/ 368977 h 1078675"/>
                  <a:gd name="connsiteX23" fmla="*/ 659321 w 1102782"/>
                  <a:gd name="connsiteY23" fmla="*/ 414537 h 1078675"/>
                  <a:gd name="connsiteX24" fmla="*/ 644134 w 1102782"/>
                  <a:gd name="connsiteY24" fmla="*/ 439850 h 1078675"/>
                  <a:gd name="connsiteX25" fmla="*/ 616291 w 1102782"/>
                  <a:gd name="connsiteY25" fmla="*/ 457567 h 1078675"/>
                  <a:gd name="connsiteX26" fmla="*/ 583386 w 1102782"/>
                  <a:gd name="connsiteY26" fmla="*/ 457567 h 1078675"/>
                  <a:gd name="connsiteX27" fmla="*/ 542887 w 1102782"/>
                  <a:gd name="connsiteY27" fmla="*/ 513253 h 1078675"/>
                  <a:gd name="connsiteX28" fmla="*/ 608697 w 1102782"/>
                  <a:gd name="connsiteY28" fmla="*/ 536034 h 1078675"/>
                  <a:gd name="connsiteX29" fmla="*/ 611228 w 1102782"/>
                  <a:gd name="connsiteY29" fmla="*/ 563877 h 1078675"/>
                  <a:gd name="connsiteX30" fmla="*/ 580854 w 1102782"/>
                  <a:gd name="connsiteY30" fmla="*/ 563877 h 1078675"/>
                  <a:gd name="connsiteX31" fmla="*/ 568199 w 1102782"/>
                  <a:gd name="connsiteY31" fmla="*/ 584126 h 1078675"/>
                  <a:gd name="connsiteX32" fmla="*/ 527700 w 1102782"/>
                  <a:gd name="connsiteY32" fmla="*/ 571470 h 1078675"/>
                  <a:gd name="connsiteX33" fmla="*/ 466952 w 1102782"/>
                  <a:gd name="connsiteY33" fmla="*/ 609437 h 1078675"/>
                  <a:gd name="connsiteX34" fmla="*/ 403673 w 1102782"/>
                  <a:gd name="connsiteY34" fmla="*/ 606906 h 1078675"/>
                  <a:gd name="connsiteX35" fmla="*/ 373298 w 1102782"/>
                  <a:gd name="connsiteY35" fmla="*/ 594251 h 1078675"/>
                  <a:gd name="connsiteX36" fmla="*/ 368236 w 1102782"/>
                  <a:gd name="connsiteY36" fmla="*/ 614500 h 1078675"/>
                  <a:gd name="connsiteX37" fmla="*/ 345455 w 1102782"/>
                  <a:gd name="connsiteY37" fmla="*/ 634749 h 1078675"/>
                  <a:gd name="connsiteX38" fmla="*/ 327737 w 1102782"/>
                  <a:gd name="connsiteY38" fmla="*/ 609437 h 1078675"/>
                  <a:gd name="connsiteX39" fmla="*/ 289769 w 1102782"/>
                  <a:gd name="connsiteY39" fmla="*/ 619562 h 1078675"/>
                  <a:gd name="connsiteX40" fmla="*/ 274582 w 1102782"/>
                  <a:gd name="connsiteY40" fmla="*/ 611969 h 1078675"/>
                  <a:gd name="connsiteX41" fmla="*/ 261927 w 1102782"/>
                  <a:gd name="connsiteY41" fmla="*/ 634749 h 1078675"/>
                  <a:gd name="connsiteX42" fmla="*/ 239146 w 1102782"/>
                  <a:gd name="connsiteY42" fmla="*/ 601845 h 1078675"/>
                  <a:gd name="connsiteX43" fmla="*/ 218897 w 1102782"/>
                  <a:gd name="connsiteY43" fmla="*/ 601845 h 1078675"/>
                  <a:gd name="connsiteX44" fmla="*/ 218897 w 1102782"/>
                  <a:gd name="connsiteY44" fmla="*/ 632219 h 1078675"/>
                  <a:gd name="connsiteX45" fmla="*/ 206241 w 1102782"/>
                  <a:gd name="connsiteY45" fmla="*/ 660061 h 1078675"/>
                  <a:gd name="connsiteX46" fmla="*/ 153086 w 1102782"/>
                  <a:gd name="connsiteY46" fmla="*/ 687904 h 1078675"/>
                  <a:gd name="connsiteX47" fmla="*/ 137899 w 1102782"/>
                  <a:gd name="connsiteY47" fmla="*/ 708153 h 1078675"/>
                  <a:gd name="connsiteX48" fmla="*/ 155617 w 1102782"/>
                  <a:gd name="connsiteY48" fmla="*/ 718278 h 1078675"/>
                  <a:gd name="connsiteX49" fmla="*/ 122712 w 1102782"/>
                  <a:gd name="connsiteY49" fmla="*/ 786620 h 1078675"/>
                  <a:gd name="connsiteX50" fmla="*/ 137899 w 1102782"/>
                  <a:gd name="connsiteY50" fmla="*/ 806869 h 1078675"/>
                  <a:gd name="connsiteX51" fmla="*/ 122712 w 1102782"/>
                  <a:gd name="connsiteY51" fmla="*/ 844837 h 1078675"/>
                  <a:gd name="connsiteX52" fmla="*/ 84744 w 1102782"/>
                  <a:gd name="connsiteY52" fmla="*/ 877742 h 1078675"/>
                  <a:gd name="connsiteX53" fmla="*/ 72089 w 1102782"/>
                  <a:gd name="connsiteY53" fmla="*/ 880273 h 1078675"/>
                  <a:gd name="connsiteX54" fmla="*/ 56902 w 1102782"/>
                  <a:gd name="connsiteY54" fmla="*/ 903053 h 1078675"/>
                  <a:gd name="connsiteX55" fmla="*/ 74620 w 1102782"/>
                  <a:gd name="connsiteY55" fmla="*/ 910647 h 1078675"/>
                  <a:gd name="connsiteX56" fmla="*/ 82564 w 1102782"/>
                  <a:gd name="connsiteY56" fmla="*/ 936465 h 1078675"/>
                  <a:gd name="connsiteX57" fmla="*/ 53864 w 1102782"/>
                  <a:gd name="connsiteY57" fmla="*/ 936465 h 1078675"/>
                  <a:gd name="connsiteX58" fmla="*/ 45764 w 1102782"/>
                  <a:gd name="connsiteY58" fmla="*/ 952665 h 1078675"/>
                  <a:gd name="connsiteX59" fmla="*/ 27540 w 1102782"/>
                  <a:gd name="connsiteY59" fmla="*/ 974939 h 1078675"/>
                  <a:gd name="connsiteX60" fmla="*/ 19440 w 1102782"/>
                  <a:gd name="connsiteY60" fmla="*/ 991138 h 1078675"/>
                  <a:gd name="connsiteX61" fmla="*/ 43740 w 1102782"/>
                  <a:gd name="connsiteY61" fmla="*/ 1023537 h 1078675"/>
                  <a:gd name="connsiteX62" fmla="*/ 37665 w 1102782"/>
                  <a:gd name="connsiteY62" fmla="*/ 1031637 h 1078675"/>
                  <a:gd name="connsiteX63" fmla="*/ 23490 w 1102782"/>
                  <a:gd name="connsiteY63" fmla="*/ 1041762 h 1078675"/>
                  <a:gd name="connsiteX64" fmla="*/ 0 w 1102782"/>
                  <a:gd name="connsiteY64" fmla="*/ 1078675 h 1078675"/>
                  <a:gd name="connsiteX65" fmla="*/ 0 w 1102782"/>
                  <a:gd name="connsiteY65" fmla="*/ 764126 h 1078675"/>
                  <a:gd name="connsiteX66" fmla="*/ 689355 w 1102782"/>
                  <a:gd name="connsiteY66" fmla="*/ 0 h 1078675"/>
                  <a:gd name="connsiteX0" fmla="*/ 827467 w 1102782"/>
                  <a:gd name="connsiteY0" fmla="*/ 0 h 1288225"/>
                  <a:gd name="connsiteX1" fmla="*/ 1095666 w 1102782"/>
                  <a:gd name="connsiteY1" fmla="*/ 209550 h 1288225"/>
                  <a:gd name="connsiteX2" fmla="*/ 1102782 w 1102782"/>
                  <a:gd name="connsiteY2" fmla="*/ 220619 h 1288225"/>
                  <a:gd name="connsiteX3" fmla="*/ 1098732 w 1102782"/>
                  <a:gd name="connsiteY3" fmla="*/ 236819 h 1288225"/>
                  <a:gd name="connsiteX4" fmla="*/ 1102782 w 1102782"/>
                  <a:gd name="connsiteY4" fmla="*/ 246943 h 1288225"/>
                  <a:gd name="connsiteX5" fmla="*/ 1086583 w 1102782"/>
                  <a:gd name="connsiteY5" fmla="*/ 267193 h 1288225"/>
                  <a:gd name="connsiteX6" fmla="*/ 1086583 w 1102782"/>
                  <a:gd name="connsiteY6" fmla="*/ 352240 h 1288225"/>
                  <a:gd name="connsiteX7" fmla="*/ 1025835 w 1102782"/>
                  <a:gd name="connsiteY7" fmla="*/ 374514 h 1288225"/>
                  <a:gd name="connsiteX8" fmla="*/ 979261 w 1102782"/>
                  <a:gd name="connsiteY8" fmla="*/ 394764 h 1288225"/>
                  <a:gd name="connsiteX9" fmla="*/ 969136 w 1102782"/>
                  <a:gd name="connsiteY9" fmla="*/ 410963 h 1288225"/>
                  <a:gd name="connsiteX10" fmla="*/ 983311 w 1102782"/>
                  <a:gd name="connsiteY10" fmla="*/ 412988 h 1288225"/>
                  <a:gd name="connsiteX11" fmla="*/ 993436 w 1102782"/>
                  <a:gd name="connsiteY11" fmla="*/ 451462 h 1288225"/>
                  <a:gd name="connsiteX12" fmla="*/ 961037 w 1102782"/>
                  <a:gd name="connsiteY12" fmla="*/ 475761 h 1288225"/>
                  <a:gd name="connsiteX13" fmla="*/ 948682 w 1102782"/>
                  <a:gd name="connsiteY13" fmla="*/ 535766 h 1288225"/>
                  <a:gd name="connsiteX14" fmla="*/ 925094 w 1102782"/>
                  <a:gd name="connsiteY14" fmla="*/ 527903 h 1288225"/>
                  <a:gd name="connsiteX15" fmla="*/ 882064 w 1102782"/>
                  <a:gd name="connsiteY15" fmla="*/ 553215 h 1288225"/>
                  <a:gd name="connsiteX16" fmla="*/ 839034 w 1102782"/>
                  <a:gd name="connsiteY16" fmla="*/ 522841 h 1288225"/>
                  <a:gd name="connsiteX17" fmla="*/ 808660 w 1102782"/>
                  <a:gd name="connsiteY17" fmla="*/ 540559 h 1288225"/>
                  <a:gd name="connsiteX18" fmla="*/ 770692 w 1102782"/>
                  <a:gd name="connsiteY18" fmla="*/ 535496 h 1288225"/>
                  <a:gd name="connsiteX19" fmla="*/ 755505 w 1102782"/>
                  <a:gd name="connsiteY19" fmla="*/ 515247 h 1288225"/>
                  <a:gd name="connsiteX20" fmla="*/ 735256 w 1102782"/>
                  <a:gd name="connsiteY20" fmla="*/ 522841 h 1288225"/>
                  <a:gd name="connsiteX21" fmla="*/ 699820 w 1102782"/>
                  <a:gd name="connsiteY21" fmla="*/ 553215 h 1288225"/>
                  <a:gd name="connsiteX22" fmla="*/ 694757 w 1102782"/>
                  <a:gd name="connsiteY22" fmla="*/ 578527 h 1288225"/>
                  <a:gd name="connsiteX23" fmla="*/ 659321 w 1102782"/>
                  <a:gd name="connsiteY23" fmla="*/ 624087 h 1288225"/>
                  <a:gd name="connsiteX24" fmla="*/ 644134 w 1102782"/>
                  <a:gd name="connsiteY24" fmla="*/ 649400 h 1288225"/>
                  <a:gd name="connsiteX25" fmla="*/ 616291 w 1102782"/>
                  <a:gd name="connsiteY25" fmla="*/ 667117 h 1288225"/>
                  <a:gd name="connsiteX26" fmla="*/ 583386 w 1102782"/>
                  <a:gd name="connsiteY26" fmla="*/ 667117 h 1288225"/>
                  <a:gd name="connsiteX27" fmla="*/ 542887 w 1102782"/>
                  <a:gd name="connsiteY27" fmla="*/ 722803 h 1288225"/>
                  <a:gd name="connsiteX28" fmla="*/ 608697 w 1102782"/>
                  <a:gd name="connsiteY28" fmla="*/ 745584 h 1288225"/>
                  <a:gd name="connsiteX29" fmla="*/ 611228 w 1102782"/>
                  <a:gd name="connsiteY29" fmla="*/ 773427 h 1288225"/>
                  <a:gd name="connsiteX30" fmla="*/ 580854 w 1102782"/>
                  <a:gd name="connsiteY30" fmla="*/ 773427 h 1288225"/>
                  <a:gd name="connsiteX31" fmla="*/ 568199 w 1102782"/>
                  <a:gd name="connsiteY31" fmla="*/ 793676 h 1288225"/>
                  <a:gd name="connsiteX32" fmla="*/ 527700 w 1102782"/>
                  <a:gd name="connsiteY32" fmla="*/ 781020 h 1288225"/>
                  <a:gd name="connsiteX33" fmla="*/ 466952 w 1102782"/>
                  <a:gd name="connsiteY33" fmla="*/ 818987 h 1288225"/>
                  <a:gd name="connsiteX34" fmla="*/ 403673 w 1102782"/>
                  <a:gd name="connsiteY34" fmla="*/ 816456 h 1288225"/>
                  <a:gd name="connsiteX35" fmla="*/ 373298 w 1102782"/>
                  <a:gd name="connsiteY35" fmla="*/ 803801 h 1288225"/>
                  <a:gd name="connsiteX36" fmla="*/ 368236 w 1102782"/>
                  <a:gd name="connsiteY36" fmla="*/ 824050 h 1288225"/>
                  <a:gd name="connsiteX37" fmla="*/ 345455 w 1102782"/>
                  <a:gd name="connsiteY37" fmla="*/ 844299 h 1288225"/>
                  <a:gd name="connsiteX38" fmla="*/ 327737 w 1102782"/>
                  <a:gd name="connsiteY38" fmla="*/ 818987 h 1288225"/>
                  <a:gd name="connsiteX39" fmla="*/ 289769 w 1102782"/>
                  <a:gd name="connsiteY39" fmla="*/ 829112 h 1288225"/>
                  <a:gd name="connsiteX40" fmla="*/ 274582 w 1102782"/>
                  <a:gd name="connsiteY40" fmla="*/ 821519 h 1288225"/>
                  <a:gd name="connsiteX41" fmla="*/ 261927 w 1102782"/>
                  <a:gd name="connsiteY41" fmla="*/ 844299 h 1288225"/>
                  <a:gd name="connsiteX42" fmla="*/ 239146 w 1102782"/>
                  <a:gd name="connsiteY42" fmla="*/ 811395 h 1288225"/>
                  <a:gd name="connsiteX43" fmla="*/ 218897 w 1102782"/>
                  <a:gd name="connsiteY43" fmla="*/ 811395 h 1288225"/>
                  <a:gd name="connsiteX44" fmla="*/ 218897 w 1102782"/>
                  <a:gd name="connsiteY44" fmla="*/ 841769 h 1288225"/>
                  <a:gd name="connsiteX45" fmla="*/ 206241 w 1102782"/>
                  <a:gd name="connsiteY45" fmla="*/ 869611 h 1288225"/>
                  <a:gd name="connsiteX46" fmla="*/ 153086 w 1102782"/>
                  <a:gd name="connsiteY46" fmla="*/ 897454 h 1288225"/>
                  <a:gd name="connsiteX47" fmla="*/ 137899 w 1102782"/>
                  <a:gd name="connsiteY47" fmla="*/ 917703 h 1288225"/>
                  <a:gd name="connsiteX48" fmla="*/ 155617 w 1102782"/>
                  <a:gd name="connsiteY48" fmla="*/ 927828 h 1288225"/>
                  <a:gd name="connsiteX49" fmla="*/ 122712 w 1102782"/>
                  <a:gd name="connsiteY49" fmla="*/ 996170 h 1288225"/>
                  <a:gd name="connsiteX50" fmla="*/ 137899 w 1102782"/>
                  <a:gd name="connsiteY50" fmla="*/ 1016419 h 1288225"/>
                  <a:gd name="connsiteX51" fmla="*/ 122712 w 1102782"/>
                  <a:gd name="connsiteY51" fmla="*/ 1054387 h 1288225"/>
                  <a:gd name="connsiteX52" fmla="*/ 84744 w 1102782"/>
                  <a:gd name="connsiteY52" fmla="*/ 1087292 h 1288225"/>
                  <a:gd name="connsiteX53" fmla="*/ 72089 w 1102782"/>
                  <a:gd name="connsiteY53" fmla="*/ 1089823 h 1288225"/>
                  <a:gd name="connsiteX54" fmla="*/ 56902 w 1102782"/>
                  <a:gd name="connsiteY54" fmla="*/ 1112603 h 1288225"/>
                  <a:gd name="connsiteX55" fmla="*/ 74620 w 1102782"/>
                  <a:gd name="connsiteY55" fmla="*/ 1120197 h 1288225"/>
                  <a:gd name="connsiteX56" fmla="*/ 82564 w 1102782"/>
                  <a:gd name="connsiteY56" fmla="*/ 1146015 h 1288225"/>
                  <a:gd name="connsiteX57" fmla="*/ 53864 w 1102782"/>
                  <a:gd name="connsiteY57" fmla="*/ 1146015 h 1288225"/>
                  <a:gd name="connsiteX58" fmla="*/ 45764 w 1102782"/>
                  <a:gd name="connsiteY58" fmla="*/ 1162215 h 1288225"/>
                  <a:gd name="connsiteX59" fmla="*/ 27540 w 1102782"/>
                  <a:gd name="connsiteY59" fmla="*/ 1184489 h 1288225"/>
                  <a:gd name="connsiteX60" fmla="*/ 19440 w 1102782"/>
                  <a:gd name="connsiteY60" fmla="*/ 1200688 h 1288225"/>
                  <a:gd name="connsiteX61" fmla="*/ 43740 w 1102782"/>
                  <a:gd name="connsiteY61" fmla="*/ 1233087 h 1288225"/>
                  <a:gd name="connsiteX62" fmla="*/ 37665 w 1102782"/>
                  <a:gd name="connsiteY62" fmla="*/ 1241187 h 1288225"/>
                  <a:gd name="connsiteX63" fmla="*/ 23490 w 1102782"/>
                  <a:gd name="connsiteY63" fmla="*/ 1251312 h 1288225"/>
                  <a:gd name="connsiteX64" fmla="*/ 0 w 1102782"/>
                  <a:gd name="connsiteY64" fmla="*/ 1288225 h 1288225"/>
                  <a:gd name="connsiteX65" fmla="*/ 0 w 1102782"/>
                  <a:gd name="connsiteY65" fmla="*/ 973676 h 1288225"/>
                  <a:gd name="connsiteX66" fmla="*/ 827467 w 1102782"/>
                  <a:gd name="connsiteY66" fmla="*/ 0 h 1288225"/>
                  <a:gd name="connsiteX0" fmla="*/ 827467 w 1102782"/>
                  <a:gd name="connsiteY0" fmla="*/ 0 h 1288225"/>
                  <a:gd name="connsiteX1" fmla="*/ 1095666 w 1102782"/>
                  <a:gd name="connsiteY1" fmla="*/ 209550 h 1288225"/>
                  <a:gd name="connsiteX2" fmla="*/ 1102782 w 1102782"/>
                  <a:gd name="connsiteY2" fmla="*/ 220619 h 1288225"/>
                  <a:gd name="connsiteX3" fmla="*/ 1098732 w 1102782"/>
                  <a:gd name="connsiteY3" fmla="*/ 236819 h 1288225"/>
                  <a:gd name="connsiteX4" fmla="*/ 1102782 w 1102782"/>
                  <a:gd name="connsiteY4" fmla="*/ 246943 h 1288225"/>
                  <a:gd name="connsiteX5" fmla="*/ 1086583 w 1102782"/>
                  <a:gd name="connsiteY5" fmla="*/ 267193 h 1288225"/>
                  <a:gd name="connsiteX6" fmla="*/ 1086583 w 1102782"/>
                  <a:gd name="connsiteY6" fmla="*/ 352240 h 1288225"/>
                  <a:gd name="connsiteX7" fmla="*/ 1025835 w 1102782"/>
                  <a:gd name="connsiteY7" fmla="*/ 374514 h 1288225"/>
                  <a:gd name="connsiteX8" fmla="*/ 979261 w 1102782"/>
                  <a:gd name="connsiteY8" fmla="*/ 394764 h 1288225"/>
                  <a:gd name="connsiteX9" fmla="*/ 969136 w 1102782"/>
                  <a:gd name="connsiteY9" fmla="*/ 410963 h 1288225"/>
                  <a:gd name="connsiteX10" fmla="*/ 983311 w 1102782"/>
                  <a:gd name="connsiteY10" fmla="*/ 412988 h 1288225"/>
                  <a:gd name="connsiteX11" fmla="*/ 993436 w 1102782"/>
                  <a:gd name="connsiteY11" fmla="*/ 451462 h 1288225"/>
                  <a:gd name="connsiteX12" fmla="*/ 961037 w 1102782"/>
                  <a:gd name="connsiteY12" fmla="*/ 475761 h 1288225"/>
                  <a:gd name="connsiteX13" fmla="*/ 948682 w 1102782"/>
                  <a:gd name="connsiteY13" fmla="*/ 535766 h 1288225"/>
                  <a:gd name="connsiteX14" fmla="*/ 925094 w 1102782"/>
                  <a:gd name="connsiteY14" fmla="*/ 527903 h 1288225"/>
                  <a:gd name="connsiteX15" fmla="*/ 882064 w 1102782"/>
                  <a:gd name="connsiteY15" fmla="*/ 553215 h 1288225"/>
                  <a:gd name="connsiteX16" fmla="*/ 839034 w 1102782"/>
                  <a:gd name="connsiteY16" fmla="*/ 522841 h 1288225"/>
                  <a:gd name="connsiteX17" fmla="*/ 808660 w 1102782"/>
                  <a:gd name="connsiteY17" fmla="*/ 540559 h 1288225"/>
                  <a:gd name="connsiteX18" fmla="*/ 770692 w 1102782"/>
                  <a:gd name="connsiteY18" fmla="*/ 535496 h 1288225"/>
                  <a:gd name="connsiteX19" fmla="*/ 755505 w 1102782"/>
                  <a:gd name="connsiteY19" fmla="*/ 515247 h 1288225"/>
                  <a:gd name="connsiteX20" fmla="*/ 735256 w 1102782"/>
                  <a:gd name="connsiteY20" fmla="*/ 522841 h 1288225"/>
                  <a:gd name="connsiteX21" fmla="*/ 699820 w 1102782"/>
                  <a:gd name="connsiteY21" fmla="*/ 553215 h 1288225"/>
                  <a:gd name="connsiteX22" fmla="*/ 694757 w 1102782"/>
                  <a:gd name="connsiteY22" fmla="*/ 578527 h 1288225"/>
                  <a:gd name="connsiteX23" fmla="*/ 659321 w 1102782"/>
                  <a:gd name="connsiteY23" fmla="*/ 624087 h 1288225"/>
                  <a:gd name="connsiteX24" fmla="*/ 644134 w 1102782"/>
                  <a:gd name="connsiteY24" fmla="*/ 649400 h 1288225"/>
                  <a:gd name="connsiteX25" fmla="*/ 616291 w 1102782"/>
                  <a:gd name="connsiteY25" fmla="*/ 667117 h 1288225"/>
                  <a:gd name="connsiteX26" fmla="*/ 583386 w 1102782"/>
                  <a:gd name="connsiteY26" fmla="*/ 667117 h 1288225"/>
                  <a:gd name="connsiteX27" fmla="*/ 542887 w 1102782"/>
                  <a:gd name="connsiteY27" fmla="*/ 722803 h 1288225"/>
                  <a:gd name="connsiteX28" fmla="*/ 608697 w 1102782"/>
                  <a:gd name="connsiteY28" fmla="*/ 745584 h 1288225"/>
                  <a:gd name="connsiteX29" fmla="*/ 611228 w 1102782"/>
                  <a:gd name="connsiteY29" fmla="*/ 773427 h 1288225"/>
                  <a:gd name="connsiteX30" fmla="*/ 580854 w 1102782"/>
                  <a:gd name="connsiteY30" fmla="*/ 773427 h 1288225"/>
                  <a:gd name="connsiteX31" fmla="*/ 568199 w 1102782"/>
                  <a:gd name="connsiteY31" fmla="*/ 793676 h 1288225"/>
                  <a:gd name="connsiteX32" fmla="*/ 527700 w 1102782"/>
                  <a:gd name="connsiteY32" fmla="*/ 781020 h 1288225"/>
                  <a:gd name="connsiteX33" fmla="*/ 466952 w 1102782"/>
                  <a:gd name="connsiteY33" fmla="*/ 818987 h 1288225"/>
                  <a:gd name="connsiteX34" fmla="*/ 403673 w 1102782"/>
                  <a:gd name="connsiteY34" fmla="*/ 816456 h 1288225"/>
                  <a:gd name="connsiteX35" fmla="*/ 373298 w 1102782"/>
                  <a:gd name="connsiteY35" fmla="*/ 803801 h 1288225"/>
                  <a:gd name="connsiteX36" fmla="*/ 368236 w 1102782"/>
                  <a:gd name="connsiteY36" fmla="*/ 824050 h 1288225"/>
                  <a:gd name="connsiteX37" fmla="*/ 345455 w 1102782"/>
                  <a:gd name="connsiteY37" fmla="*/ 844299 h 1288225"/>
                  <a:gd name="connsiteX38" fmla="*/ 327737 w 1102782"/>
                  <a:gd name="connsiteY38" fmla="*/ 818987 h 1288225"/>
                  <a:gd name="connsiteX39" fmla="*/ 289769 w 1102782"/>
                  <a:gd name="connsiteY39" fmla="*/ 829112 h 1288225"/>
                  <a:gd name="connsiteX40" fmla="*/ 274582 w 1102782"/>
                  <a:gd name="connsiteY40" fmla="*/ 821519 h 1288225"/>
                  <a:gd name="connsiteX41" fmla="*/ 261927 w 1102782"/>
                  <a:gd name="connsiteY41" fmla="*/ 844299 h 1288225"/>
                  <a:gd name="connsiteX42" fmla="*/ 239146 w 1102782"/>
                  <a:gd name="connsiteY42" fmla="*/ 811395 h 1288225"/>
                  <a:gd name="connsiteX43" fmla="*/ 218897 w 1102782"/>
                  <a:gd name="connsiteY43" fmla="*/ 811395 h 1288225"/>
                  <a:gd name="connsiteX44" fmla="*/ 218897 w 1102782"/>
                  <a:gd name="connsiteY44" fmla="*/ 841769 h 1288225"/>
                  <a:gd name="connsiteX45" fmla="*/ 206241 w 1102782"/>
                  <a:gd name="connsiteY45" fmla="*/ 869611 h 1288225"/>
                  <a:gd name="connsiteX46" fmla="*/ 153086 w 1102782"/>
                  <a:gd name="connsiteY46" fmla="*/ 897454 h 1288225"/>
                  <a:gd name="connsiteX47" fmla="*/ 137899 w 1102782"/>
                  <a:gd name="connsiteY47" fmla="*/ 917703 h 1288225"/>
                  <a:gd name="connsiteX48" fmla="*/ 155617 w 1102782"/>
                  <a:gd name="connsiteY48" fmla="*/ 927828 h 1288225"/>
                  <a:gd name="connsiteX49" fmla="*/ 122712 w 1102782"/>
                  <a:gd name="connsiteY49" fmla="*/ 996170 h 1288225"/>
                  <a:gd name="connsiteX50" fmla="*/ 137899 w 1102782"/>
                  <a:gd name="connsiteY50" fmla="*/ 1016419 h 1288225"/>
                  <a:gd name="connsiteX51" fmla="*/ 122712 w 1102782"/>
                  <a:gd name="connsiteY51" fmla="*/ 1054387 h 1288225"/>
                  <a:gd name="connsiteX52" fmla="*/ 84744 w 1102782"/>
                  <a:gd name="connsiteY52" fmla="*/ 1087292 h 1288225"/>
                  <a:gd name="connsiteX53" fmla="*/ 72089 w 1102782"/>
                  <a:gd name="connsiteY53" fmla="*/ 1089823 h 1288225"/>
                  <a:gd name="connsiteX54" fmla="*/ 56902 w 1102782"/>
                  <a:gd name="connsiteY54" fmla="*/ 1112603 h 1288225"/>
                  <a:gd name="connsiteX55" fmla="*/ 74620 w 1102782"/>
                  <a:gd name="connsiteY55" fmla="*/ 1120197 h 1288225"/>
                  <a:gd name="connsiteX56" fmla="*/ 82564 w 1102782"/>
                  <a:gd name="connsiteY56" fmla="*/ 1146015 h 1288225"/>
                  <a:gd name="connsiteX57" fmla="*/ 53864 w 1102782"/>
                  <a:gd name="connsiteY57" fmla="*/ 1146015 h 1288225"/>
                  <a:gd name="connsiteX58" fmla="*/ 45764 w 1102782"/>
                  <a:gd name="connsiteY58" fmla="*/ 1162215 h 1288225"/>
                  <a:gd name="connsiteX59" fmla="*/ 27540 w 1102782"/>
                  <a:gd name="connsiteY59" fmla="*/ 1184489 h 1288225"/>
                  <a:gd name="connsiteX60" fmla="*/ 19440 w 1102782"/>
                  <a:gd name="connsiteY60" fmla="*/ 1200688 h 1288225"/>
                  <a:gd name="connsiteX61" fmla="*/ 43740 w 1102782"/>
                  <a:gd name="connsiteY61" fmla="*/ 1233087 h 1288225"/>
                  <a:gd name="connsiteX62" fmla="*/ 37665 w 1102782"/>
                  <a:gd name="connsiteY62" fmla="*/ 1241187 h 1288225"/>
                  <a:gd name="connsiteX63" fmla="*/ 23490 w 1102782"/>
                  <a:gd name="connsiteY63" fmla="*/ 1251312 h 1288225"/>
                  <a:gd name="connsiteX64" fmla="*/ 0 w 1102782"/>
                  <a:gd name="connsiteY64" fmla="*/ 1288225 h 1288225"/>
                  <a:gd name="connsiteX65" fmla="*/ 0 w 1102782"/>
                  <a:gd name="connsiteY65" fmla="*/ 973676 h 1288225"/>
                  <a:gd name="connsiteX66" fmla="*/ 918907 w 1102782"/>
                  <a:gd name="connsiteY66" fmla="*/ 91440 h 1288225"/>
                  <a:gd name="connsiteX0" fmla="*/ 827467 w 1102782"/>
                  <a:gd name="connsiteY0" fmla="*/ 0 h 1288225"/>
                  <a:gd name="connsiteX1" fmla="*/ 1095666 w 1102782"/>
                  <a:gd name="connsiteY1" fmla="*/ 209550 h 1288225"/>
                  <a:gd name="connsiteX2" fmla="*/ 1102782 w 1102782"/>
                  <a:gd name="connsiteY2" fmla="*/ 220619 h 1288225"/>
                  <a:gd name="connsiteX3" fmla="*/ 1098732 w 1102782"/>
                  <a:gd name="connsiteY3" fmla="*/ 236819 h 1288225"/>
                  <a:gd name="connsiteX4" fmla="*/ 1102782 w 1102782"/>
                  <a:gd name="connsiteY4" fmla="*/ 246943 h 1288225"/>
                  <a:gd name="connsiteX5" fmla="*/ 1086583 w 1102782"/>
                  <a:gd name="connsiteY5" fmla="*/ 267193 h 1288225"/>
                  <a:gd name="connsiteX6" fmla="*/ 1086583 w 1102782"/>
                  <a:gd name="connsiteY6" fmla="*/ 352240 h 1288225"/>
                  <a:gd name="connsiteX7" fmla="*/ 1025835 w 1102782"/>
                  <a:gd name="connsiteY7" fmla="*/ 374514 h 1288225"/>
                  <a:gd name="connsiteX8" fmla="*/ 979261 w 1102782"/>
                  <a:gd name="connsiteY8" fmla="*/ 394764 h 1288225"/>
                  <a:gd name="connsiteX9" fmla="*/ 969136 w 1102782"/>
                  <a:gd name="connsiteY9" fmla="*/ 410963 h 1288225"/>
                  <a:gd name="connsiteX10" fmla="*/ 983311 w 1102782"/>
                  <a:gd name="connsiteY10" fmla="*/ 412988 h 1288225"/>
                  <a:gd name="connsiteX11" fmla="*/ 993436 w 1102782"/>
                  <a:gd name="connsiteY11" fmla="*/ 451462 h 1288225"/>
                  <a:gd name="connsiteX12" fmla="*/ 961037 w 1102782"/>
                  <a:gd name="connsiteY12" fmla="*/ 475761 h 1288225"/>
                  <a:gd name="connsiteX13" fmla="*/ 948682 w 1102782"/>
                  <a:gd name="connsiteY13" fmla="*/ 535766 h 1288225"/>
                  <a:gd name="connsiteX14" fmla="*/ 925094 w 1102782"/>
                  <a:gd name="connsiteY14" fmla="*/ 527903 h 1288225"/>
                  <a:gd name="connsiteX15" fmla="*/ 882064 w 1102782"/>
                  <a:gd name="connsiteY15" fmla="*/ 553215 h 1288225"/>
                  <a:gd name="connsiteX16" fmla="*/ 839034 w 1102782"/>
                  <a:gd name="connsiteY16" fmla="*/ 522841 h 1288225"/>
                  <a:gd name="connsiteX17" fmla="*/ 808660 w 1102782"/>
                  <a:gd name="connsiteY17" fmla="*/ 540559 h 1288225"/>
                  <a:gd name="connsiteX18" fmla="*/ 770692 w 1102782"/>
                  <a:gd name="connsiteY18" fmla="*/ 535496 h 1288225"/>
                  <a:gd name="connsiteX19" fmla="*/ 755505 w 1102782"/>
                  <a:gd name="connsiteY19" fmla="*/ 515247 h 1288225"/>
                  <a:gd name="connsiteX20" fmla="*/ 735256 w 1102782"/>
                  <a:gd name="connsiteY20" fmla="*/ 522841 h 1288225"/>
                  <a:gd name="connsiteX21" fmla="*/ 699820 w 1102782"/>
                  <a:gd name="connsiteY21" fmla="*/ 553215 h 1288225"/>
                  <a:gd name="connsiteX22" fmla="*/ 694757 w 1102782"/>
                  <a:gd name="connsiteY22" fmla="*/ 578527 h 1288225"/>
                  <a:gd name="connsiteX23" fmla="*/ 659321 w 1102782"/>
                  <a:gd name="connsiteY23" fmla="*/ 624087 h 1288225"/>
                  <a:gd name="connsiteX24" fmla="*/ 644134 w 1102782"/>
                  <a:gd name="connsiteY24" fmla="*/ 649400 h 1288225"/>
                  <a:gd name="connsiteX25" fmla="*/ 616291 w 1102782"/>
                  <a:gd name="connsiteY25" fmla="*/ 667117 h 1288225"/>
                  <a:gd name="connsiteX26" fmla="*/ 583386 w 1102782"/>
                  <a:gd name="connsiteY26" fmla="*/ 667117 h 1288225"/>
                  <a:gd name="connsiteX27" fmla="*/ 542887 w 1102782"/>
                  <a:gd name="connsiteY27" fmla="*/ 722803 h 1288225"/>
                  <a:gd name="connsiteX28" fmla="*/ 608697 w 1102782"/>
                  <a:gd name="connsiteY28" fmla="*/ 745584 h 1288225"/>
                  <a:gd name="connsiteX29" fmla="*/ 611228 w 1102782"/>
                  <a:gd name="connsiteY29" fmla="*/ 773427 h 1288225"/>
                  <a:gd name="connsiteX30" fmla="*/ 580854 w 1102782"/>
                  <a:gd name="connsiteY30" fmla="*/ 773427 h 1288225"/>
                  <a:gd name="connsiteX31" fmla="*/ 568199 w 1102782"/>
                  <a:gd name="connsiteY31" fmla="*/ 793676 h 1288225"/>
                  <a:gd name="connsiteX32" fmla="*/ 527700 w 1102782"/>
                  <a:gd name="connsiteY32" fmla="*/ 781020 h 1288225"/>
                  <a:gd name="connsiteX33" fmla="*/ 466952 w 1102782"/>
                  <a:gd name="connsiteY33" fmla="*/ 818987 h 1288225"/>
                  <a:gd name="connsiteX34" fmla="*/ 403673 w 1102782"/>
                  <a:gd name="connsiteY34" fmla="*/ 816456 h 1288225"/>
                  <a:gd name="connsiteX35" fmla="*/ 373298 w 1102782"/>
                  <a:gd name="connsiteY35" fmla="*/ 803801 h 1288225"/>
                  <a:gd name="connsiteX36" fmla="*/ 368236 w 1102782"/>
                  <a:gd name="connsiteY36" fmla="*/ 824050 h 1288225"/>
                  <a:gd name="connsiteX37" fmla="*/ 345455 w 1102782"/>
                  <a:gd name="connsiteY37" fmla="*/ 844299 h 1288225"/>
                  <a:gd name="connsiteX38" fmla="*/ 327737 w 1102782"/>
                  <a:gd name="connsiteY38" fmla="*/ 818987 h 1288225"/>
                  <a:gd name="connsiteX39" fmla="*/ 289769 w 1102782"/>
                  <a:gd name="connsiteY39" fmla="*/ 829112 h 1288225"/>
                  <a:gd name="connsiteX40" fmla="*/ 274582 w 1102782"/>
                  <a:gd name="connsiteY40" fmla="*/ 821519 h 1288225"/>
                  <a:gd name="connsiteX41" fmla="*/ 261927 w 1102782"/>
                  <a:gd name="connsiteY41" fmla="*/ 844299 h 1288225"/>
                  <a:gd name="connsiteX42" fmla="*/ 239146 w 1102782"/>
                  <a:gd name="connsiteY42" fmla="*/ 811395 h 1288225"/>
                  <a:gd name="connsiteX43" fmla="*/ 218897 w 1102782"/>
                  <a:gd name="connsiteY43" fmla="*/ 811395 h 1288225"/>
                  <a:gd name="connsiteX44" fmla="*/ 218897 w 1102782"/>
                  <a:gd name="connsiteY44" fmla="*/ 841769 h 1288225"/>
                  <a:gd name="connsiteX45" fmla="*/ 206241 w 1102782"/>
                  <a:gd name="connsiteY45" fmla="*/ 869611 h 1288225"/>
                  <a:gd name="connsiteX46" fmla="*/ 153086 w 1102782"/>
                  <a:gd name="connsiteY46" fmla="*/ 897454 h 1288225"/>
                  <a:gd name="connsiteX47" fmla="*/ 137899 w 1102782"/>
                  <a:gd name="connsiteY47" fmla="*/ 917703 h 1288225"/>
                  <a:gd name="connsiteX48" fmla="*/ 155617 w 1102782"/>
                  <a:gd name="connsiteY48" fmla="*/ 927828 h 1288225"/>
                  <a:gd name="connsiteX49" fmla="*/ 122712 w 1102782"/>
                  <a:gd name="connsiteY49" fmla="*/ 996170 h 1288225"/>
                  <a:gd name="connsiteX50" fmla="*/ 137899 w 1102782"/>
                  <a:gd name="connsiteY50" fmla="*/ 1016419 h 1288225"/>
                  <a:gd name="connsiteX51" fmla="*/ 122712 w 1102782"/>
                  <a:gd name="connsiteY51" fmla="*/ 1054387 h 1288225"/>
                  <a:gd name="connsiteX52" fmla="*/ 84744 w 1102782"/>
                  <a:gd name="connsiteY52" fmla="*/ 1087292 h 1288225"/>
                  <a:gd name="connsiteX53" fmla="*/ 72089 w 1102782"/>
                  <a:gd name="connsiteY53" fmla="*/ 1089823 h 1288225"/>
                  <a:gd name="connsiteX54" fmla="*/ 56902 w 1102782"/>
                  <a:gd name="connsiteY54" fmla="*/ 1112603 h 1288225"/>
                  <a:gd name="connsiteX55" fmla="*/ 74620 w 1102782"/>
                  <a:gd name="connsiteY55" fmla="*/ 1120197 h 1288225"/>
                  <a:gd name="connsiteX56" fmla="*/ 82564 w 1102782"/>
                  <a:gd name="connsiteY56" fmla="*/ 1146015 h 1288225"/>
                  <a:gd name="connsiteX57" fmla="*/ 53864 w 1102782"/>
                  <a:gd name="connsiteY57" fmla="*/ 1146015 h 1288225"/>
                  <a:gd name="connsiteX58" fmla="*/ 45764 w 1102782"/>
                  <a:gd name="connsiteY58" fmla="*/ 1162215 h 1288225"/>
                  <a:gd name="connsiteX59" fmla="*/ 27540 w 1102782"/>
                  <a:gd name="connsiteY59" fmla="*/ 1184489 h 1288225"/>
                  <a:gd name="connsiteX60" fmla="*/ 19440 w 1102782"/>
                  <a:gd name="connsiteY60" fmla="*/ 1200688 h 1288225"/>
                  <a:gd name="connsiteX61" fmla="*/ 43740 w 1102782"/>
                  <a:gd name="connsiteY61" fmla="*/ 1233087 h 1288225"/>
                  <a:gd name="connsiteX62" fmla="*/ 37665 w 1102782"/>
                  <a:gd name="connsiteY62" fmla="*/ 1241187 h 1288225"/>
                  <a:gd name="connsiteX63" fmla="*/ 23490 w 1102782"/>
                  <a:gd name="connsiteY63" fmla="*/ 1251312 h 1288225"/>
                  <a:gd name="connsiteX64" fmla="*/ 0 w 1102782"/>
                  <a:gd name="connsiteY64" fmla="*/ 1288225 h 1288225"/>
                  <a:gd name="connsiteX65" fmla="*/ 0 w 1102782"/>
                  <a:gd name="connsiteY65" fmla="*/ 973676 h 1288225"/>
                  <a:gd name="connsiteX0" fmla="*/ 1095666 w 1102782"/>
                  <a:gd name="connsiteY0" fmla="*/ 0 h 1078675"/>
                  <a:gd name="connsiteX1" fmla="*/ 1102782 w 1102782"/>
                  <a:gd name="connsiteY1" fmla="*/ 11069 h 1078675"/>
                  <a:gd name="connsiteX2" fmla="*/ 1098732 w 1102782"/>
                  <a:gd name="connsiteY2" fmla="*/ 27269 h 1078675"/>
                  <a:gd name="connsiteX3" fmla="*/ 1102782 w 1102782"/>
                  <a:gd name="connsiteY3" fmla="*/ 37393 h 1078675"/>
                  <a:gd name="connsiteX4" fmla="*/ 1086583 w 1102782"/>
                  <a:gd name="connsiteY4" fmla="*/ 57643 h 1078675"/>
                  <a:gd name="connsiteX5" fmla="*/ 1086583 w 1102782"/>
                  <a:gd name="connsiteY5" fmla="*/ 142690 h 1078675"/>
                  <a:gd name="connsiteX6" fmla="*/ 1025835 w 1102782"/>
                  <a:gd name="connsiteY6" fmla="*/ 164964 h 1078675"/>
                  <a:gd name="connsiteX7" fmla="*/ 979261 w 1102782"/>
                  <a:gd name="connsiteY7" fmla="*/ 185214 h 1078675"/>
                  <a:gd name="connsiteX8" fmla="*/ 969136 w 1102782"/>
                  <a:gd name="connsiteY8" fmla="*/ 201413 h 1078675"/>
                  <a:gd name="connsiteX9" fmla="*/ 983311 w 1102782"/>
                  <a:gd name="connsiteY9" fmla="*/ 203438 h 1078675"/>
                  <a:gd name="connsiteX10" fmla="*/ 993436 w 1102782"/>
                  <a:gd name="connsiteY10" fmla="*/ 241912 h 1078675"/>
                  <a:gd name="connsiteX11" fmla="*/ 961037 w 1102782"/>
                  <a:gd name="connsiteY11" fmla="*/ 266211 h 1078675"/>
                  <a:gd name="connsiteX12" fmla="*/ 948682 w 1102782"/>
                  <a:gd name="connsiteY12" fmla="*/ 326216 h 1078675"/>
                  <a:gd name="connsiteX13" fmla="*/ 925094 w 1102782"/>
                  <a:gd name="connsiteY13" fmla="*/ 318353 h 1078675"/>
                  <a:gd name="connsiteX14" fmla="*/ 882064 w 1102782"/>
                  <a:gd name="connsiteY14" fmla="*/ 343665 h 1078675"/>
                  <a:gd name="connsiteX15" fmla="*/ 839034 w 1102782"/>
                  <a:gd name="connsiteY15" fmla="*/ 313291 h 1078675"/>
                  <a:gd name="connsiteX16" fmla="*/ 808660 w 1102782"/>
                  <a:gd name="connsiteY16" fmla="*/ 331009 h 1078675"/>
                  <a:gd name="connsiteX17" fmla="*/ 770692 w 1102782"/>
                  <a:gd name="connsiteY17" fmla="*/ 325946 h 1078675"/>
                  <a:gd name="connsiteX18" fmla="*/ 755505 w 1102782"/>
                  <a:gd name="connsiteY18" fmla="*/ 305697 h 1078675"/>
                  <a:gd name="connsiteX19" fmla="*/ 735256 w 1102782"/>
                  <a:gd name="connsiteY19" fmla="*/ 313291 h 1078675"/>
                  <a:gd name="connsiteX20" fmla="*/ 699820 w 1102782"/>
                  <a:gd name="connsiteY20" fmla="*/ 343665 h 1078675"/>
                  <a:gd name="connsiteX21" fmla="*/ 694757 w 1102782"/>
                  <a:gd name="connsiteY21" fmla="*/ 368977 h 1078675"/>
                  <a:gd name="connsiteX22" fmla="*/ 659321 w 1102782"/>
                  <a:gd name="connsiteY22" fmla="*/ 414537 h 1078675"/>
                  <a:gd name="connsiteX23" fmla="*/ 644134 w 1102782"/>
                  <a:gd name="connsiteY23" fmla="*/ 439850 h 1078675"/>
                  <a:gd name="connsiteX24" fmla="*/ 616291 w 1102782"/>
                  <a:gd name="connsiteY24" fmla="*/ 457567 h 1078675"/>
                  <a:gd name="connsiteX25" fmla="*/ 583386 w 1102782"/>
                  <a:gd name="connsiteY25" fmla="*/ 457567 h 1078675"/>
                  <a:gd name="connsiteX26" fmla="*/ 542887 w 1102782"/>
                  <a:gd name="connsiteY26" fmla="*/ 513253 h 1078675"/>
                  <a:gd name="connsiteX27" fmla="*/ 608697 w 1102782"/>
                  <a:gd name="connsiteY27" fmla="*/ 536034 h 1078675"/>
                  <a:gd name="connsiteX28" fmla="*/ 611228 w 1102782"/>
                  <a:gd name="connsiteY28" fmla="*/ 563877 h 1078675"/>
                  <a:gd name="connsiteX29" fmla="*/ 580854 w 1102782"/>
                  <a:gd name="connsiteY29" fmla="*/ 563877 h 1078675"/>
                  <a:gd name="connsiteX30" fmla="*/ 568199 w 1102782"/>
                  <a:gd name="connsiteY30" fmla="*/ 584126 h 1078675"/>
                  <a:gd name="connsiteX31" fmla="*/ 527700 w 1102782"/>
                  <a:gd name="connsiteY31" fmla="*/ 571470 h 1078675"/>
                  <a:gd name="connsiteX32" fmla="*/ 466952 w 1102782"/>
                  <a:gd name="connsiteY32" fmla="*/ 609437 h 1078675"/>
                  <a:gd name="connsiteX33" fmla="*/ 403673 w 1102782"/>
                  <a:gd name="connsiteY33" fmla="*/ 606906 h 1078675"/>
                  <a:gd name="connsiteX34" fmla="*/ 373298 w 1102782"/>
                  <a:gd name="connsiteY34" fmla="*/ 594251 h 1078675"/>
                  <a:gd name="connsiteX35" fmla="*/ 368236 w 1102782"/>
                  <a:gd name="connsiteY35" fmla="*/ 614500 h 1078675"/>
                  <a:gd name="connsiteX36" fmla="*/ 345455 w 1102782"/>
                  <a:gd name="connsiteY36" fmla="*/ 634749 h 1078675"/>
                  <a:gd name="connsiteX37" fmla="*/ 327737 w 1102782"/>
                  <a:gd name="connsiteY37" fmla="*/ 609437 h 1078675"/>
                  <a:gd name="connsiteX38" fmla="*/ 289769 w 1102782"/>
                  <a:gd name="connsiteY38" fmla="*/ 619562 h 1078675"/>
                  <a:gd name="connsiteX39" fmla="*/ 274582 w 1102782"/>
                  <a:gd name="connsiteY39" fmla="*/ 611969 h 1078675"/>
                  <a:gd name="connsiteX40" fmla="*/ 261927 w 1102782"/>
                  <a:gd name="connsiteY40" fmla="*/ 634749 h 1078675"/>
                  <a:gd name="connsiteX41" fmla="*/ 239146 w 1102782"/>
                  <a:gd name="connsiteY41" fmla="*/ 601845 h 1078675"/>
                  <a:gd name="connsiteX42" fmla="*/ 218897 w 1102782"/>
                  <a:gd name="connsiteY42" fmla="*/ 601845 h 1078675"/>
                  <a:gd name="connsiteX43" fmla="*/ 218897 w 1102782"/>
                  <a:gd name="connsiteY43" fmla="*/ 632219 h 1078675"/>
                  <a:gd name="connsiteX44" fmla="*/ 206241 w 1102782"/>
                  <a:gd name="connsiteY44" fmla="*/ 660061 h 1078675"/>
                  <a:gd name="connsiteX45" fmla="*/ 153086 w 1102782"/>
                  <a:gd name="connsiteY45" fmla="*/ 687904 h 1078675"/>
                  <a:gd name="connsiteX46" fmla="*/ 137899 w 1102782"/>
                  <a:gd name="connsiteY46" fmla="*/ 708153 h 1078675"/>
                  <a:gd name="connsiteX47" fmla="*/ 155617 w 1102782"/>
                  <a:gd name="connsiteY47" fmla="*/ 718278 h 1078675"/>
                  <a:gd name="connsiteX48" fmla="*/ 122712 w 1102782"/>
                  <a:gd name="connsiteY48" fmla="*/ 786620 h 1078675"/>
                  <a:gd name="connsiteX49" fmla="*/ 137899 w 1102782"/>
                  <a:gd name="connsiteY49" fmla="*/ 806869 h 1078675"/>
                  <a:gd name="connsiteX50" fmla="*/ 122712 w 1102782"/>
                  <a:gd name="connsiteY50" fmla="*/ 844837 h 1078675"/>
                  <a:gd name="connsiteX51" fmla="*/ 84744 w 1102782"/>
                  <a:gd name="connsiteY51" fmla="*/ 877742 h 1078675"/>
                  <a:gd name="connsiteX52" fmla="*/ 72089 w 1102782"/>
                  <a:gd name="connsiteY52" fmla="*/ 880273 h 1078675"/>
                  <a:gd name="connsiteX53" fmla="*/ 56902 w 1102782"/>
                  <a:gd name="connsiteY53" fmla="*/ 903053 h 1078675"/>
                  <a:gd name="connsiteX54" fmla="*/ 74620 w 1102782"/>
                  <a:gd name="connsiteY54" fmla="*/ 910647 h 1078675"/>
                  <a:gd name="connsiteX55" fmla="*/ 82564 w 1102782"/>
                  <a:gd name="connsiteY55" fmla="*/ 936465 h 1078675"/>
                  <a:gd name="connsiteX56" fmla="*/ 53864 w 1102782"/>
                  <a:gd name="connsiteY56" fmla="*/ 936465 h 1078675"/>
                  <a:gd name="connsiteX57" fmla="*/ 45764 w 1102782"/>
                  <a:gd name="connsiteY57" fmla="*/ 952665 h 1078675"/>
                  <a:gd name="connsiteX58" fmla="*/ 27540 w 1102782"/>
                  <a:gd name="connsiteY58" fmla="*/ 974939 h 1078675"/>
                  <a:gd name="connsiteX59" fmla="*/ 19440 w 1102782"/>
                  <a:gd name="connsiteY59" fmla="*/ 991138 h 1078675"/>
                  <a:gd name="connsiteX60" fmla="*/ 43740 w 1102782"/>
                  <a:gd name="connsiteY60" fmla="*/ 1023537 h 1078675"/>
                  <a:gd name="connsiteX61" fmla="*/ 37665 w 1102782"/>
                  <a:gd name="connsiteY61" fmla="*/ 1031637 h 1078675"/>
                  <a:gd name="connsiteX62" fmla="*/ 23490 w 1102782"/>
                  <a:gd name="connsiteY62" fmla="*/ 1041762 h 1078675"/>
                  <a:gd name="connsiteX63" fmla="*/ 0 w 1102782"/>
                  <a:gd name="connsiteY63" fmla="*/ 1078675 h 1078675"/>
                  <a:gd name="connsiteX64" fmla="*/ 0 w 1102782"/>
                  <a:gd name="connsiteY64" fmla="*/ 764126 h 1078675"/>
                  <a:gd name="connsiteX0" fmla="*/ 1095666 w 1102782"/>
                  <a:gd name="connsiteY0" fmla="*/ 0 h 1078675"/>
                  <a:gd name="connsiteX1" fmla="*/ 1102782 w 1102782"/>
                  <a:gd name="connsiteY1" fmla="*/ 11069 h 1078675"/>
                  <a:gd name="connsiteX2" fmla="*/ 1098732 w 1102782"/>
                  <a:gd name="connsiteY2" fmla="*/ 27269 h 1078675"/>
                  <a:gd name="connsiteX3" fmla="*/ 1102782 w 1102782"/>
                  <a:gd name="connsiteY3" fmla="*/ 37393 h 1078675"/>
                  <a:gd name="connsiteX4" fmla="*/ 1086583 w 1102782"/>
                  <a:gd name="connsiteY4" fmla="*/ 57643 h 1078675"/>
                  <a:gd name="connsiteX5" fmla="*/ 1086583 w 1102782"/>
                  <a:gd name="connsiteY5" fmla="*/ 142690 h 1078675"/>
                  <a:gd name="connsiteX6" fmla="*/ 1025835 w 1102782"/>
                  <a:gd name="connsiteY6" fmla="*/ 164964 h 1078675"/>
                  <a:gd name="connsiteX7" fmla="*/ 979261 w 1102782"/>
                  <a:gd name="connsiteY7" fmla="*/ 185214 h 1078675"/>
                  <a:gd name="connsiteX8" fmla="*/ 969136 w 1102782"/>
                  <a:gd name="connsiteY8" fmla="*/ 201413 h 1078675"/>
                  <a:gd name="connsiteX9" fmla="*/ 983311 w 1102782"/>
                  <a:gd name="connsiteY9" fmla="*/ 203438 h 1078675"/>
                  <a:gd name="connsiteX10" fmla="*/ 993436 w 1102782"/>
                  <a:gd name="connsiteY10" fmla="*/ 241912 h 1078675"/>
                  <a:gd name="connsiteX11" fmla="*/ 961037 w 1102782"/>
                  <a:gd name="connsiteY11" fmla="*/ 266211 h 1078675"/>
                  <a:gd name="connsiteX12" fmla="*/ 948682 w 1102782"/>
                  <a:gd name="connsiteY12" fmla="*/ 326216 h 1078675"/>
                  <a:gd name="connsiteX13" fmla="*/ 925094 w 1102782"/>
                  <a:gd name="connsiteY13" fmla="*/ 318353 h 1078675"/>
                  <a:gd name="connsiteX14" fmla="*/ 882064 w 1102782"/>
                  <a:gd name="connsiteY14" fmla="*/ 343665 h 1078675"/>
                  <a:gd name="connsiteX15" fmla="*/ 839034 w 1102782"/>
                  <a:gd name="connsiteY15" fmla="*/ 313291 h 1078675"/>
                  <a:gd name="connsiteX16" fmla="*/ 808660 w 1102782"/>
                  <a:gd name="connsiteY16" fmla="*/ 331009 h 1078675"/>
                  <a:gd name="connsiteX17" fmla="*/ 770692 w 1102782"/>
                  <a:gd name="connsiteY17" fmla="*/ 325946 h 1078675"/>
                  <a:gd name="connsiteX18" fmla="*/ 755505 w 1102782"/>
                  <a:gd name="connsiteY18" fmla="*/ 305697 h 1078675"/>
                  <a:gd name="connsiteX19" fmla="*/ 735256 w 1102782"/>
                  <a:gd name="connsiteY19" fmla="*/ 313291 h 1078675"/>
                  <a:gd name="connsiteX20" fmla="*/ 699820 w 1102782"/>
                  <a:gd name="connsiteY20" fmla="*/ 343665 h 1078675"/>
                  <a:gd name="connsiteX21" fmla="*/ 694757 w 1102782"/>
                  <a:gd name="connsiteY21" fmla="*/ 368977 h 1078675"/>
                  <a:gd name="connsiteX22" fmla="*/ 659321 w 1102782"/>
                  <a:gd name="connsiteY22" fmla="*/ 414537 h 1078675"/>
                  <a:gd name="connsiteX23" fmla="*/ 644134 w 1102782"/>
                  <a:gd name="connsiteY23" fmla="*/ 439850 h 1078675"/>
                  <a:gd name="connsiteX24" fmla="*/ 616291 w 1102782"/>
                  <a:gd name="connsiteY24" fmla="*/ 457567 h 1078675"/>
                  <a:gd name="connsiteX25" fmla="*/ 583386 w 1102782"/>
                  <a:gd name="connsiteY25" fmla="*/ 457567 h 1078675"/>
                  <a:gd name="connsiteX26" fmla="*/ 542887 w 1102782"/>
                  <a:gd name="connsiteY26" fmla="*/ 513253 h 1078675"/>
                  <a:gd name="connsiteX27" fmla="*/ 608697 w 1102782"/>
                  <a:gd name="connsiteY27" fmla="*/ 536034 h 1078675"/>
                  <a:gd name="connsiteX28" fmla="*/ 611228 w 1102782"/>
                  <a:gd name="connsiteY28" fmla="*/ 563877 h 1078675"/>
                  <a:gd name="connsiteX29" fmla="*/ 580854 w 1102782"/>
                  <a:gd name="connsiteY29" fmla="*/ 563877 h 1078675"/>
                  <a:gd name="connsiteX30" fmla="*/ 568199 w 1102782"/>
                  <a:gd name="connsiteY30" fmla="*/ 584126 h 1078675"/>
                  <a:gd name="connsiteX31" fmla="*/ 527700 w 1102782"/>
                  <a:gd name="connsiteY31" fmla="*/ 571470 h 1078675"/>
                  <a:gd name="connsiteX32" fmla="*/ 466952 w 1102782"/>
                  <a:gd name="connsiteY32" fmla="*/ 609437 h 1078675"/>
                  <a:gd name="connsiteX33" fmla="*/ 403673 w 1102782"/>
                  <a:gd name="connsiteY33" fmla="*/ 606906 h 1078675"/>
                  <a:gd name="connsiteX34" fmla="*/ 373298 w 1102782"/>
                  <a:gd name="connsiteY34" fmla="*/ 594251 h 1078675"/>
                  <a:gd name="connsiteX35" fmla="*/ 368236 w 1102782"/>
                  <a:gd name="connsiteY35" fmla="*/ 614500 h 1078675"/>
                  <a:gd name="connsiteX36" fmla="*/ 345455 w 1102782"/>
                  <a:gd name="connsiteY36" fmla="*/ 634749 h 1078675"/>
                  <a:gd name="connsiteX37" fmla="*/ 327737 w 1102782"/>
                  <a:gd name="connsiteY37" fmla="*/ 609437 h 1078675"/>
                  <a:gd name="connsiteX38" fmla="*/ 289769 w 1102782"/>
                  <a:gd name="connsiteY38" fmla="*/ 619562 h 1078675"/>
                  <a:gd name="connsiteX39" fmla="*/ 274582 w 1102782"/>
                  <a:gd name="connsiteY39" fmla="*/ 611969 h 1078675"/>
                  <a:gd name="connsiteX40" fmla="*/ 261927 w 1102782"/>
                  <a:gd name="connsiteY40" fmla="*/ 634749 h 1078675"/>
                  <a:gd name="connsiteX41" fmla="*/ 239146 w 1102782"/>
                  <a:gd name="connsiteY41" fmla="*/ 601845 h 1078675"/>
                  <a:gd name="connsiteX42" fmla="*/ 218897 w 1102782"/>
                  <a:gd name="connsiteY42" fmla="*/ 601845 h 1078675"/>
                  <a:gd name="connsiteX43" fmla="*/ 218897 w 1102782"/>
                  <a:gd name="connsiteY43" fmla="*/ 632219 h 1078675"/>
                  <a:gd name="connsiteX44" fmla="*/ 206241 w 1102782"/>
                  <a:gd name="connsiteY44" fmla="*/ 660061 h 1078675"/>
                  <a:gd name="connsiteX45" fmla="*/ 153086 w 1102782"/>
                  <a:gd name="connsiteY45" fmla="*/ 687904 h 1078675"/>
                  <a:gd name="connsiteX46" fmla="*/ 137899 w 1102782"/>
                  <a:gd name="connsiteY46" fmla="*/ 708153 h 1078675"/>
                  <a:gd name="connsiteX47" fmla="*/ 155617 w 1102782"/>
                  <a:gd name="connsiteY47" fmla="*/ 718278 h 1078675"/>
                  <a:gd name="connsiteX48" fmla="*/ 122712 w 1102782"/>
                  <a:gd name="connsiteY48" fmla="*/ 786620 h 1078675"/>
                  <a:gd name="connsiteX49" fmla="*/ 137899 w 1102782"/>
                  <a:gd name="connsiteY49" fmla="*/ 806869 h 1078675"/>
                  <a:gd name="connsiteX50" fmla="*/ 122712 w 1102782"/>
                  <a:gd name="connsiteY50" fmla="*/ 844837 h 1078675"/>
                  <a:gd name="connsiteX51" fmla="*/ 84744 w 1102782"/>
                  <a:gd name="connsiteY51" fmla="*/ 877742 h 1078675"/>
                  <a:gd name="connsiteX52" fmla="*/ 72089 w 1102782"/>
                  <a:gd name="connsiteY52" fmla="*/ 880273 h 1078675"/>
                  <a:gd name="connsiteX53" fmla="*/ 56902 w 1102782"/>
                  <a:gd name="connsiteY53" fmla="*/ 903053 h 1078675"/>
                  <a:gd name="connsiteX54" fmla="*/ 74620 w 1102782"/>
                  <a:gd name="connsiteY54" fmla="*/ 910647 h 1078675"/>
                  <a:gd name="connsiteX55" fmla="*/ 82564 w 1102782"/>
                  <a:gd name="connsiteY55" fmla="*/ 936465 h 1078675"/>
                  <a:gd name="connsiteX56" fmla="*/ 53864 w 1102782"/>
                  <a:gd name="connsiteY56" fmla="*/ 936465 h 1078675"/>
                  <a:gd name="connsiteX57" fmla="*/ 45764 w 1102782"/>
                  <a:gd name="connsiteY57" fmla="*/ 952665 h 1078675"/>
                  <a:gd name="connsiteX58" fmla="*/ 27540 w 1102782"/>
                  <a:gd name="connsiteY58" fmla="*/ 974939 h 1078675"/>
                  <a:gd name="connsiteX59" fmla="*/ 19440 w 1102782"/>
                  <a:gd name="connsiteY59" fmla="*/ 991138 h 1078675"/>
                  <a:gd name="connsiteX60" fmla="*/ 43740 w 1102782"/>
                  <a:gd name="connsiteY60" fmla="*/ 1023537 h 1078675"/>
                  <a:gd name="connsiteX61" fmla="*/ 37665 w 1102782"/>
                  <a:gd name="connsiteY61" fmla="*/ 1031637 h 1078675"/>
                  <a:gd name="connsiteX62" fmla="*/ 23490 w 1102782"/>
                  <a:gd name="connsiteY62" fmla="*/ 1041762 h 1078675"/>
                  <a:gd name="connsiteX63" fmla="*/ 0 w 1102782"/>
                  <a:gd name="connsiteY63" fmla="*/ 1078675 h 107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102782" h="1078675">
                    <a:moveTo>
                      <a:pt x="1095666" y="0"/>
                    </a:moveTo>
                    <a:lnTo>
                      <a:pt x="1102782" y="11069"/>
                    </a:lnTo>
                    <a:lnTo>
                      <a:pt x="1098732" y="27269"/>
                    </a:lnTo>
                    <a:lnTo>
                      <a:pt x="1102782" y="37393"/>
                    </a:lnTo>
                    <a:lnTo>
                      <a:pt x="1086583" y="57643"/>
                    </a:lnTo>
                    <a:lnTo>
                      <a:pt x="1086583" y="142690"/>
                    </a:lnTo>
                    <a:lnTo>
                      <a:pt x="1025835" y="164964"/>
                    </a:lnTo>
                    <a:lnTo>
                      <a:pt x="979261" y="185214"/>
                    </a:lnTo>
                    <a:lnTo>
                      <a:pt x="969136" y="201413"/>
                    </a:lnTo>
                    <a:lnTo>
                      <a:pt x="983311" y="203438"/>
                    </a:lnTo>
                    <a:lnTo>
                      <a:pt x="993436" y="241912"/>
                    </a:lnTo>
                    <a:lnTo>
                      <a:pt x="961037" y="266211"/>
                    </a:lnTo>
                    <a:lnTo>
                      <a:pt x="948682" y="326216"/>
                    </a:lnTo>
                    <a:lnTo>
                      <a:pt x="925094" y="318353"/>
                    </a:lnTo>
                    <a:lnTo>
                      <a:pt x="882064" y="343665"/>
                    </a:lnTo>
                    <a:lnTo>
                      <a:pt x="839034" y="313291"/>
                    </a:lnTo>
                    <a:lnTo>
                      <a:pt x="808660" y="331009"/>
                    </a:lnTo>
                    <a:lnTo>
                      <a:pt x="770692" y="325946"/>
                    </a:lnTo>
                    <a:lnTo>
                      <a:pt x="755505" y="305697"/>
                    </a:lnTo>
                    <a:lnTo>
                      <a:pt x="735256" y="313291"/>
                    </a:lnTo>
                    <a:lnTo>
                      <a:pt x="699820" y="343665"/>
                    </a:lnTo>
                    <a:lnTo>
                      <a:pt x="694757" y="368977"/>
                    </a:lnTo>
                    <a:lnTo>
                      <a:pt x="659321" y="414537"/>
                    </a:lnTo>
                    <a:lnTo>
                      <a:pt x="644134" y="439850"/>
                    </a:lnTo>
                    <a:lnTo>
                      <a:pt x="616291" y="457567"/>
                    </a:lnTo>
                    <a:lnTo>
                      <a:pt x="583386" y="457567"/>
                    </a:lnTo>
                    <a:lnTo>
                      <a:pt x="542887" y="513253"/>
                    </a:lnTo>
                    <a:lnTo>
                      <a:pt x="608697" y="536034"/>
                    </a:lnTo>
                    <a:lnTo>
                      <a:pt x="611228" y="563877"/>
                    </a:lnTo>
                    <a:lnTo>
                      <a:pt x="580854" y="563877"/>
                    </a:lnTo>
                    <a:lnTo>
                      <a:pt x="568199" y="584126"/>
                    </a:lnTo>
                    <a:lnTo>
                      <a:pt x="527700" y="571470"/>
                    </a:lnTo>
                    <a:lnTo>
                      <a:pt x="466952" y="609437"/>
                    </a:lnTo>
                    <a:lnTo>
                      <a:pt x="403673" y="606906"/>
                    </a:lnTo>
                    <a:lnTo>
                      <a:pt x="373298" y="594251"/>
                    </a:lnTo>
                    <a:lnTo>
                      <a:pt x="368236" y="614500"/>
                    </a:lnTo>
                    <a:lnTo>
                      <a:pt x="345455" y="634749"/>
                    </a:lnTo>
                    <a:lnTo>
                      <a:pt x="327737" y="609437"/>
                    </a:lnTo>
                    <a:lnTo>
                      <a:pt x="289769" y="619562"/>
                    </a:lnTo>
                    <a:lnTo>
                      <a:pt x="274582" y="611969"/>
                    </a:lnTo>
                    <a:lnTo>
                      <a:pt x="261927" y="634749"/>
                    </a:lnTo>
                    <a:lnTo>
                      <a:pt x="239146" y="601845"/>
                    </a:lnTo>
                    <a:lnTo>
                      <a:pt x="218897" y="601845"/>
                    </a:lnTo>
                    <a:lnTo>
                      <a:pt x="218897" y="632219"/>
                    </a:lnTo>
                    <a:lnTo>
                      <a:pt x="206241" y="660061"/>
                    </a:lnTo>
                    <a:lnTo>
                      <a:pt x="153086" y="687904"/>
                    </a:lnTo>
                    <a:lnTo>
                      <a:pt x="137899" y="708153"/>
                    </a:lnTo>
                    <a:lnTo>
                      <a:pt x="155617" y="718278"/>
                    </a:lnTo>
                    <a:lnTo>
                      <a:pt x="122712" y="786620"/>
                    </a:lnTo>
                    <a:lnTo>
                      <a:pt x="137899" y="806869"/>
                    </a:lnTo>
                    <a:lnTo>
                      <a:pt x="122712" y="844837"/>
                    </a:lnTo>
                    <a:lnTo>
                      <a:pt x="84744" y="877742"/>
                    </a:lnTo>
                    <a:lnTo>
                      <a:pt x="72089" y="880273"/>
                    </a:lnTo>
                    <a:lnTo>
                      <a:pt x="56902" y="903053"/>
                    </a:lnTo>
                    <a:lnTo>
                      <a:pt x="74620" y="910647"/>
                    </a:lnTo>
                    <a:lnTo>
                      <a:pt x="82564" y="936465"/>
                    </a:lnTo>
                    <a:lnTo>
                      <a:pt x="53864" y="936465"/>
                    </a:lnTo>
                    <a:lnTo>
                      <a:pt x="45764" y="952665"/>
                    </a:lnTo>
                    <a:lnTo>
                      <a:pt x="27540" y="974939"/>
                    </a:lnTo>
                    <a:lnTo>
                      <a:pt x="19440" y="991138"/>
                    </a:lnTo>
                    <a:lnTo>
                      <a:pt x="43740" y="1023537"/>
                    </a:lnTo>
                    <a:lnTo>
                      <a:pt x="37665" y="1031637"/>
                    </a:lnTo>
                    <a:lnTo>
                      <a:pt x="23490" y="1041762"/>
                    </a:lnTo>
                    <a:lnTo>
                      <a:pt x="0" y="107867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9329D217-7C7C-E593-4032-219CC87A9612}"/>
                  </a:ext>
                </a:extLst>
              </p:cNvPr>
              <p:cNvSpPr/>
              <p:nvPr/>
            </p:nvSpPr>
            <p:spPr>
              <a:xfrm>
                <a:off x="2510442" y="836997"/>
                <a:ext cx="854342" cy="779872"/>
              </a:xfrm>
              <a:custGeom>
                <a:avLst/>
                <a:gdLst>
                  <a:gd name="connsiteX0" fmla="*/ 181847 w 854342"/>
                  <a:gd name="connsiteY0" fmla="*/ 0 h 779872"/>
                  <a:gd name="connsiteX1" fmla="*/ 427171 w 854342"/>
                  <a:gd name="connsiteY1" fmla="*/ 0 h 779872"/>
                  <a:gd name="connsiteX2" fmla="*/ 427171 w 854342"/>
                  <a:gd name="connsiteY2" fmla="*/ 465547 h 779872"/>
                  <a:gd name="connsiteX3" fmla="*/ 854342 w 854342"/>
                  <a:gd name="connsiteY3" fmla="*/ 465547 h 779872"/>
                  <a:gd name="connsiteX4" fmla="*/ 854342 w 854342"/>
                  <a:gd name="connsiteY4" fmla="*/ 694705 h 779872"/>
                  <a:gd name="connsiteX5" fmla="*/ 845412 w 854342"/>
                  <a:gd name="connsiteY5" fmla="*/ 693812 h 779872"/>
                  <a:gd name="connsiteX6" fmla="*/ 831912 w 854342"/>
                  <a:gd name="connsiteY6" fmla="*/ 703937 h 779872"/>
                  <a:gd name="connsiteX7" fmla="*/ 811663 w 854342"/>
                  <a:gd name="connsiteY7" fmla="*/ 720811 h 779872"/>
                  <a:gd name="connsiteX8" fmla="*/ 794788 w 854342"/>
                  <a:gd name="connsiteY8" fmla="*/ 705624 h 779872"/>
                  <a:gd name="connsiteX9" fmla="*/ 762727 w 854342"/>
                  <a:gd name="connsiteY9" fmla="*/ 727561 h 779872"/>
                  <a:gd name="connsiteX10" fmla="*/ 754290 w 854342"/>
                  <a:gd name="connsiteY10" fmla="*/ 735998 h 779872"/>
                  <a:gd name="connsiteX11" fmla="*/ 754290 w 854342"/>
                  <a:gd name="connsiteY11" fmla="*/ 751185 h 779872"/>
                  <a:gd name="connsiteX12" fmla="*/ 646293 w 854342"/>
                  <a:gd name="connsiteY12" fmla="*/ 779872 h 779872"/>
                  <a:gd name="connsiteX13" fmla="*/ 624356 w 854342"/>
                  <a:gd name="connsiteY13" fmla="*/ 762998 h 779872"/>
                  <a:gd name="connsiteX14" fmla="*/ 580482 w 854342"/>
                  <a:gd name="connsiteY14" fmla="*/ 762998 h 779872"/>
                  <a:gd name="connsiteX15" fmla="*/ 487673 w 854342"/>
                  <a:gd name="connsiteY15" fmla="*/ 695500 h 779872"/>
                  <a:gd name="connsiteX16" fmla="*/ 465736 w 854342"/>
                  <a:gd name="connsiteY16" fmla="*/ 700562 h 779872"/>
                  <a:gd name="connsiteX17" fmla="*/ 447174 w 854342"/>
                  <a:gd name="connsiteY17" fmla="*/ 673563 h 779872"/>
                  <a:gd name="connsiteX18" fmla="*/ 430299 w 854342"/>
                  <a:gd name="connsiteY18" fmla="*/ 663438 h 779872"/>
                  <a:gd name="connsiteX19" fmla="*/ 418487 w 854342"/>
                  <a:gd name="connsiteY19" fmla="*/ 655001 h 779872"/>
                  <a:gd name="connsiteX20" fmla="*/ 406675 w 854342"/>
                  <a:gd name="connsiteY20" fmla="*/ 638126 h 779872"/>
                  <a:gd name="connsiteX21" fmla="*/ 381363 w 854342"/>
                  <a:gd name="connsiteY21" fmla="*/ 634752 h 779872"/>
                  <a:gd name="connsiteX22" fmla="*/ 361114 w 854342"/>
                  <a:gd name="connsiteY22" fmla="*/ 634752 h 779872"/>
                  <a:gd name="connsiteX23" fmla="*/ 354364 w 854342"/>
                  <a:gd name="connsiteY23" fmla="*/ 639814 h 779872"/>
                  <a:gd name="connsiteX24" fmla="*/ 308803 w 854342"/>
                  <a:gd name="connsiteY24" fmla="*/ 633064 h 779872"/>
                  <a:gd name="connsiteX25" fmla="*/ 268304 w 854342"/>
                  <a:gd name="connsiteY25" fmla="*/ 649939 h 779872"/>
                  <a:gd name="connsiteX26" fmla="*/ 224431 w 854342"/>
                  <a:gd name="connsiteY26" fmla="*/ 629689 h 779872"/>
                  <a:gd name="connsiteX27" fmla="*/ 209244 w 854342"/>
                  <a:gd name="connsiteY27" fmla="*/ 638126 h 779872"/>
                  <a:gd name="connsiteX28" fmla="*/ 187307 w 854342"/>
                  <a:gd name="connsiteY28" fmla="*/ 638126 h 779872"/>
                  <a:gd name="connsiteX29" fmla="*/ 177182 w 854342"/>
                  <a:gd name="connsiteY29" fmla="*/ 633064 h 779872"/>
                  <a:gd name="connsiteX30" fmla="*/ 151870 w 854342"/>
                  <a:gd name="connsiteY30" fmla="*/ 639814 h 779872"/>
                  <a:gd name="connsiteX31" fmla="*/ 146808 w 854342"/>
                  <a:gd name="connsiteY31" fmla="*/ 649939 h 779872"/>
                  <a:gd name="connsiteX32" fmla="*/ 146808 w 854342"/>
                  <a:gd name="connsiteY32" fmla="*/ 661751 h 779872"/>
                  <a:gd name="connsiteX33" fmla="*/ 129934 w 854342"/>
                  <a:gd name="connsiteY33" fmla="*/ 671875 h 779872"/>
                  <a:gd name="connsiteX34" fmla="*/ 106309 w 854342"/>
                  <a:gd name="connsiteY34" fmla="*/ 678625 h 779872"/>
                  <a:gd name="connsiteX35" fmla="*/ 89435 w 854342"/>
                  <a:gd name="connsiteY35" fmla="*/ 658376 h 779872"/>
                  <a:gd name="connsiteX36" fmla="*/ 67498 w 854342"/>
                  <a:gd name="connsiteY36" fmla="*/ 671875 h 779872"/>
                  <a:gd name="connsiteX37" fmla="*/ 53998 w 854342"/>
                  <a:gd name="connsiteY37" fmla="*/ 671875 h 779872"/>
                  <a:gd name="connsiteX38" fmla="*/ 52311 w 854342"/>
                  <a:gd name="connsiteY38" fmla="*/ 653314 h 779872"/>
                  <a:gd name="connsiteX39" fmla="*/ 64123 w 854342"/>
                  <a:gd name="connsiteY39" fmla="*/ 639814 h 779872"/>
                  <a:gd name="connsiteX40" fmla="*/ 48936 w 854342"/>
                  <a:gd name="connsiteY40" fmla="*/ 629689 h 779872"/>
                  <a:gd name="connsiteX41" fmla="*/ 48936 w 854342"/>
                  <a:gd name="connsiteY41" fmla="*/ 604378 h 779872"/>
                  <a:gd name="connsiteX42" fmla="*/ 25312 w 854342"/>
                  <a:gd name="connsiteY42" fmla="*/ 580753 h 779872"/>
                  <a:gd name="connsiteX43" fmla="*/ 11812 w 854342"/>
                  <a:gd name="connsiteY43" fmla="*/ 580753 h 779872"/>
                  <a:gd name="connsiteX44" fmla="*/ 10125 w 854342"/>
                  <a:gd name="connsiteY44" fmla="*/ 565566 h 779872"/>
                  <a:gd name="connsiteX45" fmla="*/ 1688 w 854342"/>
                  <a:gd name="connsiteY45" fmla="*/ 557129 h 779872"/>
                  <a:gd name="connsiteX46" fmla="*/ 3375 w 854342"/>
                  <a:gd name="connsiteY46" fmla="*/ 535192 h 779872"/>
                  <a:gd name="connsiteX47" fmla="*/ 15187 w 854342"/>
                  <a:gd name="connsiteY47" fmla="*/ 511568 h 779872"/>
                  <a:gd name="connsiteX48" fmla="*/ 37124 w 854342"/>
                  <a:gd name="connsiteY48" fmla="*/ 504818 h 779872"/>
                  <a:gd name="connsiteX49" fmla="*/ 16875 w 854342"/>
                  <a:gd name="connsiteY49" fmla="*/ 476131 h 779872"/>
                  <a:gd name="connsiteX50" fmla="*/ 0 w 854342"/>
                  <a:gd name="connsiteY50" fmla="*/ 472756 h 779872"/>
                  <a:gd name="connsiteX51" fmla="*/ 13500 w 854342"/>
                  <a:gd name="connsiteY51" fmla="*/ 450820 h 779872"/>
                  <a:gd name="connsiteX52" fmla="*/ 13500 w 854342"/>
                  <a:gd name="connsiteY52" fmla="*/ 427195 h 779872"/>
                  <a:gd name="connsiteX53" fmla="*/ 26999 w 854342"/>
                  <a:gd name="connsiteY53" fmla="*/ 413696 h 779872"/>
                  <a:gd name="connsiteX54" fmla="*/ 10125 w 854342"/>
                  <a:gd name="connsiteY54" fmla="*/ 406946 h 779872"/>
                  <a:gd name="connsiteX55" fmla="*/ 11812 w 854342"/>
                  <a:gd name="connsiteY55" fmla="*/ 395134 h 779872"/>
                  <a:gd name="connsiteX56" fmla="*/ 20250 w 854342"/>
                  <a:gd name="connsiteY56" fmla="*/ 378259 h 779872"/>
                  <a:gd name="connsiteX57" fmla="*/ 47249 w 854342"/>
                  <a:gd name="connsiteY57" fmla="*/ 366447 h 779872"/>
                  <a:gd name="connsiteX58" fmla="*/ 53998 w 854342"/>
                  <a:gd name="connsiteY58" fmla="*/ 339448 h 779872"/>
                  <a:gd name="connsiteX59" fmla="*/ 64123 w 854342"/>
                  <a:gd name="connsiteY59" fmla="*/ 319199 h 779872"/>
                  <a:gd name="connsiteX60" fmla="*/ 79310 w 854342"/>
                  <a:gd name="connsiteY60" fmla="*/ 314136 h 779872"/>
                  <a:gd name="connsiteX61" fmla="*/ 89435 w 854342"/>
                  <a:gd name="connsiteY61" fmla="*/ 282075 h 779872"/>
                  <a:gd name="connsiteX62" fmla="*/ 89435 w 854342"/>
                  <a:gd name="connsiteY62" fmla="*/ 266888 h 779872"/>
                  <a:gd name="connsiteX63" fmla="*/ 107997 w 854342"/>
                  <a:gd name="connsiteY63" fmla="*/ 253388 h 779872"/>
                  <a:gd name="connsiteX64" fmla="*/ 126559 w 854342"/>
                  <a:gd name="connsiteY64" fmla="*/ 261825 h 779872"/>
                  <a:gd name="connsiteX65" fmla="*/ 126559 w 854342"/>
                  <a:gd name="connsiteY65" fmla="*/ 250013 h 779872"/>
                  <a:gd name="connsiteX66" fmla="*/ 123184 w 854342"/>
                  <a:gd name="connsiteY66" fmla="*/ 241576 h 779872"/>
                  <a:gd name="connsiteX67" fmla="*/ 124871 w 854342"/>
                  <a:gd name="connsiteY67" fmla="*/ 231451 h 779872"/>
                  <a:gd name="connsiteX68" fmla="*/ 106309 w 854342"/>
                  <a:gd name="connsiteY68" fmla="*/ 217952 h 779872"/>
                  <a:gd name="connsiteX69" fmla="*/ 99560 w 854342"/>
                  <a:gd name="connsiteY69" fmla="*/ 196015 h 779872"/>
                  <a:gd name="connsiteX70" fmla="*/ 124871 w 854342"/>
                  <a:gd name="connsiteY70" fmla="*/ 174078 h 779872"/>
                  <a:gd name="connsiteX71" fmla="*/ 150183 w 854342"/>
                  <a:gd name="connsiteY71" fmla="*/ 180828 h 779872"/>
                  <a:gd name="connsiteX72" fmla="*/ 173807 w 854342"/>
                  <a:gd name="connsiteY72" fmla="*/ 167328 h 779872"/>
                  <a:gd name="connsiteX73" fmla="*/ 209244 w 854342"/>
                  <a:gd name="connsiteY73" fmla="*/ 135267 h 779872"/>
                  <a:gd name="connsiteX74" fmla="*/ 212619 w 854342"/>
                  <a:gd name="connsiteY74" fmla="*/ 101518 h 779872"/>
                  <a:gd name="connsiteX75" fmla="*/ 199119 w 854342"/>
                  <a:gd name="connsiteY75" fmla="*/ 93080 h 779872"/>
                  <a:gd name="connsiteX76" fmla="*/ 209244 w 854342"/>
                  <a:gd name="connsiteY76" fmla="*/ 54269 h 779872"/>
                  <a:gd name="connsiteX77" fmla="*/ 180557 w 854342"/>
                  <a:gd name="connsiteY77" fmla="*/ 37395 h 779872"/>
                  <a:gd name="connsiteX78" fmla="*/ 181847 w 854342"/>
                  <a:gd name="connsiteY78" fmla="*/ 0 h 779872"/>
                  <a:gd name="connsiteX0" fmla="*/ 181847 w 854342"/>
                  <a:gd name="connsiteY0" fmla="*/ 0 h 779872"/>
                  <a:gd name="connsiteX1" fmla="*/ 427171 w 854342"/>
                  <a:gd name="connsiteY1" fmla="*/ 465547 h 779872"/>
                  <a:gd name="connsiteX2" fmla="*/ 854342 w 854342"/>
                  <a:gd name="connsiteY2" fmla="*/ 465547 h 779872"/>
                  <a:gd name="connsiteX3" fmla="*/ 854342 w 854342"/>
                  <a:gd name="connsiteY3" fmla="*/ 694705 h 779872"/>
                  <a:gd name="connsiteX4" fmla="*/ 845412 w 854342"/>
                  <a:gd name="connsiteY4" fmla="*/ 693812 h 779872"/>
                  <a:gd name="connsiteX5" fmla="*/ 831912 w 854342"/>
                  <a:gd name="connsiteY5" fmla="*/ 703937 h 779872"/>
                  <a:gd name="connsiteX6" fmla="*/ 811663 w 854342"/>
                  <a:gd name="connsiteY6" fmla="*/ 720811 h 779872"/>
                  <a:gd name="connsiteX7" fmla="*/ 794788 w 854342"/>
                  <a:gd name="connsiteY7" fmla="*/ 705624 h 779872"/>
                  <a:gd name="connsiteX8" fmla="*/ 762727 w 854342"/>
                  <a:gd name="connsiteY8" fmla="*/ 727561 h 779872"/>
                  <a:gd name="connsiteX9" fmla="*/ 754290 w 854342"/>
                  <a:gd name="connsiteY9" fmla="*/ 735998 h 779872"/>
                  <a:gd name="connsiteX10" fmla="*/ 754290 w 854342"/>
                  <a:gd name="connsiteY10" fmla="*/ 751185 h 779872"/>
                  <a:gd name="connsiteX11" fmla="*/ 646293 w 854342"/>
                  <a:gd name="connsiteY11" fmla="*/ 779872 h 779872"/>
                  <a:gd name="connsiteX12" fmla="*/ 624356 w 854342"/>
                  <a:gd name="connsiteY12" fmla="*/ 762998 h 779872"/>
                  <a:gd name="connsiteX13" fmla="*/ 580482 w 854342"/>
                  <a:gd name="connsiteY13" fmla="*/ 762998 h 779872"/>
                  <a:gd name="connsiteX14" fmla="*/ 487673 w 854342"/>
                  <a:gd name="connsiteY14" fmla="*/ 695500 h 779872"/>
                  <a:gd name="connsiteX15" fmla="*/ 465736 w 854342"/>
                  <a:gd name="connsiteY15" fmla="*/ 700562 h 779872"/>
                  <a:gd name="connsiteX16" fmla="*/ 447174 w 854342"/>
                  <a:gd name="connsiteY16" fmla="*/ 673563 h 779872"/>
                  <a:gd name="connsiteX17" fmla="*/ 430299 w 854342"/>
                  <a:gd name="connsiteY17" fmla="*/ 663438 h 779872"/>
                  <a:gd name="connsiteX18" fmla="*/ 418487 w 854342"/>
                  <a:gd name="connsiteY18" fmla="*/ 655001 h 779872"/>
                  <a:gd name="connsiteX19" fmla="*/ 406675 w 854342"/>
                  <a:gd name="connsiteY19" fmla="*/ 638126 h 779872"/>
                  <a:gd name="connsiteX20" fmla="*/ 381363 w 854342"/>
                  <a:gd name="connsiteY20" fmla="*/ 634752 h 779872"/>
                  <a:gd name="connsiteX21" fmla="*/ 361114 w 854342"/>
                  <a:gd name="connsiteY21" fmla="*/ 634752 h 779872"/>
                  <a:gd name="connsiteX22" fmla="*/ 354364 w 854342"/>
                  <a:gd name="connsiteY22" fmla="*/ 639814 h 779872"/>
                  <a:gd name="connsiteX23" fmla="*/ 308803 w 854342"/>
                  <a:gd name="connsiteY23" fmla="*/ 633064 h 779872"/>
                  <a:gd name="connsiteX24" fmla="*/ 268304 w 854342"/>
                  <a:gd name="connsiteY24" fmla="*/ 649939 h 779872"/>
                  <a:gd name="connsiteX25" fmla="*/ 224431 w 854342"/>
                  <a:gd name="connsiteY25" fmla="*/ 629689 h 779872"/>
                  <a:gd name="connsiteX26" fmla="*/ 209244 w 854342"/>
                  <a:gd name="connsiteY26" fmla="*/ 638126 h 779872"/>
                  <a:gd name="connsiteX27" fmla="*/ 187307 w 854342"/>
                  <a:gd name="connsiteY27" fmla="*/ 638126 h 779872"/>
                  <a:gd name="connsiteX28" fmla="*/ 177182 w 854342"/>
                  <a:gd name="connsiteY28" fmla="*/ 633064 h 779872"/>
                  <a:gd name="connsiteX29" fmla="*/ 151870 w 854342"/>
                  <a:gd name="connsiteY29" fmla="*/ 639814 h 779872"/>
                  <a:gd name="connsiteX30" fmla="*/ 146808 w 854342"/>
                  <a:gd name="connsiteY30" fmla="*/ 649939 h 779872"/>
                  <a:gd name="connsiteX31" fmla="*/ 146808 w 854342"/>
                  <a:gd name="connsiteY31" fmla="*/ 661751 h 779872"/>
                  <a:gd name="connsiteX32" fmla="*/ 129934 w 854342"/>
                  <a:gd name="connsiteY32" fmla="*/ 671875 h 779872"/>
                  <a:gd name="connsiteX33" fmla="*/ 106309 w 854342"/>
                  <a:gd name="connsiteY33" fmla="*/ 678625 h 779872"/>
                  <a:gd name="connsiteX34" fmla="*/ 89435 w 854342"/>
                  <a:gd name="connsiteY34" fmla="*/ 658376 h 779872"/>
                  <a:gd name="connsiteX35" fmla="*/ 67498 w 854342"/>
                  <a:gd name="connsiteY35" fmla="*/ 671875 h 779872"/>
                  <a:gd name="connsiteX36" fmla="*/ 53998 w 854342"/>
                  <a:gd name="connsiteY36" fmla="*/ 671875 h 779872"/>
                  <a:gd name="connsiteX37" fmla="*/ 52311 w 854342"/>
                  <a:gd name="connsiteY37" fmla="*/ 653314 h 779872"/>
                  <a:gd name="connsiteX38" fmla="*/ 64123 w 854342"/>
                  <a:gd name="connsiteY38" fmla="*/ 639814 h 779872"/>
                  <a:gd name="connsiteX39" fmla="*/ 48936 w 854342"/>
                  <a:gd name="connsiteY39" fmla="*/ 629689 h 779872"/>
                  <a:gd name="connsiteX40" fmla="*/ 48936 w 854342"/>
                  <a:gd name="connsiteY40" fmla="*/ 604378 h 779872"/>
                  <a:gd name="connsiteX41" fmla="*/ 25312 w 854342"/>
                  <a:gd name="connsiteY41" fmla="*/ 580753 h 779872"/>
                  <a:gd name="connsiteX42" fmla="*/ 11812 w 854342"/>
                  <a:gd name="connsiteY42" fmla="*/ 580753 h 779872"/>
                  <a:gd name="connsiteX43" fmla="*/ 10125 w 854342"/>
                  <a:gd name="connsiteY43" fmla="*/ 565566 h 779872"/>
                  <a:gd name="connsiteX44" fmla="*/ 1688 w 854342"/>
                  <a:gd name="connsiteY44" fmla="*/ 557129 h 779872"/>
                  <a:gd name="connsiteX45" fmla="*/ 3375 w 854342"/>
                  <a:gd name="connsiteY45" fmla="*/ 535192 h 779872"/>
                  <a:gd name="connsiteX46" fmla="*/ 15187 w 854342"/>
                  <a:gd name="connsiteY46" fmla="*/ 511568 h 779872"/>
                  <a:gd name="connsiteX47" fmla="*/ 37124 w 854342"/>
                  <a:gd name="connsiteY47" fmla="*/ 504818 h 779872"/>
                  <a:gd name="connsiteX48" fmla="*/ 16875 w 854342"/>
                  <a:gd name="connsiteY48" fmla="*/ 476131 h 779872"/>
                  <a:gd name="connsiteX49" fmla="*/ 0 w 854342"/>
                  <a:gd name="connsiteY49" fmla="*/ 472756 h 779872"/>
                  <a:gd name="connsiteX50" fmla="*/ 13500 w 854342"/>
                  <a:gd name="connsiteY50" fmla="*/ 450820 h 779872"/>
                  <a:gd name="connsiteX51" fmla="*/ 13500 w 854342"/>
                  <a:gd name="connsiteY51" fmla="*/ 427195 h 779872"/>
                  <a:gd name="connsiteX52" fmla="*/ 26999 w 854342"/>
                  <a:gd name="connsiteY52" fmla="*/ 413696 h 779872"/>
                  <a:gd name="connsiteX53" fmla="*/ 10125 w 854342"/>
                  <a:gd name="connsiteY53" fmla="*/ 406946 h 779872"/>
                  <a:gd name="connsiteX54" fmla="*/ 11812 w 854342"/>
                  <a:gd name="connsiteY54" fmla="*/ 395134 h 779872"/>
                  <a:gd name="connsiteX55" fmla="*/ 20250 w 854342"/>
                  <a:gd name="connsiteY55" fmla="*/ 378259 h 779872"/>
                  <a:gd name="connsiteX56" fmla="*/ 47249 w 854342"/>
                  <a:gd name="connsiteY56" fmla="*/ 366447 h 779872"/>
                  <a:gd name="connsiteX57" fmla="*/ 53998 w 854342"/>
                  <a:gd name="connsiteY57" fmla="*/ 339448 h 779872"/>
                  <a:gd name="connsiteX58" fmla="*/ 64123 w 854342"/>
                  <a:gd name="connsiteY58" fmla="*/ 319199 h 779872"/>
                  <a:gd name="connsiteX59" fmla="*/ 79310 w 854342"/>
                  <a:gd name="connsiteY59" fmla="*/ 314136 h 779872"/>
                  <a:gd name="connsiteX60" fmla="*/ 89435 w 854342"/>
                  <a:gd name="connsiteY60" fmla="*/ 282075 h 779872"/>
                  <a:gd name="connsiteX61" fmla="*/ 89435 w 854342"/>
                  <a:gd name="connsiteY61" fmla="*/ 266888 h 779872"/>
                  <a:gd name="connsiteX62" fmla="*/ 107997 w 854342"/>
                  <a:gd name="connsiteY62" fmla="*/ 253388 h 779872"/>
                  <a:gd name="connsiteX63" fmla="*/ 126559 w 854342"/>
                  <a:gd name="connsiteY63" fmla="*/ 261825 h 779872"/>
                  <a:gd name="connsiteX64" fmla="*/ 126559 w 854342"/>
                  <a:gd name="connsiteY64" fmla="*/ 250013 h 779872"/>
                  <a:gd name="connsiteX65" fmla="*/ 123184 w 854342"/>
                  <a:gd name="connsiteY65" fmla="*/ 241576 h 779872"/>
                  <a:gd name="connsiteX66" fmla="*/ 124871 w 854342"/>
                  <a:gd name="connsiteY66" fmla="*/ 231451 h 779872"/>
                  <a:gd name="connsiteX67" fmla="*/ 106309 w 854342"/>
                  <a:gd name="connsiteY67" fmla="*/ 217952 h 779872"/>
                  <a:gd name="connsiteX68" fmla="*/ 99560 w 854342"/>
                  <a:gd name="connsiteY68" fmla="*/ 196015 h 779872"/>
                  <a:gd name="connsiteX69" fmla="*/ 124871 w 854342"/>
                  <a:gd name="connsiteY69" fmla="*/ 174078 h 779872"/>
                  <a:gd name="connsiteX70" fmla="*/ 150183 w 854342"/>
                  <a:gd name="connsiteY70" fmla="*/ 180828 h 779872"/>
                  <a:gd name="connsiteX71" fmla="*/ 173807 w 854342"/>
                  <a:gd name="connsiteY71" fmla="*/ 167328 h 779872"/>
                  <a:gd name="connsiteX72" fmla="*/ 209244 w 854342"/>
                  <a:gd name="connsiteY72" fmla="*/ 135267 h 779872"/>
                  <a:gd name="connsiteX73" fmla="*/ 212619 w 854342"/>
                  <a:gd name="connsiteY73" fmla="*/ 101518 h 779872"/>
                  <a:gd name="connsiteX74" fmla="*/ 199119 w 854342"/>
                  <a:gd name="connsiteY74" fmla="*/ 93080 h 779872"/>
                  <a:gd name="connsiteX75" fmla="*/ 209244 w 854342"/>
                  <a:gd name="connsiteY75" fmla="*/ 54269 h 779872"/>
                  <a:gd name="connsiteX76" fmla="*/ 180557 w 854342"/>
                  <a:gd name="connsiteY76" fmla="*/ 37395 h 779872"/>
                  <a:gd name="connsiteX77" fmla="*/ 181847 w 854342"/>
                  <a:gd name="connsiteY77" fmla="*/ 0 h 779872"/>
                  <a:gd name="connsiteX0" fmla="*/ 181847 w 854342"/>
                  <a:gd name="connsiteY0" fmla="*/ 0 h 779872"/>
                  <a:gd name="connsiteX1" fmla="*/ 427171 w 854342"/>
                  <a:gd name="connsiteY1" fmla="*/ 465547 h 779872"/>
                  <a:gd name="connsiteX2" fmla="*/ 854342 w 854342"/>
                  <a:gd name="connsiteY2" fmla="*/ 694705 h 779872"/>
                  <a:gd name="connsiteX3" fmla="*/ 845412 w 854342"/>
                  <a:gd name="connsiteY3" fmla="*/ 693812 h 779872"/>
                  <a:gd name="connsiteX4" fmla="*/ 831912 w 854342"/>
                  <a:gd name="connsiteY4" fmla="*/ 703937 h 779872"/>
                  <a:gd name="connsiteX5" fmla="*/ 811663 w 854342"/>
                  <a:gd name="connsiteY5" fmla="*/ 720811 h 779872"/>
                  <a:gd name="connsiteX6" fmla="*/ 794788 w 854342"/>
                  <a:gd name="connsiteY6" fmla="*/ 705624 h 779872"/>
                  <a:gd name="connsiteX7" fmla="*/ 762727 w 854342"/>
                  <a:gd name="connsiteY7" fmla="*/ 727561 h 779872"/>
                  <a:gd name="connsiteX8" fmla="*/ 754290 w 854342"/>
                  <a:gd name="connsiteY8" fmla="*/ 735998 h 779872"/>
                  <a:gd name="connsiteX9" fmla="*/ 754290 w 854342"/>
                  <a:gd name="connsiteY9" fmla="*/ 751185 h 779872"/>
                  <a:gd name="connsiteX10" fmla="*/ 646293 w 854342"/>
                  <a:gd name="connsiteY10" fmla="*/ 779872 h 779872"/>
                  <a:gd name="connsiteX11" fmla="*/ 624356 w 854342"/>
                  <a:gd name="connsiteY11" fmla="*/ 762998 h 779872"/>
                  <a:gd name="connsiteX12" fmla="*/ 580482 w 854342"/>
                  <a:gd name="connsiteY12" fmla="*/ 762998 h 779872"/>
                  <a:gd name="connsiteX13" fmla="*/ 487673 w 854342"/>
                  <a:gd name="connsiteY13" fmla="*/ 695500 h 779872"/>
                  <a:gd name="connsiteX14" fmla="*/ 465736 w 854342"/>
                  <a:gd name="connsiteY14" fmla="*/ 700562 h 779872"/>
                  <a:gd name="connsiteX15" fmla="*/ 447174 w 854342"/>
                  <a:gd name="connsiteY15" fmla="*/ 673563 h 779872"/>
                  <a:gd name="connsiteX16" fmla="*/ 430299 w 854342"/>
                  <a:gd name="connsiteY16" fmla="*/ 663438 h 779872"/>
                  <a:gd name="connsiteX17" fmla="*/ 418487 w 854342"/>
                  <a:gd name="connsiteY17" fmla="*/ 655001 h 779872"/>
                  <a:gd name="connsiteX18" fmla="*/ 406675 w 854342"/>
                  <a:gd name="connsiteY18" fmla="*/ 638126 h 779872"/>
                  <a:gd name="connsiteX19" fmla="*/ 381363 w 854342"/>
                  <a:gd name="connsiteY19" fmla="*/ 634752 h 779872"/>
                  <a:gd name="connsiteX20" fmla="*/ 361114 w 854342"/>
                  <a:gd name="connsiteY20" fmla="*/ 634752 h 779872"/>
                  <a:gd name="connsiteX21" fmla="*/ 354364 w 854342"/>
                  <a:gd name="connsiteY21" fmla="*/ 639814 h 779872"/>
                  <a:gd name="connsiteX22" fmla="*/ 308803 w 854342"/>
                  <a:gd name="connsiteY22" fmla="*/ 633064 h 779872"/>
                  <a:gd name="connsiteX23" fmla="*/ 268304 w 854342"/>
                  <a:gd name="connsiteY23" fmla="*/ 649939 h 779872"/>
                  <a:gd name="connsiteX24" fmla="*/ 224431 w 854342"/>
                  <a:gd name="connsiteY24" fmla="*/ 629689 h 779872"/>
                  <a:gd name="connsiteX25" fmla="*/ 209244 w 854342"/>
                  <a:gd name="connsiteY25" fmla="*/ 638126 h 779872"/>
                  <a:gd name="connsiteX26" fmla="*/ 187307 w 854342"/>
                  <a:gd name="connsiteY26" fmla="*/ 638126 h 779872"/>
                  <a:gd name="connsiteX27" fmla="*/ 177182 w 854342"/>
                  <a:gd name="connsiteY27" fmla="*/ 633064 h 779872"/>
                  <a:gd name="connsiteX28" fmla="*/ 151870 w 854342"/>
                  <a:gd name="connsiteY28" fmla="*/ 639814 h 779872"/>
                  <a:gd name="connsiteX29" fmla="*/ 146808 w 854342"/>
                  <a:gd name="connsiteY29" fmla="*/ 649939 h 779872"/>
                  <a:gd name="connsiteX30" fmla="*/ 146808 w 854342"/>
                  <a:gd name="connsiteY30" fmla="*/ 661751 h 779872"/>
                  <a:gd name="connsiteX31" fmla="*/ 129934 w 854342"/>
                  <a:gd name="connsiteY31" fmla="*/ 671875 h 779872"/>
                  <a:gd name="connsiteX32" fmla="*/ 106309 w 854342"/>
                  <a:gd name="connsiteY32" fmla="*/ 678625 h 779872"/>
                  <a:gd name="connsiteX33" fmla="*/ 89435 w 854342"/>
                  <a:gd name="connsiteY33" fmla="*/ 658376 h 779872"/>
                  <a:gd name="connsiteX34" fmla="*/ 67498 w 854342"/>
                  <a:gd name="connsiteY34" fmla="*/ 671875 h 779872"/>
                  <a:gd name="connsiteX35" fmla="*/ 53998 w 854342"/>
                  <a:gd name="connsiteY35" fmla="*/ 671875 h 779872"/>
                  <a:gd name="connsiteX36" fmla="*/ 52311 w 854342"/>
                  <a:gd name="connsiteY36" fmla="*/ 653314 h 779872"/>
                  <a:gd name="connsiteX37" fmla="*/ 64123 w 854342"/>
                  <a:gd name="connsiteY37" fmla="*/ 639814 h 779872"/>
                  <a:gd name="connsiteX38" fmla="*/ 48936 w 854342"/>
                  <a:gd name="connsiteY38" fmla="*/ 629689 h 779872"/>
                  <a:gd name="connsiteX39" fmla="*/ 48936 w 854342"/>
                  <a:gd name="connsiteY39" fmla="*/ 604378 h 779872"/>
                  <a:gd name="connsiteX40" fmla="*/ 25312 w 854342"/>
                  <a:gd name="connsiteY40" fmla="*/ 580753 h 779872"/>
                  <a:gd name="connsiteX41" fmla="*/ 11812 w 854342"/>
                  <a:gd name="connsiteY41" fmla="*/ 580753 h 779872"/>
                  <a:gd name="connsiteX42" fmla="*/ 10125 w 854342"/>
                  <a:gd name="connsiteY42" fmla="*/ 565566 h 779872"/>
                  <a:gd name="connsiteX43" fmla="*/ 1688 w 854342"/>
                  <a:gd name="connsiteY43" fmla="*/ 557129 h 779872"/>
                  <a:gd name="connsiteX44" fmla="*/ 3375 w 854342"/>
                  <a:gd name="connsiteY44" fmla="*/ 535192 h 779872"/>
                  <a:gd name="connsiteX45" fmla="*/ 15187 w 854342"/>
                  <a:gd name="connsiteY45" fmla="*/ 511568 h 779872"/>
                  <a:gd name="connsiteX46" fmla="*/ 37124 w 854342"/>
                  <a:gd name="connsiteY46" fmla="*/ 504818 h 779872"/>
                  <a:gd name="connsiteX47" fmla="*/ 16875 w 854342"/>
                  <a:gd name="connsiteY47" fmla="*/ 476131 h 779872"/>
                  <a:gd name="connsiteX48" fmla="*/ 0 w 854342"/>
                  <a:gd name="connsiteY48" fmla="*/ 472756 h 779872"/>
                  <a:gd name="connsiteX49" fmla="*/ 13500 w 854342"/>
                  <a:gd name="connsiteY49" fmla="*/ 450820 h 779872"/>
                  <a:gd name="connsiteX50" fmla="*/ 13500 w 854342"/>
                  <a:gd name="connsiteY50" fmla="*/ 427195 h 779872"/>
                  <a:gd name="connsiteX51" fmla="*/ 26999 w 854342"/>
                  <a:gd name="connsiteY51" fmla="*/ 413696 h 779872"/>
                  <a:gd name="connsiteX52" fmla="*/ 10125 w 854342"/>
                  <a:gd name="connsiteY52" fmla="*/ 406946 h 779872"/>
                  <a:gd name="connsiteX53" fmla="*/ 11812 w 854342"/>
                  <a:gd name="connsiteY53" fmla="*/ 395134 h 779872"/>
                  <a:gd name="connsiteX54" fmla="*/ 20250 w 854342"/>
                  <a:gd name="connsiteY54" fmla="*/ 378259 h 779872"/>
                  <a:gd name="connsiteX55" fmla="*/ 47249 w 854342"/>
                  <a:gd name="connsiteY55" fmla="*/ 366447 h 779872"/>
                  <a:gd name="connsiteX56" fmla="*/ 53998 w 854342"/>
                  <a:gd name="connsiteY56" fmla="*/ 339448 h 779872"/>
                  <a:gd name="connsiteX57" fmla="*/ 64123 w 854342"/>
                  <a:gd name="connsiteY57" fmla="*/ 319199 h 779872"/>
                  <a:gd name="connsiteX58" fmla="*/ 79310 w 854342"/>
                  <a:gd name="connsiteY58" fmla="*/ 314136 h 779872"/>
                  <a:gd name="connsiteX59" fmla="*/ 89435 w 854342"/>
                  <a:gd name="connsiteY59" fmla="*/ 282075 h 779872"/>
                  <a:gd name="connsiteX60" fmla="*/ 89435 w 854342"/>
                  <a:gd name="connsiteY60" fmla="*/ 266888 h 779872"/>
                  <a:gd name="connsiteX61" fmla="*/ 107997 w 854342"/>
                  <a:gd name="connsiteY61" fmla="*/ 253388 h 779872"/>
                  <a:gd name="connsiteX62" fmla="*/ 126559 w 854342"/>
                  <a:gd name="connsiteY62" fmla="*/ 261825 h 779872"/>
                  <a:gd name="connsiteX63" fmla="*/ 126559 w 854342"/>
                  <a:gd name="connsiteY63" fmla="*/ 250013 h 779872"/>
                  <a:gd name="connsiteX64" fmla="*/ 123184 w 854342"/>
                  <a:gd name="connsiteY64" fmla="*/ 241576 h 779872"/>
                  <a:gd name="connsiteX65" fmla="*/ 124871 w 854342"/>
                  <a:gd name="connsiteY65" fmla="*/ 231451 h 779872"/>
                  <a:gd name="connsiteX66" fmla="*/ 106309 w 854342"/>
                  <a:gd name="connsiteY66" fmla="*/ 217952 h 779872"/>
                  <a:gd name="connsiteX67" fmla="*/ 99560 w 854342"/>
                  <a:gd name="connsiteY67" fmla="*/ 196015 h 779872"/>
                  <a:gd name="connsiteX68" fmla="*/ 124871 w 854342"/>
                  <a:gd name="connsiteY68" fmla="*/ 174078 h 779872"/>
                  <a:gd name="connsiteX69" fmla="*/ 150183 w 854342"/>
                  <a:gd name="connsiteY69" fmla="*/ 180828 h 779872"/>
                  <a:gd name="connsiteX70" fmla="*/ 173807 w 854342"/>
                  <a:gd name="connsiteY70" fmla="*/ 167328 h 779872"/>
                  <a:gd name="connsiteX71" fmla="*/ 209244 w 854342"/>
                  <a:gd name="connsiteY71" fmla="*/ 135267 h 779872"/>
                  <a:gd name="connsiteX72" fmla="*/ 212619 w 854342"/>
                  <a:gd name="connsiteY72" fmla="*/ 101518 h 779872"/>
                  <a:gd name="connsiteX73" fmla="*/ 199119 w 854342"/>
                  <a:gd name="connsiteY73" fmla="*/ 93080 h 779872"/>
                  <a:gd name="connsiteX74" fmla="*/ 209244 w 854342"/>
                  <a:gd name="connsiteY74" fmla="*/ 54269 h 779872"/>
                  <a:gd name="connsiteX75" fmla="*/ 180557 w 854342"/>
                  <a:gd name="connsiteY75" fmla="*/ 37395 h 779872"/>
                  <a:gd name="connsiteX76" fmla="*/ 181847 w 854342"/>
                  <a:gd name="connsiteY76" fmla="*/ 0 h 779872"/>
                  <a:gd name="connsiteX0" fmla="*/ 427171 w 854342"/>
                  <a:gd name="connsiteY0" fmla="*/ 465547 h 779872"/>
                  <a:gd name="connsiteX1" fmla="*/ 854342 w 854342"/>
                  <a:gd name="connsiteY1" fmla="*/ 694705 h 779872"/>
                  <a:gd name="connsiteX2" fmla="*/ 845412 w 854342"/>
                  <a:gd name="connsiteY2" fmla="*/ 693812 h 779872"/>
                  <a:gd name="connsiteX3" fmla="*/ 831912 w 854342"/>
                  <a:gd name="connsiteY3" fmla="*/ 703937 h 779872"/>
                  <a:gd name="connsiteX4" fmla="*/ 811663 w 854342"/>
                  <a:gd name="connsiteY4" fmla="*/ 720811 h 779872"/>
                  <a:gd name="connsiteX5" fmla="*/ 794788 w 854342"/>
                  <a:gd name="connsiteY5" fmla="*/ 705624 h 779872"/>
                  <a:gd name="connsiteX6" fmla="*/ 762727 w 854342"/>
                  <a:gd name="connsiteY6" fmla="*/ 727561 h 779872"/>
                  <a:gd name="connsiteX7" fmla="*/ 754290 w 854342"/>
                  <a:gd name="connsiteY7" fmla="*/ 735998 h 779872"/>
                  <a:gd name="connsiteX8" fmla="*/ 754290 w 854342"/>
                  <a:gd name="connsiteY8" fmla="*/ 751185 h 779872"/>
                  <a:gd name="connsiteX9" fmla="*/ 646293 w 854342"/>
                  <a:gd name="connsiteY9" fmla="*/ 779872 h 779872"/>
                  <a:gd name="connsiteX10" fmla="*/ 624356 w 854342"/>
                  <a:gd name="connsiteY10" fmla="*/ 762998 h 779872"/>
                  <a:gd name="connsiteX11" fmla="*/ 580482 w 854342"/>
                  <a:gd name="connsiteY11" fmla="*/ 762998 h 779872"/>
                  <a:gd name="connsiteX12" fmla="*/ 487673 w 854342"/>
                  <a:gd name="connsiteY12" fmla="*/ 695500 h 779872"/>
                  <a:gd name="connsiteX13" fmla="*/ 465736 w 854342"/>
                  <a:gd name="connsiteY13" fmla="*/ 700562 h 779872"/>
                  <a:gd name="connsiteX14" fmla="*/ 447174 w 854342"/>
                  <a:gd name="connsiteY14" fmla="*/ 673563 h 779872"/>
                  <a:gd name="connsiteX15" fmla="*/ 430299 w 854342"/>
                  <a:gd name="connsiteY15" fmla="*/ 663438 h 779872"/>
                  <a:gd name="connsiteX16" fmla="*/ 418487 w 854342"/>
                  <a:gd name="connsiteY16" fmla="*/ 655001 h 779872"/>
                  <a:gd name="connsiteX17" fmla="*/ 406675 w 854342"/>
                  <a:gd name="connsiteY17" fmla="*/ 638126 h 779872"/>
                  <a:gd name="connsiteX18" fmla="*/ 381363 w 854342"/>
                  <a:gd name="connsiteY18" fmla="*/ 634752 h 779872"/>
                  <a:gd name="connsiteX19" fmla="*/ 361114 w 854342"/>
                  <a:gd name="connsiteY19" fmla="*/ 634752 h 779872"/>
                  <a:gd name="connsiteX20" fmla="*/ 354364 w 854342"/>
                  <a:gd name="connsiteY20" fmla="*/ 639814 h 779872"/>
                  <a:gd name="connsiteX21" fmla="*/ 308803 w 854342"/>
                  <a:gd name="connsiteY21" fmla="*/ 633064 h 779872"/>
                  <a:gd name="connsiteX22" fmla="*/ 268304 w 854342"/>
                  <a:gd name="connsiteY22" fmla="*/ 649939 h 779872"/>
                  <a:gd name="connsiteX23" fmla="*/ 224431 w 854342"/>
                  <a:gd name="connsiteY23" fmla="*/ 629689 h 779872"/>
                  <a:gd name="connsiteX24" fmla="*/ 209244 w 854342"/>
                  <a:gd name="connsiteY24" fmla="*/ 638126 h 779872"/>
                  <a:gd name="connsiteX25" fmla="*/ 187307 w 854342"/>
                  <a:gd name="connsiteY25" fmla="*/ 638126 h 779872"/>
                  <a:gd name="connsiteX26" fmla="*/ 177182 w 854342"/>
                  <a:gd name="connsiteY26" fmla="*/ 633064 h 779872"/>
                  <a:gd name="connsiteX27" fmla="*/ 151870 w 854342"/>
                  <a:gd name="connsiteY27" fmla="*/ 639814 h 779872"/>
                  <a:gd name="connsiteX28" fmla="*/ 146808 w 854342"/>
                  <a:gd name="connsiteY28" fmla="*/ 649939 h 779872"/>
                  <a:gd name="connsiteX29" fmla="*/ 146808 w 854342"/>
                  <a:gd name="connsiteY29" fmla="*/ 661751 h 779872"/>
                  <a:gd name="connsiteX30" fmla="*/ 129934 w 854342"/>
                  <a:gd name="connsiteY30" fmla="*/ 671875 h 779872"/>
                  <a:gd name="connsiteX31" fmla="*/ 106309 w 854342"/>
                  <a:gd name="connsiteY31" fmla="*/ 678625 h 779872"/>
                  <a:gd name="connsiteX32" fmla="*/ 89435 w 854342"/>
                  <a:gd name="connsiteY32" fmla="*/ 658376 h 779872"/>
                  <a:gd name="connsiteX33" fmla="*/ 67498 w 854342"/>
                  <a:gd name="connsiteY33" fmla="*/ 671875 h 779872"/>
                  <a:gd name="connsiteX34" fmla="*/ 53998 w 854342"/>
                  <a:gd name="connsiteY34" fmla="*/ 671875 h 779872"/>
                  <a:gd name="connsiteX35" fmla="*/ 52311 w 854342"/>
                  <a:gd name="connsiteY35" fmla="*/ 653314 h 779872"/>
                  <a:gd name="connsiteX36" fmla="*/ 64123 w 854342"/>
                  <a:gd name="connsiteY36" fmla="*/ 639814 h 779872"/>
                  <a:gd name="connsiteX37" fmla="*/ 48936 w 854342"/>
                  <a:gd name="connsiteY37" fmla="*/ 629689 h 779872"/>
                  <a:gd name="connsiteX38" fmla="*/ 48936 w 854342"/>
                  <a:gd name="connsiteY38" fmla="*/ 604378 h 779872"/>
                  <a:gd name="connsiteX39" fmla="*/ 25312 w 854342"/>
                  <a:gd name="connsiteY39" fmla="*/ 580753 h 779872"/>
                  <a:gd name="connsiteX40" fmla="*/ 11812 w 854342"/>
                  <a:gd name="connsiteY40" fmla="*/ 580753 h 779872"/>
                  <a:gd name="connsiteX41" fmla="*/ 10125 w 854342"/>
                  <a:gd name="connsiteY41" fmla="*/ 565566 h 779872"/>
                  <a:gd name="connsiteX42" fmla="*/ 1688 w 854342"/>
                  <a:gd name="connsiteY42" fmla="*/ 557129 h 779872"/>
                  <a:gd name="connsiteX43" fmla="*/ 3375 w 854342"/>
                  <a:gd name="connsiteY43" fmla="*/ 535192 h 779872"/>
                  <a:gd name="connsiteX44" fmla="*/ 15187 w 854342"/>
                  <a:gd name="connsiteY44" fmla="*/ 511568 h 779872"/>
                  <a:gd name="connsiteX45" fmla="*/ 37124 w 854342"/>
                  <a:gd name="connsiteY45" fmla="*/ 504818 h 779872"/>
                  <a:gd name="connsiteX46" fmla="*/ 16875 w 854342"/>
                  <a:gd name="connsiteY46" fmla="*/ 476131 h 779872"/>
                  <a:gd name="connsiteX47" fmla="*/ 0 w 854342"/>
                  <a:gd name="connsiteY47" fmla="*/ 472756 h 779872"/>
                  <a:gd name="connsiteX48" fmla="*/ 13500 w 854342"/>
                  <a:gd name="connsiteY48" fmla="*/ 450820 h 779872"/>
                  <a:gd name="connsiteX49" fmla="*/ 13500 w 854342"/>
                  <a:gd name="connsiteY49" fmla="*/ 427195 h 779872"/>
                  <a:gd name="connsiteX50" fmla="*/ 26999 w 854342"/>
                  <a:gd name="connsiteY50" fmla="*/ 413696 h 779872"/>
                  <a:gd name="connsiteX51" fmla="*/ 10125 w 854342"/>
                  <a:gd name="connsiteY51" fmla="*/ 406946 h 779872"/>
                  <a:gd name="connsiteX52" fmla="*/ 11812 w 854342"/>
                  <a:gd name="connsiteY52" fmla="*/ 395134 h 779872"/>
                  <a:gd name="connsiteX53" fmla="*/ 20250 w 854342"/>
                  <a:gd name="connsiteY53" fmla="*/ 378259 h 779872"/>
                  <a:gd name="connsiteX54" fmla="*/ 47249 w 854342"/>
                  <a:gd name="connsiteY54" fmla="*/ 366447 h 779872"/>
                  <a:gd name="connsiteX55" fmla="*/ 53998 w 854342"/>
                  <a:gd name="connsiteY55" fmla="*/ 339448 h 779872"/>
                  <a:gd name="connsiteX56" fmla="*/ 64123 w 854342"/>
                  <a:gd name="connsiteY56" fmla="*/ 319199 h 779872"/>
                  <a:gd name="connsiteX57" fmla="*/ 79310 w 854342"/>
                  <a:gd name="connsiteY57" fmla="*/ 314136 h 779872"/>
                  <a:gd name="connsiteX58" fmla="*/ 89435 w 854342"/>
                  <a:gd name="connsiteY58" fmla="*/ 282075 h 779872"/>
                  <a:gd name="connsiteX59" fmla="*/ 89435 w 854342"/>
                  <a:gd name="connsiteY59" fmla="*/ 266888 h 779872"/>
                  <a:gd name="connsiteX60" fmla="*/ 107997 w 854342"/>
                  <a:gd name="connsiteY60" fmla="*/ 253388 h 779872"/>
                  <a:gd name="connsiteX61" fmla="*/ 126559 w 854342"/>
                  <a:gd name="connsiteY61" fmla="*/ 261825 h 779872"/>
                  <a:gd name="connsiteX62" fmla="*/ 126559 w 854342"/>
                  <a:gd name="connsiteY62" fmla="*/ 250013 h 779872"/>
                  <a:gd name="connsiteX63" fmla="*/ 123184 w 854342"/>
                  <a:gd name="connsiteY63" fmla="*/ 241576 h 779872"/>
                  <a:gd name="connsiteX64" fmla="*/ 124871 w 854342"/>
                  <a:gd name="connsiteY64" fmla="*/ 231451 h 779872"/>
                  <a:gd name="connsiteX65" fmla="*/ 106309 w 854342"/>
                  <a:gd name="connsiteY65" fmla="*/ 217952 h 779872"/>
                  <a:gd name="connsiteX66" fmla="*/ 99560 w 854342"/>
                  <a:gd name="connsiteY66" fmla="*/ 196015 h 779872"/>
                  <a:gd name="connsiteX67" fmla="*/ 124871 w 854342"/>
                  <a:gd name="connsiteY67" fmla="*/ 174078 h 779872"/>
                  <a:gd name="connsiteX68" fmla="*/ 150183 w 854342"/>
                  <a:gd name="connsiteY68" fmla="*/ 180828 h 779872"/>
                  <a:gd name="connsiteX69" fmla="*/ 173807 w 854342"/>
                  <a:gd name="connsiteY69" fmla="*/ 167328 h 779872"/>
                  <a:gd name="connsiteX70" fmla="*/ 209244 w 854342"/>
                  <a:gd name="connsiteY70" fmla="*/ 135267 h 779872"/>
                  <a:gd name="connsiteX71" fmla="*/ 212619 w 854342"/>
                  <a:gd name="connsiteY71" fmla="*/ 101518 h 779872"/>
                  <a:gd name="connsiteX72" fmla="*/ 199119 w 854342"/>
                  <a:gd name="connsiteY72" fmla="*/ 93080 h 779872"/>
                  <a:gd name="connsiteX73" fmla="*/ 209244 w 854342"/>
                  <a:gd name="connsiteY73" fmla="*/ 54269 h 779872"/>
                  <a:gd name="connsiteX74" fmla="*/ 180557 w 854342"/>
                  <a:gd name="connsiteY74" fmla="*/ 37395 h 779872"/>
                  <a:gd name="connsiteX75" fmla="*/ 181847 w 854342"/>
                  <a:gd name="connsiteY75" fmla="*/ 0 h 779872"/>
                  <a:gd name="connsiteX76" fmla="*/ 518611 w 854342"/>
                  <a:gd name="connsiteY76" fmla="*/ 556987 h 779872"/>
                  <a:gd name="connsiteX0" fmla="*/ 854342 w 854342"/>
                  <a:gd name="connsiteY0" fmla="*/ 694705 h 779872"/>
                  <a:gd name="connsiteX1" fmla="*/ 845412 w 854342"/>
                  <a:gd name="connsiteY1" fmla="*/ 693812 h 779872"/>
                  <a:gd name="connsiteX2" fmla="*/ 831912 w 854342"/>
                  <a:gd name="connsiteY2" fmla="*/ 703937 h 779872"/>
                  <a:gd name="connsiteX3" fmla="*/ 811663 w 854342"/>
                  <a:gd name="connsiteY3" fmla="*/ 720811 h 779872"/>
                  <a:gd name="connsiteX4" fmla="*/ 794788 w 854342"/>
                  <a:gd name="connsiteY4" fmla="*/ 705624 h 779872"/>
                  <a:gd name="connsiteX5" fmla="*/ 762727 w 854342"/>
                  <a:gd name="connsiteY5" fmla="*/ 727561 h 779872"/>
                  <a:gd name="connsiteX6" fmla="*/ 754290 w 854342"/>
                  <a:gd name="connsiteY6" fmla="*/ 735998 h 779872"/>
                  <a:gd name="connsiteX7" fmla="*/ 754290 w 854342"/>
                  <a:gd name="connsiteY7" fmla="*/ 751185 h 779872"/>
                  <a:gd name="connsiteX8" fmla="*/ 646293 w 854342"/>
                  <a:gd name="connsiteY8" fmla="*/ 779872 h 779872"/>
                  <a:gd name="connsiteX9" fmla="*/ 624356 w 854342"/>
                  <a:gd name="connsiteY9" fmla="*/ 762998 h 779872"/>
                  <a:gd name="connsiteX10" fmla="*/ 580482 w 854342"/>
                  <a:gd name="connsiteY10" fmla="*/ 762998 h 779872"/>
                  <a:gd name="connsiteX11" fmla="*/ 487673 w 854342"/>
                  <a:gd name="connsiteY11" fmla="*/ 695500 h 779872"/>
                  <a:gd name="connsiteX12" fmla="*/ 465736 w 854342"/>
                  <a:gd name="connsiteY12" fmla="*/ 700562 h 779872"/>
                  <a:gd name="connsiteX13" fmla="*/ 447174 w 854342"/>
                  <a:gd name="connsiteY13" fmla="*/ 673563 h 779872"/>
                  <a:gd name="connsiteX14" fmla="*/ 430299 w 854342"/>
                  <a:gd name="connsiteY14" fmla="*/ 663438 h 779872"/>
                  <a:gd name="connsiteX15" fmla="*/ 418487 w 854342"/>
                  <a:gd name="connsiteY15" fmla="*/ 655001 h 779872"/>
                  <a:gd name="connsiteX16" fmla="*/ 406675 w 854342"/>
                  <a:gd name="connsiteY16" fmla="*/ 638126 h 779872"/>
                  <a:gd name="connsiteX17" fmla="*/ 381363 w 854342"/>
                  <a:gd name="connsiteY17" fmla="*/ 634752 h 779872"/>
                  <a:gd name="connsiteX18" fmla="*/ 361114 w 854342"/>
                  <a:gd name="connsiteY18" fmla="*/ 634752 h 779872"/>
                  <a:gd name="connsiteX19" fmla="*/ 354364 w 854342"/>
                  <a:gd name="connsiteY19" fmla="*/ 639814 h 779872"/>
                  <a:gd name="connsiteX20" fmla="*/ 308803 w 854342"/>
                  <a:gd name="connsiteY20" fmla="*/ 633064 h 779872"/>
                  <a:gd name="connsiteX21" fmla="*/ 268304 w 854342"/>
                  <a:gd name="connsiteY21" fmla="*/ 649939 h 779872"/>
                  <a:gd name="connsiteX22" fmla="*/ 224431 w 854342"/>
                  <a:gd name="connsiteY22" fmla="*/ 629689 h 779872"/>
                  <a:gd name="connsiteX23" fmla="*/ 209244 w 854342"/>
                  <a:gd name="connsiteY23" fmla="*/ 638126 h 779872"/>
                  <a:gd name="connsiteX24" fmla="*/ 187307 w 854342"/>
                  <a:gd name="connsiteY24" fmla="*/ 638126 h 779872"/>
                  <a:gd name="connsiteX25" fmla="*/ 177182 w 854342"/>
                  <a:gd name="connsiteY25" fmla="*/ 633064 h 779872"/>
                  <a:gd name="connsiteX26" fmla="*/ 151870 w 854342"/>
                  <a:gd name="connsiteY26" fmla="*/ 639814 h 779872"/>
                  <a:gd name="connsiteX27" fmla="*/ 146808 w 854342"/>
                  <a:gd name="connsiteY27" fmla="*/ 649939 h 779872"/>
                  <a:gd name="connsiteX28" fmla="*/ 146808 w 854342"/>
                  <a:gd name="connsiteY28" fmla="*/ 661751 h 779872"/>
                  <a:gd name="connsiteX29" fmla="*/ 129934 w 854342"/>
                  <a:gd name="connsiteY29" fmla="*/ 671875 h 779872"/>
                  <a:gd name="connsiteX30" fmla="*/ 106309 w 854342"/>
                  <a:gd name="connsiteY30" fmla="*/ 678625 h 779872"/>
                  <a:gd name="connsiteX31" fmla="*/ 89435 w 854342"/>
                  <a:gd name="connsiteY31" fmla="*/ 658376 h 779872"/>
                  <a:gd name="connsiteX32" fmla="*/ 67498 w 854342"/>
                  <a:gd name="connsiteY32" fmla="*/ 671875 h 779872"/>
                  <a:gd name="connsiteX33" fmla="*/ 53998 w 854342"/>
                  <a:gd name="connsiteY33" fmla="*/ 671875 h 779872"/>
                  <a:gd name="connsiteX34" fmla="*/ 52311 w 854342"/>
                  <a:gd name="connsiteY34" fmla="*/ 653314 h 779872"/>
                  <a:gd name="connsiteX35" fmla="*/ 64123 w 854342"/>
                  <a:gd name="connsiteY35" fmla="*/ 639814 h 779872"/>
                  <a:gd name="connsiteX36" fmla="*/ 48936 w 854342"/>
                  <a:gd name="connsiteY36" fmla="*/ 629689 h 779872"/>
                  <a:gd name="connsiteX37" fmla="*/ 48936 w 854342"/>
                  <a:gd name="connsiteY37" fmla="*/ 604378 h 779872"/>
                  <a:gd name="connsiteX38" fmla="*/ 25312 w 854342"/>
                  <a:gd name="connsiteY38" fmla="*/ 580753 h 779872"/>
                  <a:gd name="connsiteX39" fmla="*/ 11812 w 854342"/>
                  <a:gd name="connsiteY39" fmla="*/ 580753 h 779872"/>
                  <a:gd name="connsiteX40" fmla="*/ 10125 w 854342"/>
                  <a:gd name="connsiteY40" fmla="*/ 565566 h 779872"/>
                  <a:gd name="connsiteX41" fmla="*/ 1688 w 854342"/>
                  <a:gd name="connsiteY41" fmla="*/ 557129 h 779872"/>
                  <a:gd name="connsiteX42" fmla="*/ 3375 w 854342"/>
                  <a:gd name="connsiteY42" fmla="*/ 535192 h 779872"/>
                  <a:gd name="connsiteX43" fmla="*/ 15187 w 854342"/>
                  <a:gd name="connsiteY43" fmla="*/ 511568 h 779872"/>
                  <a:gd name="connsiteX44" fmla="*/ 37124 w 854342"/>
                  <a:gd name="connsiteY44" fmla="*/ 504818 h 779872"/>
                  <a:gd name="connsiteX45" fmla="*/ 16875 w 854342"/>
                  <a:gd name="connsiteY45" fmla="*/ 476131 h 779872"/>
                  <a:gd name="connsiteX46" fmla="*/ 0 w 854342"/>
                  <a:gd name="connsiteY46" fmla="*/ 472756 h 779872"/>
                  <a:gd name="connsiteX47" fmla="*/ 13500 w 854342"/>
                  <a:gd name="connsiteY47" fmla="*/ 450820 h 779872"/>
                  <a:gd name="connsiteX48" fmla="*/ 13500 w 854342"/>
                  <a:gd name="connsiteY48" fmla="*/ 427195 h 779872"/>
                  <a:gd name="connsiteX49" fmla="*/ 26999 w 854342"/>
                  <a:gd name="connsiteY49" fmla="*/ 413696 h 779872"/>
                  <a:gd name="connsiteX50" fmla="*/ 10125 w 854342"/>
                  <a:gd name="connsiteY50" fmla="*/ 406946 h 779872"/>
                  <a:gd name="connsiteX51" fmla="*/ 11812 w 854342"/>
                  <a:gd name="connsiteY51" fmla="*/ 395134 h 779872"/>
                  <a:gd name="connsiteX52" fmla="*/ 20250 w 854342"/>
                  <a:gd name="connsiteY52" fmla="*/ 378259 h 779872"/>
                  <a:gd name="connsiteX53" fmla="*/ 47249 w 854342"/>
                  <a:gd name="connsiteY53" fmla="*/ 366447 h 779872"/>
                  <a:gd name="connsiteX54" fmla="*/ 53998 w 854342"/>
                  <a:gd name="connsiteY54" fmla="*/ 339448 h 779872"/>
                  <a:gd name="connsiteX55" fmla="*/ 64123 w 854342"/>
                  <a:gd name="connsiteY55" fmla="*/ 319199 h 779872"/>
                  <a:gd name="connsiteX56" fmla="*/ 79310 w 854342"/>
                  <a:gd name="connsiteY56" fmla="*/ 314136 h 779872"/>
                  <a:gd name="connsiteX57" fmla="*/ 89435 w 854342"/>
                  <a:gd name="connsiteY57" fmla="*/ 282075 h 779872"/>
                  <a:gd name="connsiteX58" fmla="*/ 89435 w 854342"/>
                  <a:gd name="connsiteY58" fmla="*/ 266888 h 779872"/>
                  <a:gd name="connsiteX59" fmla="*/ 107997 w 854342"/>
                  <a:gd name="connsiteY59" fmla="*/ 253388 h 779872"/>
                  <a:gd name="connsiteX60" fmla="*/ 126559 w 854342"/>
                  <a:gd name="connsiteY60" fmla="*/ 261825 h 779872"/>
                  <a:gd name="connsiteX61" fmla="*/ 126559 w 854342"/>
                  <a:gd name="connsiteY61" fmla="*/ 250013 h 779872"/>
                  <a:gd name="connsiteX62" fmla="*/ 123184 w 854342"/>
                  <a:gd name="connsiteY62" fmla="*/ 241576 h 779872"/>
                  <a:gd name="connsiteX63" fmla="*/ 124871 w 854342"/>
                  <a:gd name="connsiteY63" fmla="*/ 231451 h 779872"/>
                  <a:gd name="connsiteX64" fmla="*/ 106309 w 854342"/>
                  <a:gd name="connsiteY64" fmla="*/ 217952 h 779872"/>
                  <a:gd name="connsiteX65" fmla="*/ 99560 w 854342"/>
                  <a:gd name="connsiteY65" fmla="*/ 196015 h 779872"/>
                  <a:gd name="connsiteX66" fmla="*/ 124871 w 854342"/>
                  <a:gd name="connsiteY66" fmla="*/ 174078 h 779872"/>
                  <a:gd name="connsiteX67" fmla="*/ 150183 w 854342"/>
                  <a:gd name="connsiteY67" fmla="*/ 180828 h 779872"/>
                  <a:gd name="connsiteX68" fmla="*/ 173807 w 854342"/>
                  <a:gd name="connsiteY68" fmla="*/ 167328 h 779872"/>
                  <a:gd name="connsiteX69" fmla="*/ 209244 w 854342"/>
                  <a:gd name="connsiteY69" fmla="*/ 135267 h 779872"/>
                  <a:gd name="connsiteX70" fmla="*/ 212619 w 854342"/>
                  <a:gd name="connsiteY70" fmla="*/ 101518 h 779872"/>
                  <a:gd name="connsiteX71" fmla="*/ 199119 w 854342"/>
                  <a:gd name="connsiteY71" fmla="*/ 93080 h 779872"/>
                  <a:gd name="connsiteX72" fmla="*/ 209244 w 854342"/>
                  <a:gd name="connsiteY72" fmla="*/ 54269 h 779872"/>
                  <a:gd name="connsiteX73" fmla="*/ 180557 w 854342"/>
                  <a:gd name="connsiteY73" fmla="*/ 37395 h 779872"/>
                  <a:gd name="connsiteX74" fmla="*/ 181847 w 854342"/>
                  <a:gd name="connsiteY74" fmla="*/ 0 h 779872"/>
                  <a:gd name="connsiteX75" fmla="*/ 518611 w 854342"/>
                  <a:gd name="connsiteY75" fmla="*/ 556987 h 779872"/>
                  <a:gd name="connsiteX0" fmla="*/ 854342 w 854342"/>
                  <a:gd name="connsiteY0" fmla="*/ 694705 h 779872"/>
                  <a:gd name="connsiteX1" fmla="*/ 845412 w 854342"/>
                  <a:gd name="connsiteY1" fmla="*/ 693812 h 779872"/>
                  <a:gd name="connsiteX2" fmla="*/ 831912 w 854342"/>
                  <a:gd name="connsiteY2" fmla="*/ 703937 h 779872"/>
                  <a:gd name="connsiteX3" fmla="*/ 811663 w 854342"/>
                  <a:gd name="connsiteY3" fmla="*/ 720811 h 779872"/>
                  <a:gd name="connsiteX4" fmla="*/ 794788 w 854342"/>
                  <a:gd name="connsiteY4" fmla="*/ 705624 h 779872"/>
                  <a:gd name="connsiteX5" fmla="*/ 762727 w 854342"/>
                  <a:gd name="connsiteY5" fmla="*/ 727561 h 779872"/>
                  <a:gd name="connsiteX6" fmla="*/ 754290 w 854342"/>
                  <a:gd name="connsiteY6" fmla="*/ 735998 h 779872"/>
                  <a:gd name="connsiteX7" fmla="*/ 754290 w 854342"/>
                  <a:gd name="connsiteY7" fmla="*/ 751185 h 779872"/>
                  <a:gd name="connsiteX8" fmla="*/ 646293 w 854342"/>
                  <a:gd name="connsiteY8" fmla="*/ 779872 h 779872"/>
                  <a:gd name="connsiteX9" fmla="*/ 624356 w 854342"/>
                  <a:gd name="connsiteY9" fmla="*/ 762998 h 779872"/>
                  <a:gd name="connsiteX10" fmla="*/ 580482 w 854342"/>
                  <a:gd name="connsiteY10" fmla="*/ 762998 h 779872"/>
                  <a:gd name="connsiteX11" fmla="*/ 487673 w 854342"/>
                  <a:gd name="connsiteY11" fmla="*/ 695500 h 779872"/>
                  <a:gd name="connsiteX12" fmla="*/ 465736 w 854342"/>
                  <a:gd name="connsiteY12" fmla="*/ 700562 h 779872"/>
                  <a:gd name="connsiteX13" fmla="*/ 447174 w 854342"/>
                  <a:gd name="connsiteY13" fmla="*/ 673563 h 779872"/>
                  <a:gd name="connsiteX14" fmla="*/ 430299 w 854342"/>
                  <a:gd name="connsiteY14" fmla="*/ 663438 h 779872"/>
                  <a:gd name="connsiteX15" fmla="*/ 418487 w 854342"/>
                  <a:gd name="connsiteY15" fmla="*/ 655001 h 779872"/>
                  <a:gd name="connsiteX16" fmla="*/ 406675 w 854342"/>
                  <a:gd name="connsiteY16" fmla="*/ 638126 h 779872"/>
                  <a:gd name="connsiteX17" fmla="*/ 381363 w 854342"/>
                  <a:gd name="connsiteY17" fmla="*/ 634752 h 779872"/>
                  <a:gd name="connsiteX18" fmla="*/ 361114 w 854342"/>
                  <a:gd name="connsiteY18" fmla="*/ 634752 h 779872"/>
                  <a:gd name="connsiteX19" fmla="*/ 354364 w 854342"/>
                  <a:gd name="connsiteY19" fmla="*/ 639814 h 779872"/>
                  <a:gd name="connsiteX20" fmla="*/ 308803 w 854342"/>
                  <a:gd name="connsiteY20" fmla="*/ 633064 h 779872"/>
                  <a:gd name="connsiteX21" fmla="*/ 268304 w 854342"/>
                  <a:gd name="connsiteY21" fmla="*/ 649939 h 779872"/>
                  <a:gd name="connsiteX22" fmla="*/ 224431 w 854342"/>
                  <a:gd name="connsiteY22" fmla="*/ 629689 h 779872"/>
                  <a:gd name="connsiteX23" fmla="*/ 209244 w 854342"/>
                  <a:gd name="connsiteY23" fmla="*/ 638126 h 779872"/>
                  <a:gd name="connsiteX24" fmla="*/ 187307 w 854342"/>
                  <a:gd name="connsiteY24" fmla="*/ 638126 h 779872"/>
                  <a:gd name="connsiteX25" fmla="*/ 177182 w 854342"/>
                  <a:gd name="connsiteY25" fmla="*/ 633064 h 779872"/>
                  <a:gd name="connsiteX26" fmla="*/ 151870 w 854342"/>
                  <a:gd name="connsiteY26" fmla="*/ 639814 h 779872"/>
                  <a:gd name="connsiteX27" fmla="*/ 146808 w 854342"/>
                  <a:gd name="connsiteY27" fmla="*/ 649939 h 779872"/>
                  <a:gd name="connsiteX28" fmla="*/ 146808 w 854342"/>
                  <a:gd name="connsiteY28" fmla="*/ 661751 h 779872"/>
                  <a:gd name="connsiteX29" fmla="*/ 129934 w 854342"/>
                  <a:gd name="connsiteY29" fmla="*/ 671875 h 779872"/>
                  <a:gd name="connsiteX30" fmla="*/ 106309 w 854342"/>
                  <a:gd name="connsiteY30" fmla="*/ 678625 h 779872"/>
                  <a:gd name="connsiteX31" fmla="*/ 89435 w 854342"/>
                  <a:gd name="connsiteY31" fmla="*/ 658376 h 779872"/>
                  <a:gd name="connsiteX32" fmla="*/ 67498 w 854342"/>
                  <a:gd name="connsiteY32" fmla="*/ 671875 h 779872"/>
                  <a:gd name="connsiteX33" fmla="*/ 53998 w 854342"/>
                  <a:gd name="connsiteY33" fmla="*/ 671875 h 779872"/>
                  <a:gd name="connsiteX34" fmla="*/ 52311 w 854342"/>
                  <a:gd name="connsiteY34" fmla="*/ 653314 h 779872"/>
                  <a:gd name="connsiteX35" fmla="*/ 64123 w 854342"/>
                  <a:gd name="connsiteY35" fmla="*/ 639814 h 779872"/>
                  <a:gd name="connsiteX36" fmla="*/ 48936 w 854342"/>
                  <a:gd name="connsiteY36" fmla="*/ 629689 h 779872"/>
                  <a:gd name="connsiteX37" fmla="*/ 48936 w 854342"/>
                  <a:gd name="connsiteY37" fmla="*/ 604378 h 779872"/>
                  <a:gd name="connsiteX38" fmla="*/ 25312 w 854342"/>
                  <a:gd name="connsiteY38" fmla="*/ 580753 h 779872"/>
                  <a:gd name="connsiteX39" fmla="*/ 11812 w 854342"/>
                  <a:gd name="connsiteY39" fmla="*/ 580753 h 779872"/>
                  <a:gd name="connsiteX40" fmla="*/ 10125 w 854342"/>
                  <a:gd name="connsiteY40" fmla="*/ 565566 h 779872"/>
                  <a:gd name="connsiteX41" fmla="*/ 1688 w 854342"/>
                  <a:gd name="connsiteY41" fmla="*/ 557129 h 779872"/>
                  <a:gd name="connsiteX42" fmla="*/ 3375 w 854342"/>
                  <a:gd name="connsiteY42" fmla="*/ 535192 h 779872"/>
                  <a:gd name="connsiteX43" fmla="*/ 15187 w 854342"/>
                  <a:gd name="connsiteY43" fmla="*/ 511568 h 779872"/>
                  <a:gd name="connsiteX44" fmla="*/ 37124 w 854342"/>
                  <a:gd name="connsiteY44" fmla="*/ 504818 h 779872"/>
                  <a:gd name="connsiteX45" fmla="*/ 16875 w 854342"/>
                  <a:gd name="connsiteY45" fmla="*/ 476131 h 779872"/>
                  <a:gd name="connsiteX46" fmla="*/ 0 w 854342"/>
                  <a:gd name="connsiteY46" fmla="*/ 472756 h 779872"/>
                  <a:gd name="connsiteX47" fmla="*/ 13500 w 854342"/>
                  <a:gd name="connsiteY47" fmla="*/ 450820 h 779872"/>
                  <a:gd name="connsiteX48" fmla="*/ 13500 w 854342"/>
                  <a:gd name="connsiteY48" fmla="*/ 427195 h 779872"/>
                  <a:gd name="connsiteX49" fmla="*/ 26999 w 854342"/>
                  <a:gd name="connsiteY49" fmla="*/ 413696 h 779872"/>
                  <a:gd name="connsiteX50" fmla="*/ 10125 w 854342"/>
                  <a:gd name="connsiteY50" fmla="*/ 406946 h 779872"/>
                  <a:gd name="connsiteX51" fmla="*/ 11812 w 854342"/>
                  <a:gd name="connsiteY51" fmla="*/ 395134 h 779872"/>
                  <a:gd name="connsiteX52" fmla="*/ 20250 w 854342"/>
                  <a:gd name="connsiteY52" fmla="*/ 378259 h 779872"/>
                  <a:gd name="connsiteX53" fmla="*/ 47249 w 854342"/>
                  <a:gd name="connsiteY53" fmla="*/ 366447 h 779872"/>
                  <a:gd name="connsiteX54" fmla="*/ 53998 w 854342"/>
                  <a:gd name="connsiteY54" fmla="*/ 339448 h 779872"/>
                  <a:gd name="connsiteX55" fmla="*/ 64123 w 854342"/>
                  <a:gd name="connsiteY55" fmla="*/ 319199 h 779872"/>
                  <a:gd name="connsiteX56" fmla="*/ 79310 w 854342"/>
                  <a:gd name="connsiteY56" fmla="*/ 314136 h 779872"/>
                  <a:gd name="connsiteX57" fmla="*/ 89435 w 854342"/>
                  <a:gd name="connsiteY57" fmla="*/ 282075 h 779872"/>
                  <a:gd name="connsiteX58" fmla="*/ 89435 w 854342"/>
                  <a:gd name="connsiteY58" fmla="*/ 266888 h 779872"/>
                  <a:gd name="connsiteX59" fmla="*/ 107997 w 854342"/>
                  <a:gd name="connsiteY59" fmla="*/ 253388 h 779872"/>
                  <a:gd name="connsiteX60" fmla="*/ 126559 w 854342"/>
                  <a:gd name="connsiteY60" fmla="*/ 261825 h 779872"/>
                  <a:gd name="connsiteX61" fmla="*/ 126559 w 854342"/>
                  <a:gd name="connsiteY61" fmla="*/ 250013 h 779872"/>
                  <a:gd name="connsiteX62" fmla="*/ 123184 w 854342"/>
                  <a:gd name="connsiteY62" fmla="*/ 241576 h 779872"/>
                  <a:gd name="connsiteX63" fmla="*/ 124871 w 854342"/>
                  <a:gd name="connsiteY63" fmla="*/ 231451 h 779872"/>
                  <a:gd name="connsiteX64" fmla="*/ 106309 w 854342"/>
                  <a:gd name="connsiteY64" fmla="*/ 217952 h 779872"/>
                  <a:gd name="connsiteX65" fmla="*/ 99560 w 854342"/>
                  <a:gd name="connsiteY65" fmla="*/ 196015 h 779872"/>
                  <a:gd name="connsiteX66" fmla="*/ 124871 w 854342"/>
                  <a:gd name="connsiteY66" fmla="*/ 174078 h 779872"/>
                  <a:gd name="connsiteX67" fmla="*/ 150183 w 854342"/>
                  <a:gd name="connsiteY67" fmla="*/ 180828 h 779872"/>
                  <a:gd name="connsiteX68" fmla="*/ 173807 w 854342"/>
                  <a:gd name="connsiteY68" fmla="*/ 167328 h 779872"/>
                  <a:gd name="connsiteX69" fmla="*/ 209244 w 854342"/>
                  <a:gd name="connsiteY69" fmla="*/ 135267 h 779872"/>
                  <a:gd name="connsiteX70" fmla="*/ 212619 w 854342"/>
                  <a:gd name="connsiteY70" fmla="*/ 101518 h 779872"/>
                  <a:gd name="connsiteX71" fmla="*/ 199119 w 854342"/>
                  <a:gd name="connsiteY71" fmla="*/ 93080 h 779872"/>
                  <a:gd name="connsiteX72" fmla="*/ 209244 w 854342"/>
                  <a:gd name="connsiteY72" fmla="*/ 54269 h 779872"/>
                  <a:gd name="connsiteX73" fmla="*/ 180557 w 854342"/>
                  <a:gd name="connsiteY73" fmla="*/ 37395 h 779872"/>
                  <a:gd name="connsiteX74" fmla="*/ 181847 w 854342"/>
                  <a:gd name="connsiteY74" fmla="*/ 0 h 779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854342" h="779872">
                    <a:moveTo>
                      <a:pt x="854342" y="694705"/>
                    </a:moveTo>
                    <a:lnTo>
                      <a:pt x="845412" y="693812"/>
                    </a:lnTo>
                    <a:lnTo>
                      <a:pt x="831912" y="703937"/>
                    </a:lnTo>
                    <a:lnTo>
                      <a:pt x="811663" y="720811"/>
                    </a:lnTo>
                    <a:lnTo>
                      <a:pt x="794788" y="705624"/>
                    </a:lnTo>
                    <a:lnTo>
                      <a:pt x="762727" y="727561"/>
                    </a:lnTo>
                    <a:lnTo>
                      <a:pt x="754290" y="735998"/>
                    </a:lnTo>
                    <a:lnTo>
                      <a:pt x="754290" y="751185"/>
                    </a:lnTo>
                    <a:lnTo>
                      <a:pt x="646293" y="779872"/>
                    </a:lnTo>
                    <a:lnTo>
                      <a:pt x="624356" y="762998"/>
                    </a:lnTo>
                    <a:lnTo>
                      <a:pt x="580482" y="762998"/>
                    </a:lnTo>
                    <a:lnTo>
                      <a:pt x="487673" y="695500"/>
                    </a:lnTo>
                    <a:lnTo>
                      <a:pt x="465736" y="700562"/>
                    </a:lnTo>
                    <a:lnTo>
                      <a:pt x="447174" y="673563"/>
                    </a:lnTo>
                    <a:lnTo>
                      <a:pt x="430299" y="663438"/>
                    </a:lnTo>
                    <a:lnTo>
                      <a:pt x="418487" y="655001"/>
                    </a:lnTo>
                    <a:lnTo>
                      <a:pt x="406675" y="638126"/>
                    </a:lnTo>
                    <a:lnTo>
                      <a:pt x="381363" y="634752"/>
                    </a:lnTo>
                    <a:lnTo>
                      <a:pt x="361114" y="634752"/>
                    </a:lnTo>
                    <a:lnTo>
                      <a:pt x="354364" y="639814"/>
                    </a:lnTo>
                    <a:lnTo>
                      <a:pt x="308803" y="633064"/>
                    </a:lnTo>
                    <a:lnTo>
                      <a:pt x="268304" y="649939"/>
                    </a:lnTo>
                    <a:lnTo>
                      <a:pt x="224431" y="629689"/>
                    </a:lnTo>
                    <a:lnTo>
                      <a:pt x="209244" y="638126"/>
                    </a:lnTo>
                    <a:lnTo>
                      <a:pt x="187307" y="638126"/>
                    </a:lnTo>
                    <a:lnTo>
                      <a:pt x="177182" y="633064"/>
                    </a:lnTo>
                    <a:lnTo>
                      <a:pt x="151870" y="639814"/>
                    </a:lnTo>
                    <a:lnTo>
                      <a:pt x="146808" y="649939"/>
                    </a:lnTo>
                    <a:lnTo>
                      <a:pt x="146808" y="661751"/>
                    </a:lnTo>
                    <a:lnTo>
                      <a:pt x="129934" y="671875"/>
                    </a:lnTo>
                    <a:lnTo>
                      <a:pt x="106309" y="678625"/>
                    </a:lnTo>
                    <a:lnTo>
                      <a:pt x="89435" y="658376"/>
                    </a:lnTo>
                    <a:lnTo>
                      <a:pt x="67498" y="671875"/>
                    </a:lnTo>
                    <a:lnTo>
                      <a:pt x="53998" y="671875"/>
                    </a:lnTo>
                    <a:lnTo>
                      <a:pt x="52311" y="653314"/>
                    </a:lnTo>
                    <a:lnTo>
                      <a:pt x="64123" y="639814"/>
                    </a:lnTo>
                    <a:lnTo>
                      <a:pt x="48936" y="629689"/>
                    </a:lnTo>
                    <a:lnTo>
                      <a:pt x="48936" y="604378"/>
                    </a:lnTo>
                    <a:lnTo>
                      <a:pt x="25312" y="580753"/>
                    </a:lnTo>
                    <a:lnTo>
                      <a:pt x="11812" y="580753"/>
                    </a:lnTo>
                    <a:lnTo>
                      <a:pt x="10125" y="565566"/>
                    </a:lnTo>
                    <a:lnTo>
                      <a:pt x="1688" y="557129"/>
                    </a:lnTo>
                    <a:lnTo>
                      <a:pt x="3375" y="535192"/>
                    </a:lnTo>
                    <a:lnTo>
                      <a:pt x="15187" y="511568"/>
                    </a:lnTo>
                    <a:lnTo>
                      <a:pt x="37124" y="504818"/>
                    </a:lnTo>
                    <a:lnTo>
                      <a:pt x="16875" y="476131"/>
                    </a:lnTo>
                    <a:lnTo>
                      <a:pt x="0" y="472756"/>
                    </a:lnTo>
                    <a:lnTo>
                      <a:pt x="13500" y="450820"/>
                    </a:lnTo>
                    <a:lnTo>
                      <a:pt x="13500" y="427195"/>
                    </a:lnTo>
                    <a:lnTo>
                      <a:pt x="26999" y="413696"/>
                    </a:lnTo>
                    <a:lnTo>
                      <a:pt x="10125" y="406946"/>
                    </a:lnTo>
                    <a:lnTo>
                      <a:pt x="11812" y="395134"/>
                    </a:lnTo>
                    <a:lnTo>
                      <a:pt x="20250" y="378259"/>
                    </a:lnTo>
                    <a:lnTo>
                      <a:pt x="47249" y="366447"/>
                    </a:lnTo>
                    <a:lnTo>
                      <a:pt x="53998" y="339448"/>
                    </a:lnTo>
                    <a:lnTo>
                      <a:pt x="64123" y="319199"/>
                    </a:lnTo>
                    <a:lnTo>
                      <a:pt x="79310" y="314136"/>
                    </a:lnTo>
                    <a:lnTo>
                      <a:pt x="89435" y="282075"/>
                    </a:lnTo>
                    <a:lnTo>
                      <a:pt x="89435" y="266888"/>
                    </a:lnTo>
                    <a:lnTo>
                      <a:pt x="107997" y="253388"/>
                    </a:lnTo>
                    <a:lnTo>
                      <a:pt x="126559" y="261825"/>
                    </a:lnTo>
                    <a:lnTo>
                      <a:pt x="126559" y="250013"/>
                    </a:lnTo>
                    <a:lnTo>
                      <a:pt x="123184" y="241576"/>
                    </a:lnTo>
                    <a:lnTo>
                      <a:pt x="124871" y="231451"/>
                    </a:lnTo>
                    <a:lnTo>
                      <a:pt x="106309" y="217952"/>
                    </a:lnTo>
                    <a:lnTo>
                      <a:pt x="99560" y="196015"/>
                    </a:lnTo>
                    <a:lnTo>
                      <a:pt x="124871" y="174078"/>
                    </a:lnTo>
                    <a:lnTo>
                      <a:pt x="150183" y="180828"/>
                    </a:lnTo>
                    <a:lnTo>
                      <a:pt x="173807" y="167328"/>
                    </a:lnTo>
                    <a:lnTo>
                      <a:pt x="209244" y="135267"/>
                    </a:lnTo>
                    <a:lnTo>
                      <a:pt x="212619" y="101518"/>
                    </a:lnTo>
                    <a:lnTo>
                      <a:pt x="199119" y="93080"/>
                    </a:lnTo>
                    <a:lnTo>
                      <a:pt x="209244" y="54269"/>
                    </a:lnTo>
                    <a:lnTo>
                      <a:pt x="180557" y="37395"/>
                    </a:lnTo>
                    <a:lnTo>
                      <a:pt x="181847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601E9483-DC74-DCCF-700B-54F10F84F93A}"/>
                </a:ext>
              </a:extLst>
            </p:cNvPr>
            <p:cNvGrpSpPr/>
            <p:nvPr/>
          </p:nvGrpSpPr>
          <p:grpSpPr>
            <a:xfrm>
              <a:off x="1240624" y="1910493"/>
              <a:ext cx="1402946" cy="745905"/>
              <a:chOff x="1240624" y="1910493"/>
              <a:chExt cx="1402946" cy="745905"/>
            </a:xfrm>
          </p:grpSpPr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3FD6C095-1896-1E81-FD47-2687A2FEDF81}"/>
                  </a:ext>
                </a:extLst>
              </p:cNvPr>
              <p:cNvSpPr/>
              <p:nvPr/>
            </p:nvSpPr>
            <p:spPr>
              <a:xfrm rot="20771720">
                <a:off x="2077310" y="1910493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184" name="正方形/長方形 183">
                <a:extLst>
                  <a:ext uri="{FF2B5EF4-FFF2-40B4-BE49-F238E27FC236}">
                    <a16:creationId xmlns:a16="http://schemas.microsoft.com/office/drawing/2014/main" id="{40EEA6F4-0BB4-1F96-52A2-059E045E00B8}"/>
                  </a:ext>
                </a:extLst>
              </p:cNvPr>
              <p:cNvSpPr/>
              <p:nvPr/>
            </p:nvSpPr>
            <p:spPr>
              <a:xfrm>
                <a:off x="2374266" y="2194215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185" name="正方形/長方形 184">
                <a:extLst>
                  <a:ext uri="{FF2B5EF4-FFF2-40B4-BE49-F238E27FC236}">
                    <a16:creationId xmlns:a16="http://schemas.microsoft.com/office/drawing/2014/main" id="{2B39AF03-E869-549E-ABB9-3AFD2C12D177}"/>
                  </a:ext>
                </a:extLst>
              </p:cNvPr>
              <p:cNvSpPr/>
              <p:nvPr/>
            </p:nvSpPr>
            <p:spPr>
              <a:xfrm rot="18900000">
                <a:off x="1240624" y="2502510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</p:grpSp>
      </p:grpSp>
      <p:grpSp>
        <p:nvGrpSpPr>
          <p:cNvPr id="661" name="グループ化 660">
            <a:extLst>
              <a:ext uri="{FF2B5EF4-FFF2-40B4-BE49-F238E27FC236}">
                <a16:creationId xmlns:a16="http://schemas.microsoft.com/office/drawing/2014/main" id="{B8646322-307F-0CA6-F7BA-E51E32E0E9B9}"/>
              </a:ext>
            </a:extLst>
          </p:cNvPr>
          <p:cNvGrpSpPr/>
          <p:nvPr/>
        </p:nvGrpSpPr>
        <p:grpSpPr>
          <a:xfrm>
            <a:off x="670560" y="3741421"/>
            <a:ext cx="2707091" cy="2697176"/>
            <a:chOff x="670560" y="3741421"/>
            <a:chExt cx="2707091" cy="2697176"/>
          </a:xfrm>
        </p:grpSpPr>
        <p:grpSp>
          <p:nvGrpSpPr>
            <p:cNvPr id="626" name="グループ化 625">
              <a:extLst>
                <a:ext uri="{FF2B5EF4-FFF2-40B4-BE49-F238E27FC236}">
                  <a16:creationId xmlns:a16="http://schemas.microsoft.com/office/drawing/2014/main" id="{4A06D4A8-81B9-C6EC-00C9-CF2DEE5AE39A}"/>
                </a:ext>
              </a:extLst>
            </p:cNvPr>
            <p:cNvGrpSpPr/>
            <p:nvPr/>
          </p:nvGrpSpPr>
          <p:grpSpPr>
            <a:xfrm>
              <a:off x="670560" y="3741421"/>
              <a:ext cx="2707091" cy="2697176"/>
              <a:chOff x="670560" y="3741421"/>
              <a:chExt cx="2707091" cy="2697176"/>
            </a:xfrm>
          </p:grpSpPr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92D65B7D-F516-6AE4-317C-607D2ABFD901}"/>
                  </a:ext>
                </a:extLst>
              </p:cNvPr>
              <p:cNvSpPr/>
              <p:nvPr/>
            </p:nvSpPr>
            <p:spPr>
              <a:xfrm>
                <a:off x="3142923" y="4110880"/>
                <a:ext cx="234728" cy="539452"/>
              </a:xfrm>
              <a:custGeom>
                <a:avLst/>
                <a:gdLst>
                  <a:gd name="connsiteX0" fmla="*/ 234728 w 234728"/>
                  <a:gd name="connsiteY0" fmla="*/ 0 h 539452"/>
                  <a:gd name="connsiteX1" fmla="*/ 234728 w 234728"/>
                  <a:gd name="connsiteY1" fmla="*/ 514447 h 539452"/>
                  <a:gd name="connsiteX2" fmla="*/ 214941 w 234728"/>
                  <a:gd name="connsiteY2" fmla="*/ 509285 h 539452"/>
                  <a:gd name="connsiteX3" fmla="*/ 135752 w 234728"/>
                  <a:gd name="connsiteY3" fmla="*/ 539452 h 539452"/>
                  <a:gd name="connsiteX4" fmla="*/ 130096 w 234728"/>
                  <a:gd name="connsiteY4" fmla="*/ 503629 h 539452"/>
                  <a:gd name="connsiteX5" fmla="*/ 75418 w 234728"/>
                  <a:gd name="connsiteY5" fmla="*/ 469691 h 539452"/>
                  <a:gd name="connsiteX6" fmla="*/ 88616 w 234728"/>
                  <a:gd name="connsiteY6" fmla="*/ 413128 h 539452"/>
                  <a:gd name="connsiteX7" fmla="*/ 22625 w 234728"/>
                  <a:gd name="connsiteY7" fmla="*/ 415013 h 539452"/>
                  <a:gd name="connsiteX8" fmla="*/ 22625 w 234728"/>
                  <a:gd name="connsiteY8" fmla="*/ 362221 h 539452"/>
                  <a:gd name="connsiteX9" fmla="*/ 0 w 234728"/>
                  <a:gd name="connsiteY9" fmla="*/ 300002 h 539452"/>
                  <a:gd name="connsiteX10" fmla="*/ 47136 w 234728"/>
                  <a:gd name="connsiteY10" fmla="*/ 234012 h 539452"/>
                  <a:gd name="connsiteX11" fmla="*/ 98043 w 234728"/>
                  <a:gd name="connsiteY11" fmla="*/ 252866 h 539452"/>
                  <a:gd name="connsiteX0" fmla="*/ 234728 w 448004"/>
                  <a:gd name="connsiteY0" fmla="*/ 0 h 539452"/>
                  <a:gd name="connsiteX1" fmla="*/ 448002 w 448004"/>
                  <a:gd name="connsiteY1" fmla="*/ 273795 h 539452"/>
                  <a:gd name="connsiteX2" fmla="*/ 234728 w 448004"/>
                  <a:gd name="connsiteY2" fmla="*/ 514447 h 539452"/>
                  <a:gd name="connsiteX3" fmla="*/ 214941 w 448004"/>
                  <a:gd name="connsiteY3" fmla="*/ 509285 h 539452"/>
                  <a:gd name="connsiteX4" fmla="*/ 135752 w 448004"/>
                  <a:gd name="connsiteY4" fmla="*/ 539452 h 539452"/>
                  <a:gd name="connsiteX5" fmla="*/ 130096 w 448004"/>
                  <a:gd name="connsiteY5" fmla="*/ 503629 h 539452"/>
                  <a:gd name="connsiteX6" fmla="*/ 75418 w 448004"/>
                  <a:gd name="connsiteY6" fmla="*/ 469691 h 539452"/>
                  <a:gd name="connsiteX7" fmla="*/ 88616 w 448004"/>
                  <a:gd name="connsiteY7" fmla="*/ 413128 h 539452"/>
                  <a:gd name="connsiteX8" fmla="*/ 22625 w 448004"/>
                  <a:gd name="connsiteY8" fmla="*/ 415013 h 539452"/>
                  <a:gd name="connsiteX9" fmla="*/ 22625 w 448004"/>
                  <a:gd name="connsiteY9" fmla="*/ 362221 h 539452"/>
                  <a:gd name="connsiteX10" fmla="*/ 0 w 448004"/>
                  <a:gd name="connsiteY10" fmla="*/ 300002 h 539452"/>
                  <a:gd name="connsiteX11" fmla="*/ 47136 w 448004"/>
                  <a:gd name="connsiteY11" fmla="*/ 234012 h 539452"/>
                  <a:gd name="connsiteX12" fmla="*/ 98043 w 448004"/>
                  <a:gd name="connsiteY12" fmla="*/ 252866 h 539452"/>
                  <a:gd name="connsiteX13" fmla="*/ 234728 w 448004"/>
                  <a:gd name="connsiteY13" fmla="*/ 0 h 539452"/>
                  <a:gd name="connsiteX0" fmla="*/ 448002 w 539442"/>
                  <a:gd name="connsiteY0" fmla="*/ 273795 h 539452"/>
                  <a:gd name="connsiteX1" fmla="*/ 234728 w 539442"/>
                  <a:gd name="connsiteY1" fmla="*/ 514447 h 539452"/>
                  <a:gd name="connsiteX2" fmla="*/ 214941 w 539442"/>
                  <a:gd name="connsiteY2" fmla="*/ 509285 h 539452"/>
                  <a:gd name="connsiteX3" fmla="*/ 135752 w 539442"/>
                  <a:gd name="connsiteY3" fmla="*/ 539452 h 539452"/>
                  <a:gd name="connsiteX4" fmla="*/ 130096 w 539442"/>
                  <a:gd name="connsiteY4" fmla="*/ 503629 h 539452"/>
                  <a:gd name="connsiteX5" fmla="*/ 75418 w 539442"/>
                  <a:gd name="connsiteY5" fmla="*/ 469691 h 539452"/>
                  <a:gd name="connsiteX6" fmla="*/ 88616 w 539442"/>
                  <a:gd name="connsiteY6" fmla="*/ 413128 h 539452"/>
                  <a:gd name="connsiteX7" fmla="*/ 22625 w 539442"/>
                  <a:gd name="connsiteY7" fmla="*/ 415013 h 539452"/>
                  <a:gd name="connsiteX8" fmla="*/ 22625 w 539442"/>
                  <a:gd name="connsiteY8" fmla="*/ 362221 h 539452"/>
                  <a:gd name="connsiteX9" fmla="*/ 0 w 539442"/>
                  <a:gd name="connsiteY9" fmla="*/ 300002 h 539452"/>
                  <a:gd name="connsiteX10" fmla="*/ 47136 w 539442"/>
                  <a:gd name="connsiteY10" fmla="*/ 234012 h 539452"/>
                  <a:gd name="connsiteX11" fmla="*/ 98043 w 539442"/>
                  <a:gd name="connsiteY11" fmla="*/ 252866 h 539452"/>
                  <a:gd name="connsiteX12" fmla="*/ 234728 w 539442"/>
                  <a:gd name="connsiteY12" fmla="*/ 0 h 539452"/>
                  <a:gd name="connsiteX13" fmla="*/ 539442 w 539442"/>
                  <a:gd name="connsiteY13" fmla="*/ 365235 h 539452"/>
                  <a:gd name="connsiteX0" fmla="*/ 234728 w 539442"/>
                  <a:gd name="connsiteY0" fmla="*/ 514447 h 539452"/>
                  <a:gd name="connsiteX1" fmla="*/ 214941 w 539442"/>
                  <a:gd name="connsiteY1" fmla="*/ 509285 h 539452"/>
                  <a:gd name="connsiteX2" fmla="*/ 135752 w 539442"/>
                  <a:gd name="connsiteY2" fmla="*/ 539452 h 539452"/>
                  <a:gd name="connsiteX3" fmla="*/ 130096 w 539442"/>
                  <a:gd name="connsiteY3" fmla="*/ 503629 h 539452"/>
                  <a:gd name="connsiteX4" fmla="*/ 75418 w 539442"/>
                  <a:gd name="connsiteY4" fmla="*/ 469691 h 539452"/>
                  <a:gd name="connsiteX5" fmla="*/ 88616 w 539442"/>
                  <a:gd name="connsiteY5" fmla="*/ 413128 h 539452"/>
                  <a:gd name="connsiteX6" fmla="*/ 22625 w 539442"/>
                  <a:gd name="connsiteY6" fmla="*/ 415013 h 539452"/>
                  <a:gd name="connsiteX7" fmla="*/ 22625 w 539442"/>
                  <a:gd name="connsiteY7" fmla="*/ 362221 h 539452"/>
                  <a:gd name="connsiteX8" fmla="*/ 0 w 539442"/>
                  <a:gd name="connsiteY8" fmla="*/ 300002 h 539452"/>
                  <a:gd name="connsiteX9" fmla="*/ 47136 w 539442"/>
                  <a:gd name="connsiteY9" fmla="*/ 234012 h 539452"/>
                  <a:gd name="connsiteX10" fmla="*/ 98043 w 539442"/>
                  <a:gd name="connsiteY10" fmla="*/ 252866 h 539452"/>
                  <a:gd name="connsiteX11" fmla="*/ 234728 w 539442"/>
                  <a:gd name="connsiteY11" fmla="*/ 0 h 539452"/>
                  <a:gd name="connsiteX12" fmla="*/ 539442 w 539442"/>
                  <a:gd name="connsiteY12" fmla="*/ 365235 h 539452"/>
                  <a:gd name="connsiteX0" fmla="*/ 234728 w 234728"/>
                  <a:gd name="connsiteY0" fmla="*/ 514447 h 539452"/>
                  <a:gd name="connsiteX1" fmla="*/ 214941 w 234728"/>
                  <a:gd name="connsiteY1" fmla="*/ 509285 h 539452"/>
                  <a:gd name="connsiteX2" fmla="*/ 135752 w 234728"/>
                  <a:gd name="connsiteY2" fmla="*/ 539452 h 539452"/>
                  <a:gd name="connsiteX3" fmla="*/ 130096 w 234728"/>
                  <a:gd name="connsiteY3" fmla="*/ 503629 h 539452"/>
                  <a:gd name="connsiteX4" fmla="*/ 75418 w 234728"/>
                  <a:gd name="connsiteY4" fmla="*/ 469691 h 539452"/>
                  <a:gd name="connsiteX5" fmla="*/ 88616 w 234728"/>
                  <a:gd name="connsiteY5" fmla="*/ 413128 h 539452"/>
                  <a:gd name="connsiteX6" fmla="*/ 22625 w 234728"/>
                  <a:gd name="connsiteY6" fmla="*/ 415013 h 539452"/>
                  <a:gd name="connsiteX7" fmla="*/ 22625 w 234728"/>
                  <a:gd name="connsiteY7" fmla="*/ 362221 h 539452"/>
                  <a:gd name="connsiteX8" fmla="*/ 0 w 234728"/>
                  <a:gd name="connsiteY8" fmla="*/ 300002 h 539452"/>
                  <a:gd name="connsiteX9" fmla="*/ 47136 w 234728"/>
                  <a:gd name="connsiteY9" fmla="*/ 234012 h 539452"/>
                  <a:gd name="connsiteX10" fmla="*/ 98043 w 234728"/>
                  <a:gd name="connsiteY10" fmla="*/ 252866 h 539452"/>
                  <a:gd name="connsiteX11" fmla="*/ 234728 w 234728"/>
                  <a:gd name="connsiteY11" fmla="*/ 0 h 539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4728" h="539452">
                    <a:moveTo>
                      <a:pt x="234728" y="514447"/>
                    </a:moveTo>
                    <a:lnTo>
                      <a:pt x="214941" y="509285"/>
                    </a:lnTo>
                    <a:lnTo>
                      <a:pt x="135752" y="539452"/>
                    </a:lnTo>
                    <a:lnTo>
                      <a:pt x="130096" y="503629"/>
                    </a:lnTo>
                    <a:lnTo>
                      <a:pt x="75418" y="469691"/>
                    </a:lnTo>
                    <a:lnTo>
                      <a:pt x="88616" y="413128"/>
                    </a:lnTo>
                    <a:lnTo>
                      <a:pt x="22625" y="415013"/>
                    </a:lnTo>
                    <a:lnTo>
                      <a:pt x="22625" y="362221"/>
                    </a:lnTo>
                    <a:lnTo>
                      <a:pt x="0" y="300002"/>
                    </a:lnTo>
                    <a:lnTo>
                      <a:pt x="47136" y="234012"/>
                    </a:lnTo>
                    <a:lnTo>
                      <a:pt x="98043" y="252866"/>
                    </a:lnTo>
                    <a:lnTo>
                      <a:pt x="234728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E02F573E-49E6-0D5A-2A8F-A7251A517E7B}"/>
                  </a:ext>
                </a:extLst>
              </p:cNvPr>
              <p:cNvSpPr/>
              <p:nvPr/>
            </p:nvSpPr>
            <p:spPr>
              <a:xfrm>
                <a:off x="670561" y="5315891"/>
                <a:ext cx="1850171" cy="1122705"/>
              </a:xfrm>
              <a:custGeom>
                <a:avLst/>
                <a:gdLst>
                  <a:gd name="connsiteX0" fmla="*/ 669890 w 1850171"/>
                  <a:gd name="connsiteY0" fmla="*/ 0 h 1122705"/>
                  <a:gd name="connsiteX1" fmla="*/ 696287 w 1850171"/>
                  <a:gd name="connsiteY1" fmla="*/ 37709 h 1122705"/>
                  <a:gd name="connsiteX2" fmla="*/ 726453 w 1850171"/>
                  <a:gd name="connsiteY2" fmla="*/ 71647 h 1122705"/>
                  <a:gd name="connsiteX3" fmla="*/ 786787 w 1850171"/>
                  <a:gd name="connsiteY3" fmla="*/ 79188 h 1122705"/>
                  <a:gd name="connsiteX4" fmla="*/ 854663 w 1850171"/>
                  <a:gd name="connsiteY4" fmla="*/ 101813 h 1122705"/>
                  <a:gd name="connsiteX5" fmla="*/ 903684 w 1850171"/>
                  <a:gd name="connsiteY5" fmla="*/ 101813 h 1122705"/>
                  <a:gd name="connsiteX6" fmla="*/ 937622 w 1850171"/>
                  <a:gd name="connsiteY6" fmla="*/ 105584 h 1122705"/>
                  <a:gd name="connsiteX7" fmla="*/ 982872 w 1850171"/>
                  <a:gd name="connsiteY7" fmla="*/ 98043 h 1122705"/>
                  <a:gd name="connsiteX8" fmla="*/ 1062060 w 1850171"/>
                  <a:gd name="connsiteY8" fmla="*/ 173460 h 1122705"/>
                  <a:gd name="connsiteX9" fmla="*/ 1163874 w 1850171"/>
                  <a:gd name="connsiteY9" fmla="*/ 192314 h 1122705"/>
                  <a:gd name="connsiteX10" fmla="*/ 1209124 w 1850171"/>
                  <a:gd name="connsiteY10" fmla="*/ 147064 h 1122705"/>
                  <a:gd name="connsiteX11" fmla="*/ 1212895 w 1850171"/>
                  <a:gd name="connsiteY11" fmla="*/ 113126 h 1122705"/>
                  <a:gd name="connsiteX12" fmla="*/ 1258145 w 1850171"/>
                  <a:gd name="connsiteY12" fmla="*/ 98043 h 1122705"/>
                  <a:gd name="connsiteX13" fmla="*/ 1277000 w 1850171"/>
                  <a:gd name="connsiteY13" fmla="*/ 135751 h 1122705"/>
                  <a:gd name="connsiteX14" fmla="*/ 1303396 w 1850171"/>
                  <a:gd name="connsiteY14" fmla="*/ 131980 h 1122705"/>
                  <a:gd name="connsiteX15" fmla="*/ 1344875 w 1850171"/>
                  <a:gd name="connsiteY15" fmla="*/ 124439 h 1122705"/>
                  <a:gd name="connsiteX16" fmla="*/ 1344875 w 1850171"/>
                  <a:gd name="connsiteY16" fmla="*/ 181001 h 1122705"/>
                  <a:gd name="connsiteX17" fmla="*/ 1378813 w 1850171"/>
                  <a:gd name="connsiteY17" fmla="*/ 207397 h 1122705"/>
                  <a:gd name="connsiteX18" fmla="*/ 1401438 w 1850171"/>
                  <a:gd name="connsiteY18" fmla="*/ 365773 h 1122705"/>
                  <a:gd name="connsiteX19" fmla="*/ 1386355 w 1850171"/>
                  <a:gd name="connsiteY19" fmla="*/ 418565 h 1122705"/>
                  <a:gd name="connsiteX20" fmla="*/ 1510793 w 1850171"/>
                  <a:gd name="connsiteY20" fmla="*/ 418565 h 1122705"/>
                  <a:gd name="connsiteX21" fmla="*/ 1589981 w 1850171"/>
                  <a:gd name="connsiteY21" fmla="*/ 448732 h 1122705"/>
                  <a:gd name="connsiteX22" fmla="*/ 1589981 w 1850171"/>
                  <a:gd name="connsiteY22" fmla="*/ 490212 h 1122705"/>
                  <a:gd name="connsiteX23" fmla="*/ 1616378 w 1850171"/>
                  <a:gd name="connsiteY23" fmla="*/ 520379 h 1122705"/>
                  <a:gd name="connsiteX24" fmla="*/ 1563585 w 1850171"/>
                  <a:gd name="connsiteY24" fmla="*/ 561858 h 1122705"/>
                  <a:gd name="connsiteX25" fmla="*/ 1571127 w 1850171"/>
                  <a:gd name="connsiteY25" fmla="*/ 592025 h 1122705"/>
                  <a:gd name="connsiteX26" fmla="*/ 1597523 w 1850171"/>
                  <a:gd name="connsiteY26" fmla="*/ 599567 h 1122705"/>
                  <a:gd name="connsiteX27" fmla="*/ 1646544 w 1850171"/>
                  <a:gd name="connsiteY27" fmla="*/ 690067 h 1122705"/>
                  <a:gd name="connsiteX28" fmla="*/ 1688024 w 1850171"/>
                  <a:gd name="connsiteY28" fmla="*/ 690067 h 1122705"/>
                  <a:gd name="connsiteX29" fmla="*/ 1729503 w 1850171"/>
                  <a:gd name="connsiteY29" fmla="*/ 724005 h 1122705"/>
                  <a:gd name="connsiteX30" fmla="*/ 1850171 w 1850171"/>
                  <a:gd name="connsiteY30" fmla="*/ 716463 h 1122705"/>
                  <a:gd name="connsiteX31" fmla="*/ 1827546 w 1850171"/>
                  <a:gd name="connsiteY31" fmla="*/ 746630 h 1122705"/>
                  <a:gd name="connsiteX32" fmla="*/ 1778525 w 1850171"/>
                  <a:gd name="connsiteY32" fmla="*/ 799422 h 1122705"/>
                  <a:gd name="connsiteX33" fmla="*/ 1680482 w 1850171"/>
                  <a:gd name="connsiteY33" fmla="*/ 1036986 h 1122705"/>
                  <a:gd name="connsiteX34" fmla="*/ 1657266 w 1850171"/>
                  <a:gd name="connsiteY34" fmla="*/ 1122705 h 1122705"/>
                  <a:gd name="connsiteX35" fmla="*/ 1351743 w 1850171"/>
                  <a:gd name="connsiteY35" fmla="*/ 1122705 h 1122705"/>
                  <a:gd name="connsiteX36" fmla="*/ 1337334 w 1850171"/>
                  <a:gd name="connsiteY36" fmla="*/ 1101091 h 1122705"/>
                  <a:gd name="connsiteX37" fmla="*/ 1337334 w 1850171"/>
                  <a:gd name="connsiteY37" fmla="*/ 1036986 h 1122705"/>
                  <a:gd name="connsiteX38" fmla="*/ 1194041 w 1850171"/>
                  <a:gd name="connsiteY38" fmla="*/ 954027 h 1122705"/>
                  <a:gd name="connsiteX39" fmla="*/ 1171416 w 1850171"/>
                  <a:gd name="connsiteY39" fmla="*/ 882381 h 1122705"/>
                  <a:gd name="connsiteX40" fmla="*/ 1152561 w 1850171"/>
                  <a:gd name="connsiteY40" fmla="*/ 855985 h 1122705"/>
                  <a:gd name="connsiteX41" fmla="*/ 997956 w 1850171"/>
                  <a:gd name="connsiteY41" fmla="*/ 825818 h 1122705"/>
                  <a:gd name="connsiteX42" fmla="*/ 835809 w 1850171"/>
                  <a:gd name="connsiteY42" fmla="*/ 784339 h 1122705"/>
                  <a:gd name="connsiteX43" fmla="*/ 805642 w 1850171"/>
                  <a:gd name="connsiteY43" fmla="*/ 750401 h 1122705"/>
                  <a:gd name="connsiteX44" fmla="*/ 586931 w 1850171"/>
                  <a:gd name="connsiteY44" fmla="*/ 788110 h 1122705"/>
                  <a:gd name="connsiteX45" fmla="*/ 515285 w 1850171"/>
                  <a:gd name="connsiteY45" fmla="*/ 840902 h 1122705"/>
                  <a:gd name="connsiteX46" fmla="*/ 281492 w 1850171"/>
                  <a:gd name="connsiteY46" fmla="*/ 965340 h 1122705"/>
                  <a:gd name="connsiteX47" fmla="*/ 232470 w 1850171"/>
                  <a:gd name="connsiteY47" fmla="*/ 976652 h 1122705"/>
                  <a:gd name="connsiteX48" fmla="*/ 115573 w 1850171"/>
                  <a:gd name="connsiteY48" fmla="*/ 1021903 h 1122705"/>
                  <a:gd name="connsiteX49" fmla="*/ 92948 w 1850171"/>
                  <a:gd name="connsiteY49" fmla="*/ 1048299 h 1122705"/>
                  <a:gd name="connsiteX50" fmla="*/ 55240 w 1850171"/>
                  <a:gd name="connsiteY50" fmla="*/ 1108632 h 1122705"/>
                  <a:gd name="connsiteX51" fmla="*/ 28844 w 1850171"/>
                  <a:gd name="connsiteY51" fmla="*/ 1101091 h 1122705"/>
                  <a:gd name="connsiteX52" fmla="*/ 0 w 1850171"/>
                  <a:gd name="connsiteY52" fmla="*/ 1091476 h 1122705"/>
                  <a:gd name="connsiteX53" fmla="*/ 0 w 1850171"/>
                  <a:gd name="connsiteY53" fmla="*/ 124948 h 1122705"/>
                  <a:gd name="connsiteX54" fmla="*/ 70323 w 1850171"/>
                  <a:gd name="connsiteY54" fmla="*/ 143293 h 1122705"/>
                  <a:gd name="connsiteX55" fmla="*/ 130657 w 1850171"/>
                  <a:gd name="connsiteY55" fmla="*/ 98043 h 1122705"/>
                  <a:gd name="connsiteX56" fmla="*/ 187220 w 1850171"/>
                  <a:gd name="connsiteY56" fmla="*/ 113126 h 1122705"/>
                  <a:gd name="connsiteX57" fmla="*/ 209845 w 1850171"/>
                  <a:gd name="connsiteY57" fmla="*/ 86730 h 1122705"/>
                  <a:gd name="connsiteX58" fmla="*/ 262637 w 1850171"/>
                  <a:gd name="connsiteY58" fmla="*/ 105584 h 1122705"/>
                  <a:gd name="connsiteX59" fmla="*/ 379534 w 1850171"/>
                  <a:gd name="connsiteY59" fmla="*/ 113126 h 1122705"/>
                  <a:gd name="connsiteX60" fmla="*/ 458722 w 1850171"/>
                  <a:gd name="connsiteY60" fmla="*/ 3771 h 1122705"/>
                  <a:gd name="connsiteX61" fmla="*/ 526598 w 1850171"/>
                  <a:gd name="connsiteY61" fmla="*/ 33938 h 1122705"/>
                  <a:gd name="connsiteX62" fmla="*/ 571848 w 1850171"/>
                  <a:gd name="connsiteY62" fmla="*/ 7542 h 1122705"/>
                  <a:gd name="connsiteX63" fmla="*/ 624640 w 1850171"/>
                  <a:gd name="connsiteY63" fmla="*/ 18855 h 112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850171" h="1122705">
                    <a:moveTo>
                      <a:pt x="669890" y="0"/>
                    </a:moveTo>
                    <a:lnTo>
                      <a:pt x="696287" y="37709"/>
                    </a:lnTo>
                    <a:lnTo>
                      <a:pt x="726453" y="71647"/>
                    </a:lnTo>
                    <a:lnTo>
                      <a:pt x="786787" y="79188"/>
                    </a:lnTo>
                    <a:lnTo>
                      <a:pt x="854663" y="101813"/>
                    </a:lnTo>
                    <a:lnTo>
                      <a:pt x="903684" y="101813"/>
                    </a:lnTo>
                    <a:lnTo>
                      <a:pt x="937622" y="105584"/>
                    </a:lnTo>
                    <a:lnTo>
                      <a:pt x="982872" y="98043"/>
                    </a:lnTo>
                    <a:lnTo>
                      <a:pt x="1062060" y="173460"/>
                    </a:lnTo>
                    <a:lnTo>
                      <a:pt x="1163874" y="192314"/>
                    </a:lnTo>
                    <a:lnTo>
                      <a:pt x="1209124" y="147064"/>
                    </a:lnTo>
                    <a:lnTo>
                      <a:pt x="1212895" y="113126"/>
                    </a:lnTo>
                    <a:lnTo>
                      <a:pt x="1258145" y="98043"/>
                    </a:lnTo>
                    <a:lnTo>
                      <a:pt x="1277000" y="135751"/>
                    </a:lnTo>
                    <a:lnTo>
                      <a:pt x="1303396" y="131980"/>
                    </a:lnTo>
                    <a:lnTo>
                      <a:pt x="1344875" y="124439"/>
                    </a:lnTo>
                    <a:lnTo>
                      <a:pt x="1344875" y="181001"/>
                    </a:lnTo>
                    <a:lnTo>
                      <a:pt x="1378813" y="207397"/>
                    </a:lnTo>
                    <a:lnTo>
                      <a:pt x="1401438" y="365773"/>
                    </a:lnTo>
                    <a:lnTo>
                      <a:pt x="1386355" y="418565"/>
                    </a:lnTo>
                    <a:lnTo>
                      <a:pt x="1510793" y="418565"/>
                    </a:lnTo>
                    <a:lnTo>
                      <a:pt x="1589981" y="448732"/>
                    </a:lnTo>
                    <a:lnTo>
                      <a:pt x="1589981" y="490212"/>
                    </a:lnTo>
                    <a:lnTo>
                      <a:pt x="1616378" y="520379"/>
                    </a:lnTo>
                    <a:lnTo>
                      <a:pt x="1563585" y="561858"/>
                    </a:lnTo>
                    <a:lnTo>
                      <a:pt x="1571127" y="592025"/>
                    </a:lnTo>
                    <a:lnTo>
                      <a:pt x="1597523" y="599567"/>
                    </a:lnTo>
                    <a:lnTo>
                      <a:pt x="1646544" y="690067"/>
                    </a:lnTo>
                    <a:lnTo>
                      <a:pt x="1688024" y="690067"/>
                    </a:lnTo>
                    <a:lnTo>
                      <a:pt x="1729503" y="724005"/>
                    </a:lnTo>
                    <a:lnTo>
                      <a:pt x="1850171" y="716463"/>
                    </a:lnTo>
                    <a:lnTo>
                      <a:pt x="1827546" y="746630"/>
                    </a:lnTo>
                    <a:lnTo>
                      <a:pt x="1778525" y="799422"/>
                    </a:lnTo>
                    <a:lnTo>
                      <a:pt x="1680482" y="1036986"/>
                    </a:lnTo>
                    <a:lnTo>
                      <a:pt x="1657266" y="1122705"/>
                    </a:lnTo>
                    <a:lnTo>
                      <a:pt x="1351743" y="1122705"/>
                    </a:lnTo>
                    <a:lnTo>
                      <a:pt x="1337334" y="1101091"/>
                    </a:lnTo>
                    <a:lnTo>
                      <a:pt x="1337334" y="1036986"/>
                    </a:lnTo>
                    <a:lnTo>
                      <a:pt x="1194041" y="954027"/>
                    </a:lnTo>
                    <a:lnTo>
                      <a:pt x="1171416" y="882381"/>
                    </a:lnTo>
                    <a:lnTo>
                      <a:pt x="1152561" y="855985"/>
                    </a:lnTo>
                    <a:lnTo>
                      <a:pt x="997956" y="825818"/>
                    </a:lnTo>
                    <a:lnTo>
                      <a:pt x="835809" y="784339"/>
                    </a:lnTo>
                    <a:lnTo>
                      <a:pt x="805642" y="750401"/>
                    </a:lnTo>
                    <a:lnTo>
                      <a:pt x="586931" y="788110"/>
                    </a:lnTo>
                    <a:lnTo>
                      <a:pt x="515285" y="840902"/>
                    </a:lnTo>
                    <a:lnTo>
                      <a:pt x="281492" y="965340"/>
                    </a:lnTo>
                    <a:lnTo>
                      <a:pt x="232470" y="976652"/>
                    </a:lnTo>
                    <a:lnTo>
                      <a:pt x="115573" y="1021903"/>
                    </a:lnTo>
                    <a:lnTo>
                      <a:pt x="92948" y="1048299"/>
                    </a:lnTo>
                    <a:lnTo>
                      <a:pt x="55240" y="1108632"/>
                    </a:lnTo>
                    <a:lnTo>
                      <a:pt x="28844" y="1101091"/>
                    </a:lnTo>
                    <a:lnTo>
                      <a:pt x="0" y="1091476"/>
                    </a:lnTo>
                    <a:lnTo>
                      <a:pt x="0" y="124948"/>
                    </a:lnTo>
                    <a:lnTo>
                      <a:pt x="70323" y="143293"/>
                    </a:lnTo>
                    <a:lnTo>
                      <a:pt x="130657" y="98043"/>
                    </a:lnTo>
                    <a:lnTo>
                      <a:pt x="187220" y="113126"/>
                    </a:lnTo>
                    <a:lnTo>
                      <a:pt x="209845" y="86730"/>
                    </a:lnTo>
                    <a:lnTo>
                      <a:pt x="262637" y="105584"/>
                    </a:lnTo>
                    <a:lnTo>
                      <a:pt x="379534" y="113126"/>
                    </a:lnTo>
                    <a:lnTo>
                      <a:pt x="458722" y="3771"/>
                    </a:lnTo>
                    <a:lnTo>
                      <a:pt x="526598" y="33938"/>
                    </a:lnTo>
                    <a:lnTo>
                      <a:pt x="571848" y="7542"/>
                    </a:lnTo>
                    <a:lnTo>
                      <a:pt x="624640" y="18855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7034944C-C236-F4E7-20BB-A6A5FB6CB665}"/>
                  </a:ext>
                </a:extLst>
              </p:cNvPr>
              <p:cNvSpPr/>
              <p:nvPr/>
            </p:nvSpPr>
            <p:spPr>
              <a:xfrm>
                <a:off x="2209635" y="3822625"/>
                <a:ext cx="395941" cy="329949"/>
              </a:xfrm>
              <a:custGeom>
                <a:avLst/>
                <a:gdLst>
                  <a:gd name="connsiteX0" fmla="*/ 342900 w 666750"/>
                  <a:gd name="connsiteY0" fmla="*/ 38100 h 555625"/>
                  <a:gd name="connsiteX1" fmla="*/ 279400 w 666750"/>
                  <a:gd name="connsiteY1" fmla="*/ 130175 h 555625"/>
                  <a:gd name="connsiteX2" fmla="*/ 190500 w 666750"/>
                  <a:gd name="connsiteY2" fmla="*/ 158750 h 555625"/>
                  <a:gd name="connsiteX3" fmla="*/ 114300 w 666750"/>
                  <a:gd name="connsiteY3" fmla="*/ 180975 h 555625"/>
                  <a:gd name="connsiteX4" fmla="*/ 82550 w 666750"/>
                  <a:gd name="connsiteY4" fmla="*/ 158750 h 555625"/>
                  <a:gd name="connsiteX5" fmla="*/ 57150 w 666750"/>
                  <a:gd name="connsiteY5" fmla="*/ 200025 h 555625"/>
                  <a:gd name="connsiteX6" fmla="*/ 66675 w 666750"/>
                  <a:gd name="connsiteY6" fmla="*/ 269875 h 555625"/>
                  <a:gd name="connsiteX7" fmla="*/ 0 w 666750"/>
                  <a:gd name="connsiteY7" fmla="*/ 282575 h 555625"/>
                  <a:gd name="connsiteX8" fmla="*/ 3175 w 666750"/>
                  <a:gd name="connsiteY8" fmla="*/ 330200 h 555625"/>
                  <a:gd name="connsiteX9" fmla="*/ 25400 w 666750"/>
                  <a:gd name="connsiteY9" fmla="*/ 381000 h 555625"/>
                  <a:gd name="connsiteX10" fmla="*/ 161925 w 666750"/>
                  <a:gd name="connsiteY10" fmla="*/ 304800 h 555625"/>
                  <a:gd name="connsiteX11" fmla="*/ 231775 w 666750"/>
                  <a:gd name="connsiteY11" fmla="*/ 314325 h 555625"/>
                  <a:gd name="connsiteX12" fmla="*/ 266700 w 666750"/>
                  <a:gd name="connsiteY12" fmla="*/ 317500 h 555625"/>
                  <a:gd name="connsiteX13" fmla="*/ 288925 w 666750"/>
                  <a:gd name="connsiteY13" fmla="*/ 371475 h 555625"/>
                  <a:gd name="connsiteX14" fmla="*/ 254000 w 666750"/>
                  <a:gd name="connsiteY14" fmla="*/ 444500 h 555625"/>
                  <a:gd name="connsiteX15" fmla="*/ 254000 w 666750"/>
                  <a:gd name="connsiteY15" fmla="*/ 473075 h 555625"/>
                  <a:gd name="connsiteX16" fmla="*/ 266700 w 666750"/>
                  <a:gd name="connsiteY16" fmla="*/ 501650 h 555625"/>
                  <a:gd name="connsiteX17" fmla="*/ 254000 w 666750"/>
                  <a:gd name="connsiteY17" fmla="*/ 523875 h 555625"/>
                  <a:gd name="connsiteX18" fmla="*/ 298450 w 666750"/>
                  <a:gd name="connsiteY18" fmla="*/ 555625 h 555625"/>
                  <a:gd name="connsiteX19" fmla="*/ 317500 w 666750"/>
                  <a:gd name="connsiteY19" fmla="*/ 523875 h 555625"/>
                  <a:gd name="connsiteX20" fmla="*/ 317500 w 666750"/>
                  <a:gd name="connsiteY20" fmla="*/ 485775 h 555625"/>
                  <a:gd name="connsiteX21" fmla="*/ 352425 w 666750"/>
                  <a:gd name="connsiteY21" fmla="*/ 400050 h 555625"/>
                  <a:gd name="connsiteX22" fmla="*/ 371475 w 666750"/>
                  <a:gd name="connsiteY22" fmla="*/ 368300 h 555625"/>
                  <a:gd name="connsiteX23" fmla="*/ 485775 w 666750"/>
                  <a:gd name="connsiteY23" fmla="*/ 330200 h 555625"/>
                  <a:gd name="connsiteX24" fmla="*/ 511175 w 666750"/>
                  <a:gd name="connsiteY24" fmla="*/ 342900 h 555625"/>
                  <a:gd name="connsiteX25" fmla="*/ 514350 w 666750"/>
                  <a:gd name="connsiteY25" fmla="*/ 403225 h 555625"/>
                  <a:gd name="connsiteX26" fmla="*/ 584200 w 666750"/>
                  <a:gd name="connsiteY26" fmla="*/ 460375 h 555625"/>
                  <a:gd name="connsiteX27" fmla="*/ 635000 w 666750"/>
                  <a:gd name="connsiteY27" fmla="*/ 374650 h 555625"/>
                  <a:gd name="connsiteX28" fmla="*/ 635000 w 666750"/>
                  <a:gd name="connsiteY28" fmla="*/ 307975 h 555625"/>
                  <a:gd name="connsiteX29" fmla="*/ 619125 w 666750"/>
                  <a:gd name="connsiteY29" fmla="*/ 260350 h 555625"/>
                  <a:gd name="connsiteX30" fmla="*/ 647700 w 666750"/>
                  <a:gd name="connsiteY30" fmla="*/ 187325 h 555625"/>
                  <a:gd name="connsiteX31" fmla="*/ 666750 w 666750"/>
                  <a:gd name="connsiteY31" fmla="*/ 117475 h 555625"/>
                  <a:gd name="connsiteX32" fmla="*/ 631825 w 666750"/>
                  <a:gd name="connsiteY32" fmla="*/ 95250 h 555625"/>
                  <a:gd name="connsiteX33" fmla="*/ 635000 w 666750"/>
                  <a:gd name="connsiteY33" fmla="*/ 9525 h 555625"/>
                  <a:gd name="connsiteX34" fmla="*/ 558800 w 666750"/>
                  <a:gd name="connsiteY34" fmla="*/ 0 h 555625"/>
                  <a:gd name="connsiteX35" fmla="*/ 431800 w 666750"/>
                  <a:gd name="connsiteY35" fmla="*/ 76200 h 555625"/>
                  <a:gd name="connsiteX36" fmla="*/ 342900 w 666750"/>
                  <a:gd name="connsiteY36" fmla="*/ 38100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6750" h="555625">
                    <a:moveTo>
                      <a:pt x="342900" y="38100"/>
                    </a:moveTo>
                    <a:lnTo>
                      <a:pt x="279400" y="130175"/>
                    </a:lnTo>
                    <a:lnTo>
                      <a:pt x="190500" y="158750"/>
                    </a:lnTo>
                    <a:lnTo>
                      <a:pt x="114300" y="180975"/>
                    </a:lnTo>
                    <a:lnTo>
                      <a:pt x="82550" y="158750"/>
                    </a:lnTo>
                    <a:lnTo>
                      <a:pt x="57150" y="200025"/>
                    </a:lnTo>
                    <a:lnTo>
                      <a:pt x="66675" y="269875"/>
                    </a:lnTo>
                    <a:lnTo>
                      <a:pt x="0" y="282575"/>
                    </a:lnTo>
                    <a:lnTo>
                      <a:pt x="3175" y="330200"/>
                    </a:lnTo>
                    <a:lnTo>
                      <a:pt x="25400" y="381000"/>
                    </a:lnTo>
                    <a:lnTo>
                      <a:pt x="161925" y="304800"/>
                    </a:lnTo>
                    <a:lnTo>
                      <a:pt x="231775" y="314325"/>
                    </a:lnTo>
                    <a:lnTo>
                      <a:pt x="266700" y="317500"/>
                    </a:lnTo>
                    <a:lnTo>
                      <a:pt x="288925" y="371475"/>
                    </a:lnTo>
                    <a:lnTo>
                      <a:pt x="254000" y="444500"/>
                    </a:lnTo>
                    <a:lnTo>
                      <a:pt x="254000" y="473075"/>
                    </a:lnTo>
                    <a:lnTo>
                      <a:pt x="266700" y="501650"/>
                    </a:lnTo>
                    <a:lnTo>
                      <a:pt x="254000" y="523875"/>
                    </a:lnTo>
                    <a:lnTo>
                      <a:pt x="298450" y="555625"/>
                    </a:lnTo>
                    <a:lnTo>
                      <a:pt x="317500" y="523875"/>
                    </a:lnTo>
                    <a:lnTo>
                      <a:pt x="317500" y="485775"/>
                    </a:lnTo>
                    <a:lnTo>
                      <a:pt x="352425" y="400050"/>
                    </a:lnTo>
                    <a:lnTo>
                      <a:pt x="371475" y="368300"/>
                    </a:lnTo>
                    <a:lnTo>
                      <a:pt x="485775" y="330200"/>
                    </a:lnTo>
                    <a:lnTo>
                      <a:pt x="511175" y="342900"/>
                    </a:lnTo>
                    <a:lnTo>
                      <a:pt x="514350" y="403225"/>
                    </a:lnTo>
                    <a:lnTo>
                      <a:pt x="584200" y="460375"/>
                    </a:lnTo>
                    <a:lnTo>
                      <a:pt x="635000" y="374650"/>
                    </a:lnTo>
                    <a:lnTo>
                      <a:pt x="635000" y="307975"/>
                    </a:lnTo>
                    <a:lnTo>
                      <a:pt x="619125" y="260350"/>
                    </a:lnTo>
                    <a:lnTo>
                      <a:pt x="647700" y="187325"/>
                    </a:lnTo>
                    <a:lnTo>
                      <a:pt x="666750" y="117475"/>
                    </a:lnTo>
                    <a:lnTo>
                      <a:pt x="631825" y="95250"/>
                    </a:lnTo>
                    <a:lnTo>
                      <a:pt x="635000" y="9525"/>
                    </a:lnTo>
                    <a:lnTo>
                      <a:pt x="558800" y="0"/>
                    </a:lnTo>
                    <a:lnTo>
                      <a:pt x="431800" y="76200"/>
                    </a:lnTo>
                    <a:lnTo>
                      <a:pt x="342900" y="3810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A02EDDC5-F546-43D1-8391-964F13F0895C}"/>
                  </a:ext>
                </a:extLst>
              </p:cNvPr>
              <p:cNvSpPr/>
              <p:nvPr/>
            </p:nvSpPr>
            <p:spPr>
              <a:xfrm>
                <a:off x="1343993" y="4524007"/>
                <a:ext cx="1945995" cy="1515886"/>
              </a:xfrm>
              <a:custGeom>
                <a:avLst/>
                <a:gdLst>
                  <a:gd name="connsiteX0" fmla="*/ 2832482 w 3276982"/>
                  <a:gd name="connsiteY0" fmla="*/ 0 h 2552700"/>
                  <a:gd name="connsiteX1" fmla="*/ 2845182 w 3276982"/>
                  <a:gd name="connsiteY1" fmla="*/ 50800 h 2552700"/>
                  <a:gd name="connsiteX2" fmla="*/ 2832482 w 3276982"/>
                  <a:gd name="connsiteY2" fmla="*/ 120652 h 2552700"/>
                  <a:gd name="connsiteX3" fmla="*/ 2826132 w 3276982"/>
                  <a:gd name="connsiteY3" fmla="*/ 158748 h 2552700"/>
                  <a:gd name="connsiteX4" fmla="*/ 2857882 w 3276982"/>
                  <a:gd name="connsiteY4" fmla="*/ 209548 h 2552700"/>
                  <a:gd name="connsiteX5" fmla="*/ 2953132 w 3276982"/>
                  <a:gd name="connsiteY5" fmla="*/ 241300 h 2552700"/>
                  <a:gd name="connsiteX6" fmla="*/ 2953132 w 3276982"/>
                  <a:gd name="connsiteY6" fmla="*/ 323852 h 2552700"/>
                  <a:gd name="connsiteX7" fmla="*/ 2915032 w 3276982"/>
                  <a:gd name="connsiteY7" fmla="*/ 361948 h 2552700"/>
                  <a:gd name="connsiteX8" fmla="*/ 2921382 w 3276982"/>
                  <a:gd name="connsiteY8" fmla="*/ 393700 h 2552700"/>
                  <a:gd name="connsiteX9" fmla="*/ 2864232 w 3276982"/>
                  <a:gd name="connsiteY9" fmla="*/ 482600 h 2552700"/>
                  <a:gd name="connsiteX10" fmla="*/ 2826132 w 3276982"/>
                  <a:gd name="connsiteY10" fmla="*/ 736600 h 2552700"/>
                  <a:gd name="connsiteX11" fmla="*/ 2832482 w 3276982"/>
                  <a:gd name="connsiteY11" fmla="*/ 838200 h 2552700"/>
                  <a:gd name="connsiteX12" fmla="*/ 2832482 w 3276982"/>
                  <a:gd name="connsiteY12" fmla="*/ 882652 h 2552700"/>
                  <a:gd name="connsiteX13" fmla="*/ 2883282 w 3276982"/>
                  <a:gd name="connsiteY13" fmla="*/ 914400 h 2552700"/>
                  <a:gd name="connsiteX14" fmla="*/ 2927732 w 3276982"/>
                  <a:gd name="connsiteY14" fmla="*/ 914400 h 2552700"/>
                  <a:gd name="connsiteX15" fmla="*/ 2972182 w 3276982"/>
                  <a:gd name="connsiteY15" fmla="*/ 869948 h 2552700"/>
                  <a:gd name="connsiteX16" fmla="*/ 3035682 w 3276982"/>
                  <a:gd name="connsiteY16" fmla="*/ 1035052 h 2552700"/>
                  <a:gd name="connsiteX17" fmla="*/ 3162682 w 3276982"/>
                  <a:gd name="connsiteY17" fmla="*/ 1098548 h 2552700"/>
                  <a:gd name="connsiteX18" fmla="*/ 3175382 w 3276982"/>
                  <a:gd name="connsiteY18" fmla="*/ 1200148 h 2552700"/>
                  <a:gd name="connsiteX19" fmla="*/ 3143632 w 3276982"/>
                  <a:gd name="connsiteY19" fmla="*/ 1250948 h 2552700"/>
                  <a:gd name="connsiteX20" fmla="*/ 3061082 w 3276982"/>
                  <a:gd name="connsiteY20" fmla="*/ 1327148 h 2552700"/>
                  <a:gd name="connsiteX21" fmla="*/ 3048382 w 3276982"/>
                  <a:gd name="connsiteY21" fmla="*/ 1346200 h 2552700"/>
                  <a:gd name="connsiteX22" fmla="*/ 3048382 w 3276982"/>
                  <a:gd name="connsiteY22" fmla="*/ 1390652 h 2552700"/>
                  <a:gd name="connsiteX23" fmla="*/ 3067432 w 3276982"/>
                  <a:gd name="connsiteY23" fmla="*/ 1416052 h 2552700"/>
                  <a:gd name="connsiteX24" fmla="*/ 3029332 w 3276982"/>
                  <a:gd name="connsiteY24" fmla="*/ 1485900 h 2552700"/>
                  <a:gd name="connsiteX25" fmla="*/ 3162682 w 3276982"/>
                  <a:gd name="connsiteY25" fmla="*/ 1492252 h 2552700"/>
                  <a:gd name="connsiteX26" fmla="*/ 3156332 w 3276982"/>
                  <a:gd name="connsiteY26" fmla="*/ 1530348 h 2552700"/>
                  <a:gd name="connsiteX27" fmla="*/ 3276982 w 3276982"/>
                  <a:gd name="connsiteY27" fmla="*/ 1517652 h 2552700"/>
                  <a:gd name="connsiteX28" fmla="*/ 3276982 w 3276982"/>
                  <a:gd name="connsiteY28" fmla="*/ 1568452 h 2552700"/>
                  <a:gd name="connsiteX29" fmla="*/ 2972182 w 3276982"/>
                  <a:gd name="connsiteY29" fmla="*/ 1714500 h 2552700"/>
                  <a:gd name="connsiteX30" fmla="*/ 2895982 w 3276982"/>
                  <a:gd name="connsiteY30" fmla="*/ 1714500 h 2552700"/>
                  <a:gd name="connsiteX31" fmla="*/ 2851532 w 3276982"/>
                  <a:gd name="connsiteY31" fmla="*/ 1784348 h 2552700"/>
                  <a:gd name="connsiteX32" fmla="*/ 2794382 w 3276982"/>
                  <a:gd name="connsiteY32" fmla="*/ 1758948 h 2552700"/>
                  <a:gd name="connsiteX33" fmla="*/ 2788032 w 3276982"/>
                  <a:gd name="connsiteY33" fmla="*/ 1835148 h 2552700"/>
                  <a:gd name="connsiteX34" fmla="*/ 2762632 w 3276982"/>
                  <a:gd name="connsiteY34" fmla="*/ 1866900 h 2552700"/>
                  <a:gd name="connsiteX35" fmla="*/ 2705482 w 3276982"/>
                  <a:gd name="connsiteY35" fmla="*/ 1854200 h 2552700"/>
                  <a:gd name="connsiteX36" fmla="*/ 2699132 w 3276982"/>
                  <a:gd name="connsiteY36" fmla="*/ 1917700 h 2552700"/>
                  <a:gd name="connsiteX37" fmla="*/ 2591182 w 3276982"/>
                  <a:gd name="connsiteY37" fmla="*/ 2019300 h 2552700"/>
                  <a:gd name="connsiteX38" fmla="*/ 2457832 w 3276982"/>
                  <a:gd name="connsiteY38" fmla="*/ 2082800 h 2552700"/>
                  <a:gd name="connsiteX39" fmla="*/ 2318132 w 3276982"/>
                  <a:gd name="connsiteY39" fmla="*/ 2171700 h 2552700"/>
                  <a:gd name="connsiteX40" fmla="*/ 2210182 w 3276982"/>
                  <a:gd name="connsiteY40" fmla="*/ 2190748 h 2552700"/>
                  <a:gd name="connsiteX41" fmla="*/ 2121282 w 3276982"/>
                  <a:gd name="connsiteY41" fmla="*/ 2266948 h 2552700"/>
                  <a:gd name="connsiteX42" fmla="*/ 2203832 w 3276982"/>
                  <a:gd name="connsiteY42" fmla="*/ 2292348 h 2552700"/>
                  <a:gd name="connsiteX43" fmla="*/ 2140332 w 3276982"/>
                  <a:gd name="connsiteY43" fmla="*/ 2368548 h 2552700"/>
                  <a:gd name="connsiteX44" fmla="*/ 2133982 w 3276982"/>
                  <a:gd name="connsiteY44" fmla="*/ 2451100 h 2552700"/>
                  <a:gd name="connsiteX45" fmla="*/ 2026032 w 3276982"/>
                  <a:gd name="connsiteY45" fmla="*/ 2457452 h 2552700"/>
                  <a:gd name="connsiteX46" fmla="*/ 1981582 w 3276982"/>
                  <a:gd name="connsiteY46" fmla="*/ 2463800 h 2552700"/>
                  <a:gd name="connsiteX47" fmla="*/ 1975692 w 3276982"/>
                  <a:gd name="connsiteY47" fmla="*/ 2540368 h 2552700"/>
                  <a:gd name="connsiteX48" fmla="*/ 1778382 w 3276982"/>
                  <a:gd name="connsiteY48" fmla="*/ 2552700 h 2552700"/>
                  <a:gd name="connsiteX49" fmla="*/ 1708532 w 3276982"/>
                  <a:gd name="connsiteY49" fmla="*/ 2495548 h 2552700"/>
                  <a:gd name="connsiteX50" fmla="*/ 1638682 w 3276982"/>
                  <a:gd name="connsiteY50" fmla="*/ 2495548 h 2552700"/>
                  <a:gd name="connsiteX51" fmla="*/ 1556132 w 3276982"/>
                  <a:gd name="connsiteY51" fmla="*/ 2343148 h 2552700"/>
                  <a:gd name="connsiteX52" fmla="*/ 1511682 w 3276982"/>
                  <a:gd name="connsiteY52" fmla="*/ 2330452 h 2552700"/>
                  <a:gd name="connsiteX53" fmla="*/ 1498982 w 3276982"/>
                  <a:gd name="connsiteY53" fmla="*/ 2279652 h 2552700"/>
                  <a:gd name="connsiteX54" fmla="*/ 1587882 w 3276982"/>
                  <a:gd name="connsiteY54" fmla="*/ 2209800 h 2552700"/>
                  <a:gd name="connsiteX55" fmla="*/ 1543432 w 3276982"/>
                  <a:gd name="connsiteY55" fmla="*/ 2159000 h 2552700"/>
                  <a:gd name="connsiteX56" fmla="*/ 1543432 w 3276982"/>
                  <a:gd name="connsiteY56" fmla="*/ 2089148 h 2552700"/>
                  <a:gd name="connsiteX57" fmla="*/ 1410082 w 3276982"/>
                  <a:gd name="connsiteY57" fmla="*/ 2038348 h 2552700"/>
                  <a:gd name="connsiteX58" fmla="*/ 1200532 w 3276982"/>
                  <a:gd name="connsiteY58" fmla="*/ 2038348 h 2552700"/>
                  <a:gd name="connsiteX59" fmla="*/ 1225932 w 3276982"/>
                  <a:gd name="connsiteY59" fmla="*/ 1949452 h 2552700"/>
                  <a:gd name="connsiteX60" fmla="*/ 1187832 w 3276982"/>
                  <a:gd name="connsiteY60" fmla="*/ 1682748 h 2552700"/>
                  <a:gd name="connsiteX61" fmla="*/ 1130682 w 3276982"/>
                  <a:gd name="connsiteY61" fmla="*/ 1638300 h 2552700"/>
                  <a:gd name="connsiteX62" fmla="*/ 1130682 w 3276982"/>
                  <a:gd name="connsiteY62" fmla="*/ 1543052 h 2552700"/>
                  <a:gd name="connsiteX63" fmla="*/ 1060832 w 3276982"/>
                  <a:gd name="connsiteY63" fmla="*/ 1555748 h 2552700"/>
                  <a:gd name="connsiteX64" fmla="*/ 1016382 w 3276982"/>
                  <a:gd name="connsiteY64" fmla="*/ 1562100 h 2552700"/>
                  <a:gd name="connsiteX65" fmla="*/ 984632 w 3276982"/>
                  <a:gd name="connsiteY65" fmla="*/ 1498600 h 2552700"/>
                  <a:gd name="connsiteX66" fmla="*/ 908432 w 3276982"/>
                  <a:gd name="connsiteY66" fmla="*/ 1524000 h 2552700"/>
                  <a:gd name="connsiteX67" fmla="*/ 902082 w 3276982"/>
                  <a:gd name="connsiteY67" fmla="*/ 1581148 h 2552700"/>
                  <a:gd name="connsiteX68" fmla="*/ 825882 w 3276982"/>
                  <a:gd name="connsiteY68" fmla="*/ 1657348 h 2552700"/>
                  <a:gd name="connsiteX69" fmla="*/ 654432 w 3276982"/>
                  <a:gd name="connsiteY69" fmla="*/ 1625600 h 2552700"/>
                  <a:gd name="connsiteX70" fmla="*/ 521082 w 3276982"/>
                  <a:gd name="connsiteY70" fmla="*/ 1498600 h 2552700"/>
                  <a:gd name="connsiteX71" fmla="*/ 444882 w 3276982"/>
                  <a:gd name="connsiteY71" fmla="*/ 1511300 h 2552700"/>
                  <a:gd name="connsiteX72" fmla="*/ 387732 w 3276982"/>
                  <a:gd name="connsiteY72" fmla="*/ 1504948 h 2552700"/>
                  <a:gd name="connsiteX73" fmla="*/ 305182 w 3276982"/>
                  <a:gd name="connsiteY73" fmla="*/ 1504948 h 2552700"/>
                  <a:gd name="connsiteX74" fmla="*/ 190882 w 3276982"/>
                  <a:gd name="connsiteY74" fmla="*/ 1466852 h 2552700"/>
                  <a:gd name="connsiteX75" fmla="*/ 89282 w 3276982"/>
                  <a:gd name="connsiteY75" fmla="*/ 1454148 h 2552700"/>
                  <a:gd name="connsiteX76" fmla="*/ 38482 w 3276982"/>
                  <a:gd name="connsiteY76" fmla="*/ 1397000 h 2552700"/>
                  <a:gd name="connsiteX77" fmla="*/ 0 w 3276982"/>
                  <a:gd name="connsiteY77" fmla="*/ 1342028 h 2552700"/>
                  <a:gd name="connsiteX78" fmla="*/ 382 w 3276982"/>
                  <a:gd name="connsiteY78" fmla="*/ 1339852 h 2552700"/>
                  <a:gd name="connsiteX79" fmla="*/ 19432 w 3276982"/>
                  <a:gd name="connsiteY79" fmla="*/ 1295400 h 2552700"/>
                  <a:gd name="connsiteX80" fmla="*/ 82932 w 3276982"/>
                  <a:gd name="connsiteY80" fmla="*/ 1244600 h 2552700"/>
                  <a:gd name="connsiteX81" fmla="*/ 57532 w 3276982"/>
                  <a:gd name="connsiteY81" fmla="*/ 1200148 h 2552700"/>
                  <a:gd name="connsiteX82" fmla="*/ 82932 w 3276982"/>
                  <a:gd name="connsiteY82" fmla="*/ 1117600 h 2552700"/>
                  <a:gd name="connsiteX83" fmla="*/ 57532 w 3276982"/>
                  <a:gd name="connsiteY83" fmla="*/ 1054100 h 2552700"/>
                  <a:gd name="connsiteX84" fmla="*/ 32132 w 3276982"/>
                  <a:gd name="connsiteY84" fmla="*/ 965200 h 2552700"/>
                  <a:gd name="connsiteX85" fmla="*/ 82932 w 3276982"/>
                  <a:gd name="connsiteY85" fmla="*/ 857252 h 2552700"/>
                  <a:gd name="connsiteX86" fmla="*/ 165482 w 3276982"/>
                  <a:gd name="connsiteY86" fmla="*/ 838200 h 2552700"/>
                  <a:gd name="connsiteX87" fmla="*/ 165482 w 3276982"/>
                  <a:gd name="connsiteY87" fmla="*/ 762000 h 2552700"/>
                  <a:gd name="connsiteX88" fmla="*/ 222632 w 3276982"/>
                  <a:gd name="connsiteY88" fmla="*/ 698500 h 2552700"/>
                  <a:gd name="connsiteX89" fmla="*/ 324232 w 3276982"/>
                  <a:gd name="connsiteY89" fmla="*/ 628652 h 2552700"/>
                  <a:gd name="connsiteX90" fmla="*/ 400432 w 3276982"/>
                  <a:gd name="connsiteY90" fmla="*/ 660400 h 2552700"/>
                  <a:gd name="connsiteX91" fmla="*/ 457582 w 3276982"/>
                  <a:gd name="connsiteY91" fmla="*/ 641348 h 2552700"/>
                  <a:gd name="connsiteX92" fmla="*/ 470282 w 3276982"/>
                  <a:gd name="connsiteY92" fmla="*/ 596900 h 2552700"/>
                  <a:gd name="connsiteX93" fmla="*/ 495682 w 3276982"/>
                  <a:gd name="connsiteY93" fmla="*/ 552452 h 2552700"/>
                  <a:gd name="connsiteX94" fmla="*/ 571882 w 3276982"/>
                  <a:gd name="connsiteY94" fmla="*/ 533400 h 2552700"/>
                  <a:gd name="connsiteX95" fmla="*/ 660782 w 3276982"/>
                  <a:gd name="connsiteY95" fmla="*/ 514348 h 2552700"/>
                  <a:gd name="connsiteX96" fmla="*/ 705232 w 3276982"/>
                  <a:gd name="connsiteY96" fmla="*/ 520700 h 2552700"/>
                  <a:gd name="connsiteX97" fmla="*/ 825882 w 3276982"/>
                  <a:gd name="connsiteY97" fmla="*/ 482600 h 2552700"/>
                  <a:gd name="connsiteX98" fmla="*/ 870332 w 3276982"/>
                  <a:gd name="connsiteY98" fmla="*/ 596900 h 2552700"/>
                  <a:gd name="connsiteX99" fmla="*/ 959232 w 3276982"/>
                  <a:gd name="connsiteY99" fmla="*/ 628652 h 2552700"/>
                  <a:gd name="connsiteX100" fmla="*/ 1048132 w 3276982"/>
                  <a:gd name="connsiteY100" fmla="*/ 628652 h 2552700"/>
                  <a:gd name="connsiteX101" fmla="*/ 1092582 w 3276982"/>
                  <a:gd name="connsiteY101" fmla="*/ 596900 h 2552700"/>
                  <a:gd name="connsiteX102" fmla="*/ 1168782 w 3276982"/>
                  <a:gd name="connsiteY102" fmla="*/ 482600 h 2552700"/>
                  <a:gd name="connsiteX103" fmla="*/ 1264032 w 3276982"/>
                  <a:gd name="connsiteY103" fmla="*/ 482600 h 2552700"/>
                  <a:gd name="connsiteX104" fmla="*/ 1371982 w 3276982"/>
                  <a:gd name="connsiteY104" fmla="*/ 469900 h 2552700"/>
                  <a:gd name="connsiteX105" fmla="*/ 1422782 w 3276982"/>
                  <a:gd name="connsiteY105" fmla="*/ 450852 h 2552700"/>
                  <a:gd name="connsiteX106" fmla="*/ 1454532 w 3276982"/>
                  <a:gd name="connsiteY106" fmla="*/ 381000 h 2552700"/>
                  <a:gd name="connsiteX107" fmla="*/ 1486282 w 3276982"/>
                  <a:gd name="connsiteY107" fmla="*/ 279400 h 2552700"/>
                  <a:gd name="connsiteX108" fmla="*/ 1638682 w 3276982"/>
                  <a:gd name="connsiteY108" fmla="*/ 266700 h 2552700"/>
                  <a:gd name="connsiteX109" fmla="*/ 1708532 w 3276982"/>
                  <a:gd name="connsiteY109" fmla="*/ 247652 h 2552700"/>
                  <a:gd name="connsiteX110" fmla="*/ 1841882 w 3276982"/>
                  <a:gd name="connsiteY110" fmla="*/ 228600 h 2552700"/>
                  <a:gd name="connsiteX111" fmla="*/ 1930782 w 3276982"/>
                  <a:gd name="connsiteY111" fmla="*/ 254000 h 2552700"/>
                  <a:gd name="connsiteX112" fmla="*/ 1975232 w 3276982"/>
                  <a:gd name="connsiteY112" fmla="*/ 266700 h 2552700"/>
                  <a:gd name="connsiteX113" fmla="*/ 2026032 w 3276982"/>
                  <a:gd name="connsiteY113" fmla="*/ 254000 h 2552700"/>
                  <a:gd name="connsiteX114" fmla="*/ 2070482 w 3276982"/>
                  <a:gd name="connsiteY114" fmla="*/ 273052 h 2552700"/>
                  <a:gd name="connsiteX115" fmla="*/ 2089532 w 3276982"/>
                  <a:gd name="connsiteY115" fmla="*/ 228600 h 2552700"/>
                  <a:gd name="connsiteX116" fmla="*/ 2248282 w 3276982"/>
                  <a:gd name="connsiteY116" fmla="*/ 304800 h 2552700"/>
                  <a:gd name="connsiteX117" fmla="*/ 2305432 w 3276982"/>
                  <a:gd name="connsiteY117" fmla="*/ 317500 h 2552700"/>
                  <a:gd name="connsiteX118" fmla="*/ 2349882 w 3276982"/>
                  <a:gd name="connsiteY118" fmla="*/ 273052 h 2552700"/>
                  <a:gd name="connsiteX119" fmla="*/ 2343532 w 3276982"/>
                  <a:gd name="connsiteY119" fmla="*/ 228600 h 2552700"/>
                  <a:gd name="connsiteX120" fmla="*/ 2375282 w 3276982"/>
                  <a:gd name="connsiteY120" fmla="*/ 146052 h 2552700"/>
                  <a:gd name="connsiteX121" fmla="*/ 2502282 w 3276982"/>
                  <a:gd name="connsiteY121" fmla="*/ 120652 h 2552700"/>
                  <a:gd name="connsiteX122" fmla="*/ 2546732 w 3276982"/>
                  <a:gd name="connsiteY122" fmla="*/ 76200 h 2552700"/>
                  <a:gd name="connsiteX123" fmla="*/ 2635632 w 3276982"/>
                  <a:gd name="connsiteY123" fmla="*/ 63500 h 2552700"/>
                  <a:gd name="connsiteX124" fmla="*/ 2705482 w 3276982"/>
                  <a:gd name="connsiteY124" fmla="*/ 63500 h 2552700"/>
                  <a:gd name="connsiteX125" fmla="*/ 2756282 w 3276982"/>
                  <a:gd name="connsiteY125" fmla="*/ 107948 h 2552700"/>
                  <a:gd name="connsiteX126" fmla="*/ 2781682 w 3276982"/>
                  <a:gd name="connsiteY126" fmla="*/ 63500 h 2552700"/>
                  <a:gd name="connsiteX127" fmla="*/ 2781682 w 3276982"/>
                  <a:gd name="connsiteY127" fmla="*/ 12700 h 255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3276982" h="2552700">
                    <a:moveTo>
                      <a:pt x="2832482" y="0"/>
                    </a:moveTo>
                    <a:lnTo>
                      <a:pt x="2845182" y="50800"/>
                    </a:lnTo>
                    <a:lnTo>
                      <a:pt x="2832482" y="120652"/>
                    </a:lnTo>
                    <a:lnTo>
                      <a:pt x="2826132" y="158748"/>
                    </a:lnTo>
                    <a:lnTo>
                      <a:pt x="2857882" y="209548"/>
                    </a:lnTo>
                    <a:lnTo>
                      <a:pt x="2953132" y="241300"/>
                    </a:lnTo>
                    <a:lnTo>
                      <a:pt x="2953132" y="323852"/>
                    </a:lnTo>
                    <a:lnTo>
                      <a:pt x="2915032" y="361948"/>
                    </a:lnTo>
                    <a:lnTo>
                      <a:pt x="2921382" y="393700"/>
                    </a:lnTo>
                    <a:lnTo>
                      <a:pt x="2864232" y="482600"/>
                    </a:lnTo>
                    <a:lnTo>
                      <a:pt x="2826132" y="736600"/>
                    </a:lnTo>
                    <a:lnTo>
                      <a:pt x="2832482" y="838200"/>
                    </a:lnTo>
                    <a:lnTo>
                      <a:pt x="2832482" y="882652"/>
                    </a:lnTo>
                    <a:lnTo>
                      <a:pt x="2883282" y="914400"/>
                    </a:lnTo>
                    <a:lnTo>
                      <a:pt x="2927732" y="914400"/>
                    </a:lnTo>
                    <a:lnTo>
                      <a:pt x="2972182" y="869948"/>
                    </a:lnTo>
                    <a:lnTo>
                      <a:pt x="3035682" y="1035052"/>
                    </a:lnTo>
                    <a:lnTo>
                      <a:pt x="3162682" y="1098548"/>
                    </a:lnTo>
                    <a:lnTo>
                      <a:pt x="3175382" y="1200148"/>
                    </a:lnTo>
                    <a:lnTo>
                      <a:pt x="3143632" y="1250948"/>
                    </a:lnTo>
                    <a:lnTo>
                      <a:pt x="3061082" y="1327148"/>
                    </a:lnTo>
                    <a:lnTo>
                      <a:pt x="3048382" y="1346200"/>
                    </a:lnTo>
                    <a:lnTo>
                      <a:pt x="3048382" y="1390652"/>
                    </a:lnTo>
                    <a:lnTo>
                      <a:pt x="3067432" y="1416052"/>
                    </a:lnTo>
                    <a:lnTo>
                      <a:pt x="3029332" y="1485900"/>
                    </a:lnTo>
                    <a:lnTo>
                      <a:pt x="3162682" y="1492252"/>
                    </a:lnTo>
                    <a:lnTo>
                      <a:pt x="3156332" y="1530348"/>
                    </a:lnTo>
                    <a:lnTo>
                      <a:pt x="3276982" y="1517652"/>
                    </a:lnTo>
                    <a:lnTo>
                      <a:pt x="3276982" y="1568452"/>
                    </a:lnTo>
                    <a:lnTo>
                      <a:pt x="2972182" y="1714500"/>
                    </a:lnTo>
                    <a:lnTo>
                      <a:pt x="2895982" y="1714500"/>
                    </a:lnTo>
                    <a:lnTo>
                      <a:pt x="2851532" y="1784348"/>
                    </a:lnTo>
                    <a:lnTo>
                      <a:pt x="2794382" y="1758948"/>
                    </a:lnTo>
                    <a:lnTo>
                      <a:pt x="2788032" y="1835148"/>
                    </a:lnTo>
                    <a:lnTo>
                      <a:pt x="2762632" y="1866900"/>
                    </a:lnTo>
                    <a:lnTo>
                      <a:pt x="2705482" y="1854200"/>
                    </a:lnTo>
                    <a:lnTo>
                      <a:pt x="2699132" y="1917700"/>
                    </a:lnTo>
                    <a:lnTo>
                      <a:pt x="2591182" y="2019300"/>
                    </a:lnTo>
                    <a:lnTo>
                      <a:pt x="2457832" y="2082800"/>
                    </a:lnTo>
                    <a:lnTo>
                      <a:pt x="2318132" y="2171700"/>
                    </a:lnTo>
                    <a:lnTo>
                      <a:pt x="2210182" y="2190748"/>
                    </a:lnTo>
                    <a:lnTo>
                      <a:pt x="2121282" y="2266948"/>
                    </a:lnTo>
                    <a:lnTo>
                      <a:pt x="2203832" y="2292348"/>
                    </a:lnTo>
                    <a:lnTo>
                      <a:pt x="2140332" y="2368548"/>
                    </a:lnTo>
                    <a:lnTo>
                      <a:pt x="2133982" y="2451100"/>
                    </a:lnTo>
                    <a:lnTo>
                      <a:pt x="2026032" y="2457452"/>
                    </a:lnTo>
                    <a:lnTo>
                      <a:pt x="1981582" y="2463800"/>
                    </a:lnTo>
                    <a:lnTo>
                      <a:pt x="1975692" y="2540368"/>
                    </a:lnTo>
                    <a:lnTo>
                      <a:pt x="1778382" y="2552700"/>
                    </a:lnTo>
                    <a:lnTo>
                      <a:pt x="1708532" y="2495548"/>
                    </a:lnTo>
                    <a:lnTo>
                      <a:pt x="1638682" y="2495548"/>
                    </a:lnTo>
                    <a:lnTo>
                      <a:pt x="1556132" y="2343148"/>
                    </a:lnTo>
                    <a:lnTo>
                      <a:pt x="1511682" y="2330452"/>
                    </a:lnTo>
                    <a:lnTo>
                      <a:pt x="1498982" y="2279652"/>
                    </a:lnTo>
                    <a:lnTo>
                      <a:pt x="1587882" y="2209800"/>
                    </a:lnTo>
                    <a:lnTo>
                      <a:pt x="1543432" y="2159000"/>
                    </a:lnTo>
                    <a:lnTo>
                      <a:pt x="1543432" y="2089148"/>
                    </a:lnTo>
                    <a:lnTo>
                      <a:pt x="1410082" y="2038348"/>
                    </a:lnTo>
                    <a:lnTo>
                      <a:pt x="1200532" y="2038348"/>
                    </a:lnTo>
                    <a:lnTo>
                      <a:pt x="1225932" y="1949452"/>
                    </a:lnTo>
                    <a:lnTo>
                      <a:pt x="1187832" y="1682748"/>
                    </a:lnTo>
                    <a:lnTo>
                      <a:pt x="1130682" y="1638300"/>
                    </a:lnTo>
                    <a:lnTo>
                      <a:pt x="1130682" y="1543052"/>
                    </a:lnTo>
                    <a:lnTo>
                      <a:pt x="1060832" y="1555748"/>
                    </a:lnTo>
                    <a:lnTo>
                      <a:pt x="1016382" y="1562100"/>
                    </a:lnTo>
                    <a:lnTo>
                      <a:pt x="984632" y="1498600"/>
                    </a:lnTo>
                    <a:lnTo>
                      <a:pt x="908432" y="1524000"/>
                    </a:lnTo>
                    <a:lnTo>
                      <a:pt x="902082" y="1581148"/>
                    </a:lnTo>
                    <a:lnTo>
                      <a:pt x="825882" y="1657348"/>
                    </a:lnTo>
                    <a:lnTo>
                      <a:pt x="654432" y="1625600"/>
                    </a:lnTo>
                    <a:lnTo>
                      <a:pt x="521082" y="1498600"/>
                    </a:lnTo>
                    <a:lnTo>
                      <a:pt x="444882" y="1511300"/>
                    </a:lnTo>
                    <a:lnTo>
                      <a:pt x="387732" y="1504948"/>
                    </a:lnTo>
                    <a:lnTo>
                      <a:pt x="305182" y="1504948"/>
                    </a:lnTo>
                    <a:lnTo>
                      <a:pt x="190882" y="1466852"/>
                    </a:lnTo>
                    <a:lnTo>
                      <a:pt x="89282" y="1454148"/>
                    </a:lnTo>
                    <a:lnTo>
                      <a:pt x="38482" y="1397000"/>
                    </a:lnTo>
                    <a:lnTo>
                      <a:pt x="0" y="1342028"/>
                    </a:lnTo>
                    <a:lnTo>
                      <a:pt x="382" y="1339852"/>
                    </a:lnTo>
                    <a:lnTo>
                      <a:pt x="19432" y="1295400"/>
                    </a:lnTo>
                    <a:lnTo>
                      <a:pt x="82932" y="1244600"/>
                    </a:lnTo>
                    <a:lnTo>
                      <a:pt x="57532" y="1200148"/>
                    </a:lnTo>
                    <a:lnTo>
                      <a:pt x="82932" y="1117600"/>
                    </a:lnTo>
                    <a:lnTo>
                      <a:pt x="57532" y="1054100"/>
                    </a:lnTo>
                    <a:lnTo>
                      <a:pt x="32132" y="965200"/>
                    </a:lnTo>
                    <a:lnTo>
                      <a:pt x="82932" y="857252"/>
                    </a:lnTo>
                    <a:lnTo>
                      <a:pt x="165482" y="838200"/>
                    </a:lnTo>
                    <a:lnTo>
                      <a:pt x="165482" y="762000"/>
                    </a:lnTo>
                    <a:lnTo>
                      <a:pt x="222632" y="698500"/>
                    </a:lnTo>
                    <a:lnTo>
                      <a:pt x="324232" y="628652"/>
                    </a:lnTo>
                    <a:lnTo>
                      <a:pt x="400432" y="660400"/>
                    </a:lnTo>
                    <a:lnTo>
                      <a:pt x="457582" y="641348"/>
                    </a:lnTo>
                    <a:lnTo>
                      <a:pt x="470282" y="596900"/>
                    </a:lnTo>
                    <a:lnTo>
                      <a:pt x="495682" y="552452"/>
                    </a:lnTo>
                    <a:lnTo>
                      <a:pt x="571882" y="533400"/>
                    </a:lnTo>
                    <a:lnTo>
                      <a:pt x="660782" y="514348"/>
                    </a:lnTo>
                    <a:lnTo>
                      <a:pt x="705232" y="520700"/>
                    </a:lnTo>
                    <a:lnTo>
                      <a:pt x="825882" y="482600"/>
                    </a:lnTo>
                    <a:lnTo>
                      <a:pt x="870332" y="596900"/>
                    </a:lnTo>
                    <a:lnTo>
                      <a:pt x="959232" y="628652"/>
                    </a:lnTo>
                    <a:lnTo>
                      <a:pt x="1048132" y="628652"/>
                    </a:lnTo>
                    <a:lnTo>
                      <a:pt x="1092582" y="596900"/>
                    </a:lnTo>
                    <a:lnTo>
                      <a:pt x="1168782" y="482600"/>
                    </a:lnTo>
                    <a:lnTo>
                      <a:pt x="1264032" y="482600"/>
                    </a:lnTo>
                    <a:lnTo>
                      <a:pt x="1371982" y="469900"/>
                    </a:lnTo>
                    <a:lnTo>
                      <a:pt x="1422782" y="450852"/>
                    </a:lnTo>
                    <a:lnTo>
                      <a:pt x="1454532" y="381000"/>
                    </a:lnTo>
                    <a:lnTo>
                      <a:pt x="1486282" y="279400"/>
                    </a:lnTo>
                    <a:lnTo>
                      <a:pt x="1638682" y="266700"/>
                    </a:lnTo>
                    <a:lnTo>
                      <a:pt x="1708532" y="247652"/>
                    </a:lnTo>
                    <a:lnTo>
                      <a:pt x="1841882" y="228600"/>
                    </a:lnTo>
                    <a:lnTo>
                      <a:pt x="1930782" y="254000"/>
                    </a:lnTo>
                    <a:lnTo>
                      <a:pt x="1975232" y="266700"/>
                    </a:lnTo>
                    <a:lnTo>
                      <a:pt x="2026032" y="254000"/>
                    </a:lnTo>
                    <a:lnTo>
                      <a:pt x="2070482" y="273052"/>
                    </a:lnTo>
                    <a:lnTo>
                      <a:pt x="2089532" y="228600"/>
                    </a:lnTo>
                    <a:lnTo>
                      <a:pt x="2248282" y="304800"/>
                    </a:lnTo>
                    <a:lnTo>
                      <a:pt x="2305432" y="317500"/>
                    </a:lnTo>
                    <a:lnTo>
                      <a:pt x="2349882" y="273052"/>
                    </a:lnTo>
                    <a:lnTo>
                      <a:pt x="2343532" y="228600"/>
                    </a:lnTo>
                    <a:lnTo>
                      <a:pt x="2375282" y="146052"/>
                    </a:lnTo>
                    <a:lnTo>
                      <a:pt x="2502282" y="120652"/>
                    </a:lnTo>
                    <a:lnTo>
                      <a:pt x="2546732" y="76200"/>
                    </a:lnTo>
                    <a:lnTo>
                      <a:pt x="2635632" y="63500"/>
                    </a:lnTo>
                    <a:lnTo>
                      <a:pt x="2705482" y="63500"/>
                    </a:lnTo>
                    <a:lnTo>
                      <a:pt x="2756282" y="107948"/>
                    </a:lnTo>
                    <a:lnTo>
                      <a:pt x="2781682" y="63500"/>
                    </a:lnTo>
                    <a:lnTo>
                      <a:pt x="2781682" y="1270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EF42E66A-7C0E-6FD8-AEF9-5E664EB0561F}"/>
                  </a:ext>
                </a:extLst>
              </p:cNvPr>
              <p:cNvSpPr/>
              <p:nvPr/>
            </p:nvSpPr>
            <p:spPr>
              <a:xfrm>
                <a:off x="1163220" y="4180858"/>
                <a:ext cx="1589662" cy="858985"/>
              </a:xfrm>
              <a:custGeom>
                <a:avLst/>
                <a:gdLst>
                  <a:gd name="connsiteX0" fmla="*/ 1714500 w 2676928"/>
                  <a:gd name="connsiteY0" fmla="*/ 0 h 1446502"/>
                  <a:gd name="connsiteX1" fmla="*/ 1828800 w 2676928"/>
                  <a:gd name="connsiteY1" fmla="*/ 82550 h 1446502"/>
                  <a:gd name="connsiteX2" fmla="*/ 1809750 w 2676928"/>
                  <a:gd name="connsiteY2" fmla="*/ 158750 h 1446502"/>
                  <a:gd name="connsiteX3" fmla="*/ 1790700 w 2676928"/>
                  <a:gd name="connsiteY3" fmla="*/ 203200 h 1446502"/>
                  <a:gd name="connsiteX4" fmla="*/ 1803400 w 2676928"/>
                  <a:gd name="connsiteY4" fmla="*/ 260350 h 1446502"/>
                  <a:gd name="connsiteX5" fmla="*/ 1835150 w 2676928"/>
                  <a:gd name="connsiteY5" fmla="*/ 279400 h 1446502"/>
                  <a:gd name="connsiteX6" fmla="*/ 1898650 w 2676928"/>
                  <a:gd name="connsiteY6" fmla="*/ 279400 h 1446502"/>
                  <a:gd name="connsiteX7" fmla="*/ 1924050 w 2676928"/>
                  <a:gd name="connsiteY7" fmla="*/ 209550 h 1446502"/>
                  <a:gd name="connsiteX8" fmla="*/ 1962150 w 2676928"/>
                  <a:gd name="connsiteY8" fmla="*/ 209550 h 1446502"/>
                  <a:gd name="connsiteX9" fmla="*/ 2025650 w 2676928"/>
                  <a:gd name="connsiteY9" fmla="*/ 241300 h 1446502"/>
                  <a:gd name="connsiteX10" fmla="*/ 2089150 w 2676928"/>
                  <a:gd name="connsiteY10" fmla="*/ 203200 h 1446502"/>
                  <a:gd name="connsiteX11" fmla="*/ 2127250 w 2676928"/>
                  <a:gd name="connsiteY11" fmla="*/ 228600 h 1446502"/>
                  <a:gd name="connsiteX12" fmla="*/ 2120900 w 2676928"/>
                  <a:gd name="connsiteY12" fmla="*/ 330198 h 1446502"/>
                  <a:gd name="connsiteX13" fmla="*/ 2082800 w 2676928"/>
                  <a:gd name="connsiteY13" fmla="*/ 361950 h 1446502"/>
                  <a:gd name="connsiteX14" fmla="*/ 2114550 w 2676928"/>
                  <a:gd name="connsiteY14" fmla="*/ 419102 h 1446502"/>
                  <a:gd name="connsiteX15" fmla="*/ 2152650 w 2676928"/>
                  <a:gd name="connsiteY15" fmla="*/ 431798 h 1446502"/>
                  <a:gd name="connsiteX16" fmla="*/ 2184400 w 2676928"/>
                  <a:gd name="connsiteY16" fmla="*/ 457198 h 1446502"/>
                  <a:gd name="connsiteX17" fmla="*/ 2266950 w 2676928"/>
                  <a:gd name="connsiteY17" fmla="*/ 469902 h 1446502"/>
                  <a:gd name="connsiteX18" fmla="*/ 2374900 w 2676928"/>
                  <a:gd name="connsiteY18" fmla="*/ 571502 h 1446502"/>
                  <a:gd name="connsiteX19" fmla="*/ 2438400 w 2676928"/>
                  <a:gd name="connsiteY19" fmla="*/ 565150 h 1446502"/>
                  <a:gd name="connsiteX20" fmla="*/ 2501900 w 2676928"/>
                  <a:gd name="connsiteY20" fmla="*/ 533398 h 1446502"/>
                  <a:gd name="connsiteX21" fmla="*/ 2533650 w 2676928"/>
                  <a:gd name="connsiteY21" fmla="*/ 641350 h 1446502"/>
                  <a:gd name="connsiteX22" fmla="*/ 2565400 w 2676928"/>
                  <a:gd name="connsiteY22" fmla="*/ 685798 h 1446502"/>
                  <a:gd name="connsiteX23" fmla="*/ 2676928 w 2676928"/>
                  <a:gd name="connsiteY23" fmla="*/ 731106 h 1446502"/>
                  <a:gd name="connsiteX24" fmla="*/ 2647950 w 2676928"/>
                  <a:gd name="connsiteY24" fmla="*/ 806450 h 1446502"/>
                  <a:gd name="connsiteX25" fmla="*/ 2654300 w 2676928"/>
                  <a:gd name="connsiteY25" fmla="*/ 850902 h 1446502"/>
                  <a:gd name="connsiteX26" fmla="*/ 2609850 w 2676928"/>
                  <a:gd name="connsiteY26" fmla="*/ 895350 h 1446502"/>
                  <a:gd name="connsiteX27" fmla="*/ 2552700 w 2676928"/>
                  <a:gd name="connsiteY27" fmla="*/ 882650 h 1446502"/>
                  <a:gd name="connsiteX28" fmla="*/ 2393950 w 2676928"/>
                  <a:gd name="connsiteY28" fmla="*/ 806450 h 1446502"/>
                  <a:gd name="connsiteX29" fmla="*/ 2374900 w 2676928"/>
                  <a:gd name="connsiteY29" fmla="*/ 850902 h 1446502"/>
                  <a:gd name="connsiteX30" fmla="*/ 2330450 w 2676928"/>
                  <a:gd name="connsiteY30" fmla="*/ 831850 h 1446502"/>
                  <a:gd name="connsiteX31" fmla="*/ 2279650 w 2676928"/>
                  <a:gd name="connsiteY31" fmla="*/ 844550 h 1446502"/>
                  <a:gd name="connsiteX32" fmla="*/ 2235200 w 2676928"/>
                  <a:gd name="connsiteY32" fmla="*/ 831850 h 1446502"/>
                  <a:gd name="connsiteX33" fmla="*/ 2146300 w 2676928"/>
                  <a:gd name="connsiteY33" fmla="*/ 806450 h 1446502"/>
                  <a:gd name="connsiteX34" fmla="*/ 2012950 w 2676928"/>
                  <a:gd name="connsiteY34" fmla="*/ 825502 h 1446502"/>
                  <a:gd name="connsiteX35" fmla="*/ 1943100 w 2676928"/>
                  <a:gd name="connsiteY35" fmla="*/ 844550 h 1446502"/>
                  <a:gd name="connsiteX36" fmla="*/ 1790700 w 2676928"/>
                  <a:gd name="connsiteY36" fmla="*/ 857250 h 1446502"/>
                  <a:gd name="connsiteX37" fmla="*/ 1758950 w 2676928"/>
                  <a:gd name="connsiteY37" fmla="*/ 958850 h 1446502"/>
                  <a:gd name="connsiteX38" fmla="*/ 1727200 w 2676928"/>
                  <a:gd name="connsiteY38" fmla="*/ 1028702 h 1446502"/>
                  <a:gd name="connsiteX39" fmla="*/ 1676400 w 2676928"/>
                  <a:gd name="connsiteY39" fmla="*/ 1047750 h 1446502"/>
                  <a:gd name="connsiteX40" fmla="*/ 1568450 w 2676928"/>
                  <a:gd name="connsiteY40" fmla="*/ 1060450 h 1446502"/>
                  <a:gd name="connsiteX41" fmla="*/ 1473200 w 2676928"/>
                  <a:gd name="connsiteY41" fmla="*/ 1060450 h 1446502"/>
                  <a:gd name="connsiteX42" fmla="*/ 1397000 w 2676928"/>
                  <a:gd name="connsiteY42" fmla="*/ 1174750 h 1446502"/>
                  <a:gd name="connsiteX43" fmla="*/ 1352550 w 2676928"/>
                  <a:gd name="connsiteY43" fmla="*/ 1206502 h 1446502"/>
                  <a:gd name="connsiteX44" fmla="*/ 1263650 w 2676928"/>
                  <a:gd name="connsiteY44" fmla="*/ 1206502 h 1446502"/>
                  <a:gd name="connsiteX45" fmla="*/ 1174750 w 2676928"/>
                  <a:gd name="connsiteY45" fmla="*/ 1174750 h 1446502"/>
                  <a:gd name="connsiteX46" fmla="*/ 1130300 w 2676928"/>
                  <a:gd name="connsiteY46" fmla="*/ 1060450 h 1446502"/>
                  <a:gd name="connsiteX47" fmla="*/ 1009650 w 2676928"/>
                  <a:gd name="connsiteY47" fmla="*/ 1098550 h 1446502"/>
                  <a:gd name="connsiteX48" fmla="*/ 965200 w 2676928"/>
                  <a:gd name="connsiteY48" fmla="*/ 1092198 h 1446502"/>
                  <a:gd name="connsiteX49" fmla="*/ 876300 w 2676928"/>
                  <a:gd name="connsiteY49" fmla="*/ 1111250 h 1446502"/>
                  <a:gd name="connsiteX50" fmla="*/ 800100 w 2676928"/>
                  <a:gd name="connsiteY50" fmla="*/ 1130302 h 1446502"/>
                  <a:gd name="connsiteX51" fmla="*/ 774700 w 2676928"/>
                  <a:gd name="connsiteY51" fmla="*/ 1174750 h 1446502"/>
                  <a:gd name="connsiteX52" fmla="*/ 762000 w 2676928"/>
                  <a:gd name="connsiteY52" fmla="*/ 1219198 h 1446502"/>
                  <a:gd name="connsiteX53" fmla="*/ 704850 w 2676928"/>
                  <a:gd name="connsiteY53" fmla="*/ 1238250 h 1446502"/>
                  <a:gd name="connsiteX54" fmla="*/ 628650 w 2676928"/>
                  <a:gd name="connsiteY54" fmla="*/ 1206502 h 1446502"/>
                  <a:gd name="connsiteX55" fmla="*/ 527050 w 2676928"/>
                  <a:gd name="connsiteY55" fmla="*/ 1276350 h 1446502"/>
                  <a:gd name="connsiteX56" fmla="*/ 469900 w 2676928"/>
                  <a:gd name="connsiteY56" fmla="*/ 1339850 h 1446502"/>
                  <a:gd name="connsiteX57" fmla="*/ 469900 w 2676928"/>
                  <a:gd name="connsiteY57" fmla="*/ 1416050 h 1446502"/>
                  <a:gd name="connsiteX58" fmla="*/ 387350 w 2676928"/>
                  <a:gd name="connsiteY58" fmla="*/ 1435102 h 1446502"/>
                  <a:gd name="connsiteX59" fmla="*/ 381986 w 2676928"/>
                  <a:gd name="connsiteY59" fmla="*/ 1446502 h 1446502"/>
                  <a:gd name="connsiteX60" fmla="*/ 311150 w 2676928"/>
                  <a:gd name="connsiteY60" fmla="*/ 1377950 h 1446502"/>
                  <a:gd name="connsiteX61" fmla="*/ 234950 w 2676928"/>
                  <a:gd name="connsiteY61" fmla="*/ 1403350 h 1446502"/>
                  <a:gd name="connsiteX62" fmla="*/ 222250 w 2676928"/>
                  <a:gd name="connsiteY62" fmla="*/ 1377950 h 1446502"/>
                  <a:gd name="connsiteX63" fmla="*/ 171450 w 2676928"/>
                  <a:gd name="connsiteY63" fmla="*/ 1371598 h 1446502"/>
                  <a:gd name="connsiteX64" fmla="*/ 127000 w 2676928"/>
                  <a:gd name="connsiteY64" fmla="*/ 1339850 h 1446502"/>
                  <a:gd name="connsiteX65" fmla="*/ 190500 w 2676928"/>
                  <a:gd name="connsiteY65" fmla="*/ 1282702 h 1446502"/>
                  <a:gd name="connsiteX66" fmla="*/ 209550 w 2676928"/>
                  <a:gd name="connsiteY66" fmla="*/ 1073150 h 1446502"/>
                  <a:gd name="connsiteX67" fmla="*/ 190500 w 2676928"/>
                  <a:gd name="connsiteY67" fmla="*/ 1035050 h 1446502"/>
                  <a:gd name="connsiteX68" fmla="*/ 222250 w 2676928"/>
                  <a:gd name="connsiteY68" fmla="*/ 965198 h 1446502"/>
                  <a:gd name="connsiteX69" fmla="*/ 254000 w 2676928"/>
                  <a:gd name="connsiteY69" fmla="*/ 781050 h 1446502"/>
                  <a:gd name="connsiteX70" fmla="*/ 215900 w 2676928"/>
                  <a:gd name="connsiteY70" fmla="*/ 736598 h 1446502"/>
                  <a:gd name="connsiteX71" fmla="*/ 107950 w 2676928"/>
                  <a:gd name="connsiteY71" fmla="*/ 628650 h 1446502"/>
                  <a:gd name="connsiteX72" fmla="*/ 0 w 2676928"/>
                  <a:gd name="connsiteY72" fmla="*/ 533398 h 1446502"/>
                  <a:gd name="connsiteX73" fmla="*/ 82550 w 2676928"/>
                  <a:gd name="connsiteY73" fmla="*/ 539750 h 1446502"/>
                  <a:gd name="connsiteX74" fmla="*/ 139700 w 2676928"/>
                  <a:gd name="connsiteY74" fmla="*/ 571502 h 1446502"/>
                  <a:gd name="connsiteX75" fmla="*/ 222250 w 2676928"/>
                  <a:gd name="connsiteY75" fmla="*/ 609598 h 1446502"/>
                  <a:gd name="connsiteX76" fmla="*/ 298450 w 2676928"/>
                  <a:gd name="connsiteY76" fmla="*/ 603250 h 1446502"/>
                  <a:gd name="connsiteX77" fmla="*/ 406400 w 2676928"/>
                  <a:gd name="connsiteY77" fmla="*/ 615950 h 1446502"/>
                  <a:gd name="connsiteX78" fmla="*/ 431800 w 2676928"/>
                  <a:gd name="connsiteY78" fmla="*/ 615950 h 1446502"/>
                  <a:gd name="connsiteX79" fmla="*/ 571500 w 2676928"/>
                  <a:gd name="connsiteY79" fmla="*/ 457198 h 1446502"/>
                  <a:gd name="connsiteX80" fmla="*/ 666750 w 2676928"/>
                  <a:gd name="connsiteY80" fmla="*/ 393702 h 1446502"/>
                  <a:gd name="connsiteX81" fmla="*/ 774700 w 2676928"/>
                  <a:gd name="connsiteY81" fmla="*/ 304798 h 1446502"/>
                  <a:gd name="connsiteX82" fmla="*/ 863600 w 2676928"/>
                  <a:gd name="connsiteY82" fmla="*/ 285750 h 1446502"/>
                  <a:gd name="connsiteX83" fmla="*/ 990600 w 2676928"/>
                  <a:gd name="connsiteY83" fmla="*/ 184150 h 1446502"/>
                  <a:gd name="connsiteX84" fmla="*/ 1009650 w 2676928"/>
                  <a:gd name="connsiteY84" fmla="*/ 146050 h 1446502"/>
                  <a:gd name="connsiteX85" fmla="*/ 984250 w 2676928"/>
                  <a:gd name="connsiteY85" fmla="*/ 88900 h 1446502"/>
                  <a:gd name="connsiteX86" fmla="*/ 1079500 w 2676928"/>
                  <a:gd name="connsiteY86" fmla="*/ 88900 h 1446502"/>
                  <a:gd name="connsiteX87" fmla="*/ 1149350 w 2676928"/>
                  <a:gd name="connsiteY87" fmla="*/ 76200 h 1446502"/>
                  <a:gd name="connsiteX88" fmla="*/ 1276350 w 2676928"/>
                  <a:gd name="connsiteY88" fmla="*/ 146050 h 1446502"/>
                  <a:gd name="connsiteX89" fmla="*/ 1327150 w 2676928"/>
                  <a:gd name="connsiteY89" fmla="*/ 165100 h 1446502"/>
                  <a:gd name="connsiteX90" fmla="*/ 1492250 w 2676928"/>
                  <a:gd name="connsiteY90" fmla="*/ 184150 h 1446502"/>
                  <a:gd name="connsiteX91" fmla="*/ 1638300 w 2676928"/>
                  <a:gd name="connsiteY91" fmla="*/ 165100 h 1446502"/>
                  <a:gd name="connsiteX92" fmla="*/ 1606550 w 2676928"/>
                  <a:gd name="connsiteY92" fmla="*/ 120650 h 1446502"/>
                  <a:gd name="connsiteX93" fmla="*/ 1663700 w 2676928"/>
                  <a:gd name="connsiteY93" fmla="*/ 101600 h 1446502"/>
                  <a:gd name="connsiteX94" fmla="*/ 1695450 w 2676928"/>
                  <a:gd name="connsiteY94" fmla="*/ 82550 h 1446502"/>
                  <a:gd name="connsiteX95" fmla="*/ 1695450 w 2676928"/>
                  <a:gd name="connsiteY95" fmla="*/ 31750 h 1446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2676928" h="1446502">
                    <a:moveTo>
                      <a:pt x="1714500" y="0"/>
                    </a:moveTo>
                    <a:lnTo>
                      <a:pt x="1828800" y="82550"/>
                    </a:lnTo>
                    <a:lnTo>
                      <a:pt x="1809750" y="158750"/>
                    </a:lnTo>
                    <a:lnTo>
                      <a:pt x="1790700" y="203200"/>
                    </a:lnTo>
                    <a:lnTo>
                      <a:pt x="1803400" y="260350"/>
                    </a:lnTo>
                    <a:lnTo>
                      <a:pt x="1835150" y="279400"/>
                    </a:lnTo>
                    <a:lnTo>
                      <a:pt x="1898650" y="279400"/>
                    </a:lnTo>
                    <a:lnTo>
                      <a:pt x="1924050" y="209550"/>
                    </a:lnTo>
                    <a:lnTo>
                      <a:pt x="1962150" y="209550"/>
                    </a:lnTo>
                    <a:lnTo>
                      <a:pt x="2025650" y="241300"/>
                    </a:lnTo>
                    <a:lnTo>
                      <a:pt x="2089150" y="203200"/>
                    </a:lnTo>
                    <a:lnTo>
                      <a:pt x="2127250" y="228600"/>
                    </a:lnTo>
                    <a:lnTo>
                      <a:pt x="2120900" y="330198"/>
                    </a:lnTo>
                    <a:lnTo>
                      <a:pt x="2082800" y="361950"/>
                    </a:lnTo>
                    <a:lnTo>
                      <a:pt x="2114550" y="419102"/>
                    </a:lnTo>
                    <a:lnTo>
                      <a:pt x="2152650" y="431798"/>
                    </a:lnTo>
                    <a:lnTo>
                      <a:pt x="2184400" y="457198"/>
                    </a:lnTo>
                    <a:lnTo>
                      <a:pt x="2266950" y="469902"/>
                    </a:lnTo>
                    <a:lnTo>
                      <a:pt x="2374900" y="571502"/>
                    </a:lnTo>
                    <a:lnTo>
                      <a:pt x="2438400" y="565150"/>
                    </a:lnTo>
                    <a:lnTo>
                      <a:pt x="2501900" y="533398"/>
                    </a:lnTo>
                    <a:lnTo>
                      <a:pt x="2533650" y="641350"/>
                    </a:lnTo>
                    <a:lnTo>
                      <a:pt x="2565400" y="685798"/>
                    </a:lnTo>
                    <a:lnTo>
                      <a:pt x="2676928" y="731106"/>
                    </a:lnTo>
                    <a:lnTo>
                      <a:pt x="2647950" y="806450"/>
                    </a:lnTo>
                    <a:lnTo>
                      <a:pt x="2654300" y="850902"/>
                    </a:lnTo>
                    <a:lnTo>
                      <a:pt x="2609850" y="895350"/>
                    </a:lnTo>
                    <a:lnTo>
                      <a:pt x="2552700" y="882650"/>
                    </a:lnTo>
                    <a:lnTo>
                      <a:pt x="2393950" y="806450"/>
                    </a:lnTo>
                    <a:lnTo>
                      <a:pt x="2374900" y="850902"/>
                    </a:lnTo>
                    <a:lnTo>
                      <a:pt x="2330450" y="831850"/>
                    </a:lnTo>
                    <a:lnTo>
                      <a:pt x="2279650" y="844550"/>
                    </a:lnTo>
                    <a:lnTo>
                      <a:pt x="2235200" y="831850"/>
                    </a:lnTo>
                    <a:lnTo>
                      <a:pt x="2146300" y="806450"/>
                    </a:lnTo>
                    <a:lnTo>
                      <a:pt x="2012950" y="825502"/>
                    </a:lnTo>
                    <a:lnTo>
                      <a:pt x="1943100" y="844550"/>
                    </a:lnTo>
                    <a:lnTo>
                      <a:pt x="1790700" y="857250"/>
                    </a:lnTo>
                    <a:lnTo>
                      <a:pt x="1758950" y="958850"/>
                    </a:lnTo>
                    <a:lnTo>
                      <a:pt x="1727200" y="1028702"/>
                    </a:lnTo>
                    <a:lnTo>
                      <a:pt x="1676400" y="1047750"/>
                    </a:lnTo>
                    <a:lnTo>
                      <a:pt x="1568450" y="1060450"/>
                    </a:lnTo>
                    <a:lnTo>
                      <a:pt x="1473200" y="1060450"/>
                    </a:lnTo>
                    <a:lnTo>
                      <a:pt x="1397000" y="1174750"/>
                    </a:lnTo>
                    <a:lnTo>
                      <a:pt x="1352550" y="1206502"/>
                    </a:lnTo>
                    <a:lnTo>
                      <a:pt x="1263650" y="1206502"/>
                    </a:lnTo>
                    <a:lnTo>
                      <a:pt x="1174750" y="1174750"/>
                    </a:lnTo>
                    <a:lnTo>
                      <a:pt x="1130300" y="1060450"/>
                    </a:lnTo>
                    <a:lnTo>
                      <a:pt x="1009650" y="1098550"/>
                    </a:lnTo>
                    <a:lnTo>
                      <a:pt x="965200" y="1092198"/>
                    </a:lnTo>
                    <a:lnTo>
                      <a:pt x="876300" y="1111250"/>
                    </a:lnTo>
                    <a:lnTo>
                      <a:pt x="800100" y="1130302"/>
                    </a:lnTo>
                    <a:lnTo>
                      <a:pt x="774700" y="1174750"/>
                    </a:lnTo>
                    <a:lnTo>
                      <a:pt x="762000" y="1219198"/>
                    </a:lnTo>
                    <a:lnTo>
                      <a:pt x="704850" y="1238250"/>
                    </a:lnTo>
                    <a:lnTo>
                      <a:pt x="628650" y="1206502"/>
                    </a:lnTo>
                    <a:lnTo>
                      <a:pt x="527050" y="1276350"/>
                    </a:lnTo>
                    <a:lnTo>
                      <a:pt x="469900" y="1339850"/>
                    </a:lnTo>
                    <a:lnTo>
                      <a:pt x="469900" y="1416050"/>
                    </a:lnTo>
                    <a:lnTo>
                      <a:pt x="387350" y="1435102"/>
                    </a:lnTo>
                    <a:lnTo>
                      <a:pt x="381986" y="1446502"/>
                    </a:lnTo>
                    <a:lnTo>
                      <a:pt x="311150" y="1377950"/>
                    </a:lnTo>
                    <a:lnTo>
                      <a:pt x="234950" y="1403350"/>
                    </a:lnTo>
                    <a:lnTo>
                      <a:pt x="222250" y="1377950"/>
                    </a:lnTo>
                    <a:lnTo>
                      <a:pt x="171450" y="1371598"/>
                    </a:lnTo>
                    <a:lnTo>
                      <a:pt x="127000" y="1339850"/>
                    </a:lnTo>
                    <a:lnTo>
                      <a:pt x="190500" y="1282702"/>
                    </a:lnTo>
                    <a:lnTo>
                      <a:pt x="209550" y="1073150"/>
                    </a:lnTo>
                    <a:lnTo>
                      <a:pt x="190500" y="1035050"/>
                    </a:lnTo>
                    <a:lnTo>
                      <a:pt x="222250" y="965198"/>
                    </a:lnTo>
                    <a:lnTo>
                      <a:pt x="254000" y="781050"/>
                    </a:lnTo>
                    <a:lnTo>
                      <a:pt x="215900" y="736598"/>
                    </a:lnTo>
                    <a:lnTo>
                      <a:pt x="107950" y="628650"/>
                    </a:lnTo>
                    <a:lnTo>
                      <a:pt x="0" y="533398"/>
                    </a:lnTo>
                    <a:lnTo>
                      <a:pt x="82550" y="539750"/>
                    </a:lnTo>
                    <a:lnTo>
                      <a:pt x="139700" y="571502"/>
                    </a:lnTo>
                    <a:lnTo>
                      <a:pt x="222250" y="609598"/>
                    </a:lnTo>
                    <a:lnTo>
                      <a:pt x="298450" y="603250"/>
                    </a:lnTo>
                    <a:lnTo>
                      <a:pt x="406400" y="615950"/>
                    </a:lnTo>
                    <a:lnTo>
                      <a:pt x="431800" y="615950"/>
                    </a:lnTo>
                    <a:lnTo>
                      <a:pt x="571500" y="457198"/>
                    </a:lnTo>
                    <a:lnTo>
                      <a:pt x="666750" y="393702"/>
                    </a:lnTo>
                    <a:lnTo>
                      <a:pt x="774700" y="304798"/>
                    </a:lnTo>
                    <a:lnTo>
                      <a:pt x="863600" y="285750"/>
                    </a:lnTo>
                    <a:lnTo>
                      <a:pt x="990600" y="184150"/>
                    </a:lnTo>
                    <a:lnTo>
                      <a:pt x="1009650" y="146050"/>
                    </a:lnTo>
                    <a:lnTo>
                      <a:pt x="984250" y="88900"/>
                    </a:lnTo>
                    <a:lnTo>
                      <a:pt x="1079500" y="88900"/>
                    </a:lnTo>
                    <a:lnTo>
                      <a:pt x="1149350" y="76200"/>
                    </a:lnTo>
                    <a:lnTo>
                      <a:pt x="1276350" y="146050"/>
                    </a:lnTo>
                    <a:lnTo>
                      <a:pt x="1327150" y="165100"/>
                    </a:lnTo>
                    <a:lnTo>
                      <a:pt x="1492250" y="184150"/>
                    </a:lnTo>
                    <a:lnTo>
                      <a:pt x="1638300" y="165100"/>
                    </a:lnTo>
                    <a:lnTo>
                      <a:pt x="1606550" y="120650"/>
                    </a:lnTo>
                    <a:lnTo>
                      <a:pt x="1663700" y="101600"/>
                    </a:lnTo>
                    <a:lnTo>
                      <a:pt x="1695450" y="82550"/>
                    </a:lnTo>
                    <a:lnTo>
                      <a:pt x="1695450" y="3175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76A9508E-B501-B684-55D9-3486E87F9BCF}"/>
                  </a:ext>
                </a:extLst>
              </p:cNvPr>
              <p:cNvSpPr/>
              <p:nvPr/>
            </p:nvSpPr>
            <p:spPr>
              <a:xfrm>
                <a:off x="670561" y="4979165"/>
                <a:ext cx="722679" cy="480015"/>
              </a:xfrm>
              <a:custGeom>
                <a:avLst/>
                <a:gdLst>
                  <a:gd name="connsiteX0" fmla="*/ 976835 w 976835"/>
                  <a:gd name="connsiteY0" fmla="*/ 435770 h 480015"/>
                  <a:gd name="connsiteX1" fmla="*/ 976833 w 976835"/>
                  <a:gd name="connsiteY1" fmla="*/ 435772 h 480015"/>
                  <a:gd name="connsiteX2" fmla="*/ 937618 w 976835"/>
                  <a:gd name="connsiteY2" fmla="*/ 442307 h 480015"/>
                  <a:gd name="connsiteX3" fmla="*/ 571790 w 976835"/>
                  <a:gd name="connsiteY3" fmla="*/ 0 h 480015"/>
                  <a:gd name="connsiteX4" fmla="*/ 594469 w 976835"/>
                  <a:gd name="connsiteY4" fmla="*/ 16198 h 480015"/>
                  <a:gd name="connsiteX5" fmla="*/ 624636 w 976835"/>
                  <a:gd name="connsiteY5" fmla="*/ 19970 h 480015"/>
                  <a:gd name="connsiteX6" fmla="*/ 632178 w 976835"/>
                  <a:gd name="connsiteY6" fmla="*/ 35053 h 480015"/>
                  <a:gd name="connsiteX7" fmla="*/ 677428 w 976835"/>
                  <a:gd name="connsiteY7" fmla="*/ 19970 h 480015"/>
                  <a:gd name="connsiteX8" fmla="*/ 719493 w 976835"/>
                  <a:gd name="connsiteY8" fmla="*/ 60679 h 480015"/>
                  <a:gd name="connsiteX9" fmla="*/ 692512 w 976835"/>
                  <a:gd name="connsiteY9" fmla="*/ 118012 h 480015"/>
                  <a:gd name="connsiteX10" fmla="*/ 707595 w 976835"/>
                  <a:gd name="connsiteY10" fmla="*/ 170804 h 480015"/>
                  <a:gd name="connsiteX11" fmla="*/ 722679 w 976835"/>
                  <a:gd name="connsiteY11" fmla="*/ 208513 h 480015"/>
                  <a:gd name="connsiteX12" fmla="*/ 707595 w 976835"/>
                  <a:gd name="connsiteY12" fmla="*/ 257533 h 480015"/>
                  <a:gd name="connsiteX13" fmla="*/ 722679 w 976835"/>
                  <a:gd name="connsiteY13" fmla="*/ 283930 h 480015"/>
                  <a:gd name="connsiteX14" fmla="*/ 684970 w 976835"/>
                  <a:gd name="connsiteY14" fmla="*/ 314097 h 480015"/>
                  <a:gd name="connsiteX15" fmla="*/ 673658 w 976835"/>
                  <a:gd name="connsiteY15" fmla="*/ 340494 h 480015"/>
                  <a:gd name="connsiteX16" fmla="*/ 673431 w 976835"/>
                  <a:gd name="connsiteY16" fmla="*/ 341787 h 480015"/>
                  <a:gd name="connsiteX17" fmla="*/ 669887 w 976835"/>
                  <a:gd name="connsiteY17" fmla="*/ 336722 h 480015"/>
                  <a:gd name="connsiteX18" fmla="*/ 624636 w 976835"/>
                  <a:gd name="connsiteY18" fmla="*/ 355578 h 480015"/>
                  <a:gd name="connsiteX19" fmla="*/ 571844 w 976835"/>
                  <a:gd name="connsiteY19" fmla="*/ 344264 h 480015"/>
                  <a:gd name="connsiteX20" fmla="*/ 526594 w 976835"/>
                  <a:gd name="connsiteY20" fmla="*/ 370661 h 480015"/>
                  <a:gd name="connsiteX21" fmla="*/ 458718 w 976835"/>
                  <a:gd name="connsiteY21" fmla="*/ 340494 h 480015"/>
                  <a:gd name="connsiteX22" fmla="*/ 379530 w 976835"/>
                  <a:gd name="connsiteY22" fmla="*/ 449848 h 480015"/>
                  <a:gd name="connsiteX23" fmla="*/ 262633 w 976835"/>
                  <a:gd name="connsiteY23" fmla="*/ 442307 h 480015"/>
                  <a:gd name="connsiteX24" fmla="*/ 209841 w 976835"/>
                  <a:gd name="connsiteY24" fmla="*/ 423451 h 480015"/>
                  <a:gd name="connsiteX25" fmla="*/ 187216 w 976835"/>
                  <a:gd name="connsiteY25" fmla="*/ 449848 h 480015"/>
                  <a:gd name="connsiteX26" fmla="*/ 130653 w 976835"/>
                  <a:gd name="connsiteY26" fmla="*/ 434765 h 480015"/>
                  <a:gd name="connsiteX27" fmla="*/ 70319 w 976835"/>
                  <a:gd name="connsiteY27" fmla="*/ 480015 h 480015"/>
                  <a:gd name="connsiteX28" fmla="*/ 0 w 976835"/>
                  <a:gd name="connsiteY28" fmla="*/ 461671 h 480015"/>
                  <a:gd name="connsiteX29" fmla="*/ 0 w 976835"/>
                  <a:gd name="connsiteY29" fmla="*/ 132530 h 480015"/>
                  <a:gd name="connsiteX30" fmla="*/ 62777 w 976835"/>
                  <a:gd name="connsiteY30" fmla="*/ 125554 h 480015"/>
                  <a:gd name="connsiteX31" fmla="*/ 243779 w 976835"/>
                  <a:gd name="connsiteY31" fmla="*/ 106698 h 480015"/>
                  <a:gd name="connsiteX32" fmla="*/ 387072 w 976835"/>
                  <a:gd name="connsiteY32" fmla="*/ 148179 h 480015"/>
                  <a:gd name="connsiteX33" fmla="*/ 451177 w 976835"/>
                  <a:gd name="connsiteY33" fmla="*/ 87845 h 480015"/>
                  <a:gd name="connsiteX34" fmla="*/ 496427 w 976835"/>
                  <a:gd name="connsiteY34" fmla="*/ 31281 h 480015"/>
                  <a:gd name="connsiteX35" fmla="*/ 568073 w 976835"/>
                  <a:gd name="connsiteY35" fmla="*/ 1114 h 480015"/>
                  <a:gd name="connsiteX0" fmla="*/ 937618 w 976833"/>
                  <a:gd name="connsiteY0" fmla="*/ 442307 h 480015"/>
                  <a:gd name="connsiteX1" fmla="*/ 976833 w 976833"/>
                  <a:gd name="connsiteY1" fmla="*/ 435772 h 480015"/>
                  <a:gd name="connsiteX2" fmla="*/ 937618 w 976833"/>
                  <a:gd name="connsiteY2" fmla="*/ 442307 h 480015"/>
                  <a:gd name="connsiteX3" fmla="*/ 571790 w 976833"/>
                  <a:gd name="connsiteY3" fmla="*/ 0 h 480015"/>
                  <a:gd name="connsiteX4" fmla="*/ 594469 w 976833"/>
                  <a:gd name="connsiteY4" fmla="*/ 16198 h 480015"/>
                  <a:gd name="connsiteX5" fmla="*/ 624636 w 976833"/>
                  <a:gd name="connsiteY5" fmla="*/ 19970 h 480015"/>
                  <a:gd name="connsiteX6" fmla="*/ 632178 w 976833"/>
                  <a:gd name="connsiteY6" fmla="*/ 35053 h 480015"/>
                  <a:gd name="connsiteX7" fmla="*/ 677428 w 976833"/>
                  <a:gd name="connsiteY7" fmla="*/ 19970 h 480015"/>
                  <a:gd name="connsiteX8" fmla="*/ 719493 w 976833"/>
                  <a:gd name="connsiteY8" fmla="*/ 60679 h 480015"/>
                  <a:gd name="connsiteX9" fmla="*/ 692512 w 976833"/>
                  <a:gd name="connsiteY9" fmla="*/ 118012 h 480015"/>
                  <a:gd name="connsiteX10" fmla="*/ 707595 w 976833"/>
                  <a:gd name="connsiteY10" fmla="*/ 170804 h 480015"/>
                  <a:gd name="connsiteX11" fmla="*/ 722679 w 976833"/>
                  <a:gd name="connsiteY11" fmla="*/ 208513 h 480015"/>
                  <a:gd name="connsiteX12" fmla="*/ 707595 w 976833"/>
                  <a:gd name="connsiteY12" fmla="*/ 257533 h 480015"/>
                  <a:gd name="connsiteX13" fmla="*/ 722679 w 976833"/>
                  <a:gd name="connsiteY13" fmla="*/ 283930 h 480015"/>
                  <a:gd name="connsiteX14" fmla="*/ 684970 w 976833"/>
                  <a:gd name="connsiteY14" fmla="*/ 314097 h 480015"/>
                  <a:gd name="connsiteX15" fmla="*/ 673658 w 976833"/>
                  <a:gd name="connsiteY15" fmla="*/ 340494 h 480015"/>
                  <a:gd name="connsiteX16" fmla="*/ 673431 w 976833"/>
                  <a:gd name="connsiteY16" fmla="*/ 341787 h 480015"/>
                  <a:gd name="connsiteX17" fmla="*/ 669887 w 976833"/>
                  <a:gd name="connsiteY17" fmla="*/ 336722 h 480015"/>
                  <a:gd name="connsiteX18" fmla="*/ 624636 w 976833"/>
                  <a:gd name="connsiteY18" fmla="*/ 355578 h 480015"/>
                  <a:gd name="connsiteX19" fmla="*/ 571844 w 976833"/>
                  <a:gd name="connsiteY19" fmla="*/ 344264 h 480015"/>
                  <a:gd name="connsiteX20" fmla="*/ 526594 w 976833"/>
                  <a:gd name="connsiteY20" fmla="*/ 370661 h 480015"/>
                  <a:gd name="connsiteX21" fmla="*/ 458718 w 976833"/>
                  <a:gd name="connsiteY21" fmla="*/ 340494 h 480015"/>
                  <a:gd name="connsiteX22" fmla="*/ 379530 w 976833"/>
                  <a:gd name="connsiteY22" fmla="*/ 449848 h 480015"/>
                  <a:gd name="connsiteX23" fmla="*/ 262633 w 976833"/>
                  <a:gd name="connsiteY23" fmla="*/ 442307 h 480015"/>
                  <a:gd name="connsiteX24" fmla="*/ 209841 w 976833"/>
                  <a:gd name="connsiteY24" fmla="*/ 423451 h 480015"/>
                  <a:gd name="connsiteX25" fmla="*/ 187216 w 976833"/>
                  <a:gd name="connsiteY25" fmla="*/ 449848 h 480015"/>
                  <a:gd name="connsiteX26" fmla="*/ 130653 w 976833"/>
                  <a:gd name="connsiteY26" fmla="*/ 434765 h 480015"/>
                  <a:gd name="connsiteX27" fmla="*/ 70319 w 976833"/>
                  <a:gd name="connsiteY27" fmla="*/ 480015 h 480015"/>
                  <a:gd name="connsiteX28" fmla="*/ 0 w 976833"/>
                  <a:gd name="connsiteY28" fmla="*/ 461671 h 480015"/>
                  <a:gd name="connsiteX29" fmla="*/ 0 w 976833"/>
                  <a:gd name="connsiteY29" fmla="*/ 132530 h 480015"/>
                  <a:gd name="connsiteX30" fmla="*/ 62777 w 976833"/>
                  <a:gd name="connsiteY30" fmla="*/ 125554 h 480015"/>
                  <a:gd name="connsiteX31" fmla="*/ 243779 w 976833"/>
                  <a:gd name="connsiteY31" fmla="*/ 106698 h 480015"/>
                  <a:gd name="connsiteX32" fmla="*/ 387072 w 976833"/>
                  <a:gd name="connsiteY32" fmla="*/ 148179 h 480015"/>
                  <a:gd name="connsiteX33" fmla="*/ 451177 w 976833"/>
                  <a:gd name="connsiteY33" fmla="*/ 87845 h 480015"/>
                  <a:gd name="connsiteX34" fmla="*/ 496427 w 976833"/>
                  <a:gd name="connsiteY34" fmla="*/ 31281 h 480015"/>
                  <a:gd name="connsiteX35" fmla="*/ 568073 w 976833"/>
                  <a:gd name="connsiteY35" fmla="*/ 1114 h 480015"/>
                  <a:gd name="connsiteX36" fmla="*/ 571790 w 976833"/>
                  <a:gd name="connsiteY36" fmla="*/ 0 h 480015"/>
                  <a:gd name="connsiteX0" fmla="*/ 571790 w 722679"/>
                  <a:gd name="connsiteY0" fmla="*/ 0 h 480015"/>
                  <a:gd name="connsiteX1" fmla="*/ 594469 w 722679"/>
                  <a:gd name="connsiteY1" fmla="*/ 16198 h 480015"/>
                  <a:gd name="connsiteX2" fmla="*/ 624636 w 722679"/>
                  <a:gd name="connsiteY2" fmla="*/ 19970 h 480015"/>
                  <a:gd name="connsiteX3" fmla="*/ 632178 w 722679"/>
                  <a:gd name="connsiteY3" fmla="*/ 35053 h 480015"/>
                  <a:gd name="connsiteX4" fmla="*/ 677428 w 722679"/>
                  <a:gd name="connsiteY4" fmla="*/ 19970 h 480015"/>
                  <a:gd name="connsiteX5" fmla="*/ 719493 w 722679"/>
                  <a:gd name="connsiteY5" fmla="*/ 60679 h 480015"/>
                  <a:gd name="connsiteX6" fmla="*/ 692512 w 722679"/>
                  <a:gd name="connsiteY6" fmla="*/ 118012 h 480015"/>
                  <a:gd name="connsiteX7" fmla="*/ 707595 w 722679"/>
                  <a:gd name="connsiteY7" fmla="*/ 170804 h 480015"/>
                  <a:gd name="connsiteX8" fmla="*/ 722679 w 722679"/>
                  <a:gd name="connsiteY8" fmla="*/ 208513 h 480015"/>
                  <a:gd name="connsiteX9" fmla="*/ 707595 w 722679"/>
                  <a:gd name="connsiteY9" fmla="*/ 257533 h 480015"/>
                  <a:gd name="connsiteX10" fmla="*/ 722679 w 722679"/>
                  <a:gd name="connsiteY10" fmla="*/ 283930 h 480015"/>
                  <a:gd name="connsiteX11" fmla="*/ 684970 w 722679"/>
                  <a:gd name="connsiteY11" fmla="*/ 314097 h 480015"/>
                  <a:gd name="connsiteX12" fmla="*/ 673658 w 722679"/>
                  <a:gd name="connsiteY12" fmla="*/ 340494 h 480015"/>
                  <a:gd name="connsiteX13" fmla="*/ 673431 w 722679"/>
                  <a:gd name="connsiteY13" fmla="*/ 341787 h 480015"/>
                  <a:gd name="connsiteX14" fmla="*/ 669887 w 722679"/>
                  <a:gd name="connsiteY14" fmla="*/ 336722 h 480015"/>
                  <a:gd name="connsiteX15" fmla="*/ 624636 w 722679"/>
                  <a:gd name="connsiteY15" fmla="*/ 355578 h 480015"/>
                  <a:gd name="connsiteX16" fmla="*/ 571844 w 722679"/>
                  <a:gd name="connsiteY16" fmla="*/ 344264 h 480015"/>
                  <a:gd name="connsiteX17" fmla="*/ 526594 w 722679"/>
                  <a:gd name="connsiteY17" fmla="*/ 370661 h 480015"/>
                  <a:gd name="connsiteX18" fmla="*/ 458718 w 722679"/>
                  <a:gd name="connsiteY18" fmla="*/ 340494 h 480015"/>
                  <a:gd name="connsiteX19" fmla="*/ 379530 w 722679"/>
                  <a:gd name="connsiteY19" fmla="*/ 449848 h 480015"/>
                  <a:gd name="connsiteX20" fmla="*/ 262633 w 722679"/>
                  <a:gd name="connsiteY20" fmla="*/ 442307 h 480015"/>
                  <a:gd name="connsiteX21" fmla="*/ 209841 w 722679"/>
                  <a:gd name="connsiteY21" fmla="*/ 423451 h 480015"/>
                  <a:gd name="connsiteX22" fmla="*/ 187216 w 722679"/>
                  <a:gd name="connsiteY22" fmla="*/ 449848 h 480015"/>
                  <a:gd name="connsiteX23" fmla="*/ 130653 w 722679"/>
                  <a:gd name="connsiteY23" fmla="*/ 434765 h 480015"/>
                  <a:gd name="connsiteX24" fmla="*/ 70319 w 722679"/>
                  <a:gd name="connsiteY24" fmla="*/ 480015 h 480015"/>
                  <a:gd name="connsiteX25" fmla="*/ 0 w 722679"/>
                  <a:gd name="connsiteY25" fmla="*/ 461671 h 480015"/>
                  <a:gd name="connsiteX26" fmla="*/ 0 w 722679"/>
                  <a:gd name="connsiteY26" fmla="*/ 132530 h 480015"/>
                  <a:gd name="connsiteX27" fmla="*/ 62777 w 722679"/>
                  <a:gd name="connsiteY27" fmla="*/ 125554 h 480015"/>
                  <a:gd name="connsiteX28" fmla="*/ 243779 w 722679"/>
                  <a:gd name="connsiteY28" fmla="*/ 106698 h 480015"/>
                  <a:gd name="connsiteX29" fmla="*/ 387072 w 722679"/>
                  <a:gd name="connsiteY29" fmla="*/ 148179 h 480015"/>
                  <a:gd name="connsiteX30" fmla="*/ 451177 w 722679"/>
                  <a:gd name="connsiteY30" fmla="*/ 87845 h 480015"/>
                  <a:gd name="connsiteX31" fmla="*/ 496427 w 722679"/>
                  <a:gd name="connsiteY31" fmla="*/ 31281 h 480015"/>
                  <a:gd name="connsiteX32" fmla="*/ 568073 w 722679"/>
                  <a:gd name="connsiteY32" fmla="*/ 1114 h 480015"/>
                  <a:gd name="connsiteX33" fmla="*/ 571790 w 722679"/>
                  <a:gd name="connsiteY33" fmla="*/ 0 h 480015"/>
                  <a:gd name="connsiteX0" fmla="*/ 866113 w 1017002"/>
                  <a:gd name="connsiteY0" fmla="*/ 0 h 480015"/>
                  <a:gd name="connsiteX1" fmla="*/ 888792 w 1017002"/>
                  <a:gd name="connsiteY1" fmla="*/ 16198 h 480015"/>
                  <a:gd name="connsiteX2" fmla="*/ 918959 w 1017002"/>
                  <a:gd name="connsiteY2" fmla="*/ 19970 h 480015"/>
                  <a:gd name="connsiteX3" fmla="*/ 926501 w 1017002"/>
                  <a:gd name="connsiteY3" fmla="*/ 35053 h 480015"/>
                  <a:gd name="connsiteX4" fmla="*/ 971751 w 1017002"/>
                  <a:gd name="connsiteY4" fmla="*/ 19970 h 480015"/>
                  <a:gd name="connsiteX5" fmla="*/ 1013816 w 1017002"/>
                  <a:gd name="connsiteY5" fmla="*/ 60679 h 480015"/>
                  <a:gd name="connsiteX6" fmla="*/ 986835 w 1017002"/>
                  <a:gd name="connsiteY6" fmla="*/ 118012 h 480015"/>
                  <a:gd name="connsiteX7" fmla="*/ 1001918 w 1017002"/>
                  <a:gd name="connsiteY7" fmla="*/ 170804 h 480015"/>
                  <a:gd name="connsiteX8" fmla="*/ 1017002 w 1017002"/>
                  <a:gd name="connsiteY8" fmla="*/ 208513 h 480015"/>
                  <a:gd name="connsiteX9" fmla="*/ 1001918 w 1017002"/>
                  <a:gd name="connsiteY9" fmla="*/ 257533 h 480015"/>
                  <a:gd name="connsiteX10" fmla="*/ 1017002 w 1017002"/>
                  <a:gd name="connsiteY10" fmla="*/ 283930 h 480015"/>
                  <a:gd name="connsiteX11" fmla="*/ 979293 w 1017002"/>
                  <a:gd name="connsiteY11" fmla="*/ 314097 h 480015"/>
                  <a:gd name="connsiteX12" fmla="*/ 967981 w 1017002"/>
                  <a:gd name="connsiteY12" fmla="*/ 340494 h 480015"/>
                  <a:gd name="connsiteX13" fmla="*/ 967754 w 1017002"/>
                  <a:gd name="connsiteY13" fmla="*/ 341787 h 480015"/>
                  <a:gd name="connsiteX14" fmla="*/ 964210 w 1017002"/>
                  <a:gd name="connsiteY14" fmla="*/ 336722 h 480015"/>
                  <a:gd name="connsiteX15" fmla="*/ 918959 w 1017002"/>
                  <a:gd name="connsiteY15" fmla="*/ 355578 h 480015"/>
                  <a:gd name="connsiteX16" fmla="*/ 866167 w 1017002"/>
                  <a:gd name="connsiteY16" fmla="*/ 344264 h 480015"/>
                  <a:gd name="connsiteX17" fmla="*/ 820917 w 1017002"/>
                  <a:gd name="connsiteY17" fmla="*/ 370661 h 480015"/>
                  <a:gd name="connsiteX18" fmla="*/ 753041 w 1017002"/>
                  <a:gd name="connsiteY18" fmla="*/ 340494 h 480015"/>
                  <a:gd name="connsiteX19" fmla="*/ 673853 w 1017002"/>
                  <a:gd name="connsiteY19" fmla="*/ 449848 h 480015"/>
                  <a:gd name="connsiteX20" fmla="*/ 556956 w 1017002"/>
                  <a:gd name="connsiteY20" fmla="*/ 442307 h 480015"/>
                  <a:gd name="connsiteX21" fmla="*/ 504164 w 1017002"/>
                  <a:gd name="connsiteY21" fmla="*/ 423451 h 480015"/>
                  <a:gd name="connsiteX22" fmla="*/ 481539 w 1017002"/>
                  <a:gd name="connsiteY22" fmla="*/ 449848 h 480015"/>
                  <a:gd name="connsiteX23" fmla="*/ 424976 w 1017002"/>
                  <a:gd name="connsiteY23" fmla="*/ 434765 h 480015"/>
                  <a:gd name="connsiteX24" fmla="*/ 364642 w 1017002"/>
                  <a:gd name="connsiteY24" fmla="*/ 480015 h 480015"/>
                  <a:gd name="connsiteX25" fmla="*/ 294323 w 1017002"/>
                  <a:gd name="connsiteY25" fmla="*/ 461671 h 480015"/>
                  <a:gd name="connsiteX26" fmla="*/ 0 w 1017002"/>
                  <a:gd name="connsiteY26" fmla="*/ 283398 h 480015"/>
                  <a:gd name="connsiteX27" fmla="*/ 294323 w 1017002"/>
                  <a:gd name="connsiteY27" fmla="*/ 132530 h 480015"/>
                  <a:gd name="connsiteX28" fmla="*/ 357100 w 1017002"/>
                  <a:gd name="connsiteY28" fmla="*/ 125554 h 480015"/>
                  <a:gd name="connsiteX29" fmla="*/ 538102 w 1017002"/>
                  <a:gd name="connsiteY29" fmla="*/ 106698 h 480015"/>
                  <a:gd name="connsiteX30" fmla="*/ 681395 w 1017002"/>
                  <a:gd name="connsiteY30" fmla="*/ 148179 h 480015"/>
                  <a:gd name="connsiteX31" fmla="*/ 745500 w 1017002"/>
                  <a:gd name="connsiteY31" fmla="*/ 87845 h 480015"/>
                  <a:gd name="connsiteX32" fmla="*/ 790750 w 1017002"/>
                  <a:gd name="connsiteY32" fmla="*/ 31281 h 480015"/>
                  <a:gd name="connsiteX33" fmla="*/ 862396 w 1017002"/>
                  <a:gd name="connsiteY33" fmla="*/ 1114 h 480015"/>
                  <a:gd name="connsiteX34" fmla="*/ 866113 w 1017002"/>
                  <a:gd name="connsiteY34" fmla="*/ 0 h 480015"/>
                  <a:gd name="connsiteX0" fmla="*/ 0 w 1017002"/>
                  <a:gd name="connsiteY0" fmla="*/ 283398 h 480015"/>
                  <a:gd name="connsiteX1" fmla="*/ 294323 w 1017002"/>
                  <a:gd name="connsiteY1" fmla="*/ 132530 h 480015"/>
                  <a:gd name="connsiteX2" fmla="*/ 357100 w 1017002"/>
                  <a:gd name="connsiteY2" fmla="*/ 125554 h 480015"/>
                  <a:gd name="connsiteX3" fmla="*/ 538102 w 1017002"/>
                  <a:gd name="connsiteY3" fmla="*/ 106698 h 480015"/>
                  <a:gd name="connsiteX4" fmla="*/ 681395 w 1017002"/>
                  <a:gd name="connsiteY4" fmla="*/ 148179 h 480015"/>
                  <a:gd name="connsiteX5" fmla="*/ 745500 w 1017002"/>
                  <a:gd name="connsiteY5" fmla="*/ 87845 h 480015"/>
                  <a:gd name="connsiteX6" fmla="*/ 790750 w 1017002"/>
                  <a:gd name="connsiteY6" fmla="*/ 31281 h 480015"/>
                  <a:gd name="connsiteX7" fmla="*/ 862396 w 1017002"/>
                  <a:gd name="connsiteY7" fmla="*/ 1114 h 480015"/>
                  <a:gd name="connsiteX8" fmla="*/ 866113 w 1017002"/>
                  <a:gd name="connsiteY8" fmla="*/ 0 h 480015"/>
                  <a:gd name="connsiteX9" fmla="*/ 888792 w 1017002"/>
                  <a:gd name="connsiteY9" fmla="*/ 16198 h 480015"/>
                  <a:gd name="connsiteX10" fmla="*/ 918959 w 1017002"/>
                  <a:gd name="connsiteY10" fmla="*/ 19970 h 480015"/>
                  <a:gd name="connsiteX11" fmla="*/ 926501 w 1017002"/>
                  <a:gd name="connsiteY11" fmla="*/ 35053 h 480015"/>
                  <a:gd name="connsiteX12" fmla="*/ 971751 w 1017002"/>
                  <a:gd name="connsiteY12" fmla="*/ 19970 h 480015"/>
                  <a:gd name="connsiteX13" fmla="*/ 1013816 w 1017002"/>
                  <a:gd name="connsiteY13" fmla="*/ 60679 h 480015"/>
                  <a:gd name="connsiteX14" fmla="*/ 986835 w 1017002"/>
                  <a:gd name="connsiteY14" fmla="*/ 118012 h 480015"/>
                  <a:gd name="connsiteX15" fmla="*/ 1001918 w 1017002"/>
                  <a:gd name="connsiteY15" fmla="*/ 170804 h 480015"/>
                  <a:gd name="connsiteX16" fmla="*/ 1017002 w 1017002"/>
                  <a:gd name="connsiteY16" fmla="*/ 208513 h 480015"/>
                  <a:gd name="connsiteX17" fmla="*/ 1001918 w 1017002"/>
                  <a:gd name="connsiteY17" fmla="*/ 257533 h 480015"/>
                  <a:gd name="connsiteX18" fmla="*/ 1017002 w 1017002"/>
                  <a:gd name="connsiteY18" fmla="*/ 283930 h 480015"/>
                  <a:gd name="connsiteX19" fmla="*/ 979293 w 1017002"/>
                  <a:gd name="connsiteY19" fmla="*/ 314097 h 480015"/>
                  <a:gd name="connsiteX20" fmla="*/ 967981 w 1017002"/>
                  <a:gd name="connsiteY20" fmla="*/ 340494 h 480015"/>
                  <a:gd name="connsiteX21" fmla="*/ 967754 w 1017002"/>
                  <a:gd name="connsiteY21" fmla="*/ 341787 h 480015"/>
                  <a:gd name="connsiteX22" fmla="*/ 964210 w 1017002"/>
                  <a:gd name="connsiteY22" fmla="*/ 336722 h 480015"/>
                  <a:gd name="connsiteX23" fmla="*/ 918959 w 1017002"/>
                  <a:gd name="connsiteY23" fmla="*/ 355578 h 480015"/>
                  <a:gd name="connsiteX24" fmla="*/ 866167 w 1017002"/>
                  <a:gd name="connsiteY24" fmla="*/ 344264 h 480015"/>
                  <a:gd name="connsiteX25" fmla="*/ 820917 w 1017002"/>
                  <a:gd name="connsiteY25" fmla="*/ 370661 h 480015"/>
                  <a:gd name="connsiteX26" fmla="*/ 753041 w 1017002"/>
                  <a:gd name="connsiteY26" fmla="*/ 340494 h 480015"/>
                  <a:gd name="connsiteX27" fmla="*/ 673853 w 1017002"/>
                  <a:gd name="connsiteY27" fmla="*/ 449848 h 480015"/>
                  <a:gd name="connsiteX28" fmla="*/ 556956 w 1017002"/>
                  <a:gd name="connsiteY28" fmla="*/ 442307 h 480015"/>
                  <a:gd name="connsiteX29" fmla="*/ 504164 w 1017002"/>
                  <a:gd name="connsiteY29" fmla="*/ 423451 h 480015"/>
                  <a:gd name="connsiteX30" fmla="*/ 481539 w 1017002"/>
                  <a:gd name="connsiteY30" fmla="*/ 449848 h 480015"/>
                  <a:gd name="connsiteX31" fmla="*/ 424976 w 1017002"/>
                  <a:gd name="connsiteY31" fmla="*/ 434765 h 480015"/>
                  <a:gd name="connsiteX32" fmla="*/ 364642 w 1017002"/>
                  <a:gd name="connsiteY32" fmla="*/ 480015 h 480015"/>
                  <a:gd name="connsiteX33" fmla="*/ 294323 w 1017002"/>
                  <a:gd name="connsiteY33" fmla="*/ 461671 h 480015"/>
                  <a:gd name="connsiteX34" fmla="*/ 91440 w 1017002"/>
                  <a:gd name="connsiteY34" fmla="*/ 374838 h 480015"/>
                  <a:gd name="connsiteX0" fmla="*/ 219771 w 942450"/>
                  <a:gd name="connsiteY0" fmla="*/ 132530 h 480015"/>
                  <a:gd name="connsiteX1" fmla="*/ 282548 w 942450"/>
                  <a:gd name="connsiteY1" fmla="*/ 125554 h 480015"/>
                  <a:gd name="connsiteX2" fmla="*/ 463550 w 942450"/>
                  <a:gd name="connsiteY2" fmla="*/ 106698 h 480015"/>
                  <a:gd name="connsiteX3" fmla="*/ 606843 w 942450"/>
                  <a:gd name="connsiteY3" fmla="*/ 148179 h 480015"/>
                  <a:gd name="connsiteX4" fmla="*/ 670948 w 942450"/>
                  <a:gd name="connsiteY4" fmla="*/ 87845 h 480015"/>
                  <a:gd name="connsiteX5" fmla="*/ 716198 w 942450"/>
                  <a:gd name="connsiteY5" fmla="*/ 31281 h 480015"/>
                  <a:gd name="connsiteX6" fmla="*/ 787844 w 942450"/>
                  <a:gd name="connsiteY6" fmla="*/ 1114 h 480015"/>
                  <a:gd name="connsiteX7" fmla="*/ 791561 w 942450"/>
                  <a:gd name="connsiteY7" fmla="*/ 0 h 480015"/>
                  <a:gd name="connsiteX8" fmla="*/ 814240 w 942450"/>
                  <a:gd name="connsiteY8" fmla="*/ 16198 h 480015"/>
                  <a:gd name="connsiteX9" fmla="*/ 844407 w 942450"/>
                  <a:gd name="connsiteY9" fmla="*/ 19970 h 480015"/>
                  <a:gd name="connsiteX10" fmla="*/ 851949 w 942450"/>
                  <a:gd name="connsiteY10" fmla="*/ 35053 h 480015"/>
                  <a:gd name="connsiteX11" fmla="*/ 897199 w 942450"/>
                  <a:gd name="connsiteY11" fmla="*/ 19970 h 480015"/>
                  <a:gd name="connsiteX12" fmla="*/ 939264 w 942450"/>
                  <a:gd name="connsiteY12" fmla="*/ 60679 h 480015"/>
                  <a:gd name="connsiteX13" fmla="*/ 912283 w 942450"/>
                  <a:gd name="connsiteY13" fmla="*/ 118012 h 480015"/>
                  <a:gd name="connsiteX14" fmla="*/ 927366 w 942450"/>
                  <a:gd name="connsiteY14" fmla="*/ 170804 h 480015"/>
                  <a:gd name="connsiteX15" fmla="*/ 942450 w 942450"/>
                  <a:gd name="connsiteY15" fmla="*/ 208513 h 480015"/>
                  <a:gd name="connsiteX16" fmla="*/ 927366 w 942450"/>
                  <a:gd name="connsiteY16" fmla="*/ 257533 h 480015"/>
                  <a:gd name="connsiteX17" fmla="*/ 942450 w 942450"/>
                  <a:gd name="connsiteY17" fmla="*/ 283930 h 480015"/>
                  <a:gd name="connsiteX18" fmla="*/ 904741 w 942450"/>
                  <a:gd name="connsiteY18" fmla="*/ 314097 h 480015"/>
                  <a:gd name="connsiteX19" fmla="*/ 893429 w 942450"/>
                  <a:gd name="connsiteY19" fmla="*/ 340494 h 480015"/>
                  <a:gd name="connsiteX20" fmla="*/ 893202 w 942450"/>
                  <a:gd name="connsiteY20" fmla="*/ 341787 h 480015"/>
                  <a:gd name="connsiteX21" fmla="*/ 889658 w 942450"/>
                  <a:gd name="connsiteY21" fmla="*/ 336722 h 480015"/>
                  <a:gd name="connsiteX22" fmla="*/ 844407 w 942450"/>
                  <a:gd name="connsiteY22" fmla="*/ 355578 h 480015"/>
                  <a:gd name="connsiteX23" fmla="*/ 791615 w 942450"/>
                  <a:gd name="connsiteY23" fmla="*/ 344264 h 480015"/>
                  <a:gd name="connsiteX24" fmla="*/ 746365 w 942450"/>
                  <a:gd name="connsiteY24" fmla="*/ 370661 h 480015"/>
                  <a:gd name="connsiteX25" fmla="*/ 678489 w 942450"/>
                  <a:gd name="connsiteY25" fmla="*/ 340494 h 480015"/>
                  <a:gd name="connsiteX26" fmla="*/ 599301 w 942450"/>
                  <a:gd name="connsiteY26" fmla="*/ 449848 h 480015"/>
                  <a:gd name="connsiteX27" fmla="*/ 482404 w 942450"/>
                  <a:gd name="connsiteY27" fmla="*/ 442307 h 480015"/>
                  <a:gd name="connsiteX28" fmla="*/ 429612 w 942450"/>
                  <a:gd name="connsiteY28" fmla="*/ 423451 h 480015"/>
                  <a:gd name="connsiteX29" fmla="*/ 406987 w 942450"/>
                  <a:gd name="connsiteY29" fmla="*/ 449848 h 480015"/>
                  <a:gd name="connsiteX30" fmla="*/ 350424 w 942450"/>
                  <a:gd name="connsiteY30" fmla="*/ 434765 h 480015"/>
                  <a:gd name="connsiteX31" fmla="*/ 290090 w 942450"/>
                  <a:gd name="connsiteY31" fmla="*/ 480015 h 480015"/>
                  <a:gd name="connsiteX32" fmla="*/ 219771 w 942450"/>
                  <a:gd name="connsiteY32" fmla="*/ 461671 h 480015"/>
                  <a:gd name="connsiteX33" fmla="*/ 16888 w 942450"/>
                  <a:gd name="connsiteY33" fmla="*/ 374838 h 480015"/>
                  <a:gd name="connsiteX0" fmla="*/ 0 w 722679"/>
                  <a:gd name="connsiteY0" fmla="*/ 132530 h 480015"/>
                  <a:gd name="connsiteX1" fmla="*/ 62777 w 722679"/>
                  <a:gd name="connsiteY1" fmla="*/ 125554 h 480015"/>
                  <a:gd name="connsiteX2" fmla="*/ 243779 w 722679"/>
                  <a:gd name="connsiteY2" fmla="*/ 106698 h 480015"/>
                  <a:gd name="connsiteX3" fmla="*/ 387072 w 722679"/>
                  <a:gd name="connsiteY3" fmla="*/ 148179 h 480015"/>
                  <a:gd name="connsiteX4" fmla="*/ 451177 w 722679"/>
                  <a:gd name="connsiteY4" fmla="*/ 87845 h 480015"/>
                  <a:gd name="connsiteX5" fmla="*/ 496427 w 722679"/>
                  <a:gd name="connsiteY5" fmla="*/ 31281 h 480015"/>
                  <a:gd name="connsiteX6" fmla="*/ 568073 w 722679"/>
                  <a:gd name="connsiteY6" fmla="*/ 1114 h 480015"/>
                  <a:gd name="connsiteX7" fmla="*/ 571790 w 722679"/>
                  <a:gd name="connsiteY7" fmla="*/ 0 h 480015"/>
                  <a:gd name="connsiteX8" fmla="*/ 594469 w 722679"/>
                  <a:gd name="connsiteY8" fmla="*/ 16198 h 480015"/>
                  <a:gd name="connsiteX9" fmla="*/ 624636 w 722679"/>
                  <a:gd name="connsiteY9" fmla="*/ 19970 h 480015"/>
                  <a:gd name="connsiteX10" fmla="*/ 632178 w 722679"/>
                  <a:gd name="connsiteY10" fmla="*/ 35053 h 480015"/>
                  <a:gd name="connsiteX11" fmla="*/ 677428 w 722679"/>
                  <a:gd name="connsiteY11" fmla="*/ 19970 h 480015"/>
                  <a:gd name="connsiteX12" fmla="*/ 719493 w 722679"/>
                  <a:gd name="connsiteY12" fmla="*/ 60679 h 480015"/>
                  <a:gd name="connsiteX13" fmla="*/ 692512 w 722679"/>
                  <a:gd name="connsiteY13" fmla="*/ 118012 h 480015"/>
                  <a:gd name="connsiteX14" fmla="*/ 707595 w 722679"/>
                  <a:gd name="connsiteY14" fmla="*/ 170804 h 480015"/>
                  <a:gd name="connsiteX15" fmla="*/ 722679 w 722679"/>
                  <a:gd name="connsiteY15" fmla="*/ 208513 h 480015"/>
                  <a:gd name="connsiteX16" fmla="*/ 707595 w 722679"/>
                  <a:gd name="connsiteY16" fmla="*/ 257533 h 480015"/>
                  <a:gd name="connsiteX17" fmla="*/ 722679 w 722679"/>
                  <a:gd name="connsiteY17" fmla="*/ 283930 h 480015"/>
                  <a:gd name="connsiteX18" fmla="*/ 684970 w 722679"/>
                  <a:gd name="connsiteY18" fmla="*/ 314097 h 480015"/>
                  <a:gd name="connsiteX19" fmla="*/ 673658 w 722679"/>
                  <a:gd name="connsiteY19" fmla="*/ 340494 h 480015"/>
                  <a:gd name="connsiteX20" fmla="*/ 673431 w 722679"/>
                  <a:gd name="connsiteY20" fmla="*/ 341787 h 480015"/>
                  <a:gd name="connsiteX21" fmla="*/ 669887 w 722679"/>
                  <a:gd name="connsiteY21" fmla="*/ 336722 h 480015"/>
                  <a:gd name="connsiteX22" fmla="*/ 624636 w 722679"/>
                  <a:gd name="connsiteY22" fmla="*/ 355578 h 480015"/>
                  <a:gd name="connsiteX23" fmla="*/ 571844 w 722679"/>
                  <a:gd name="connsiteY23" fmla="*/ 344264 h 480015"/>
                  <a:gd name="connsiteX24" fmla="*/ 526594 w 722679"/>
                  <a:gd name="connsiteY24" fmla="*/ 370661 h 480015"/>
                  <a:gd name="connsiteX25" fmla="*/ 458718 w 722679"/>
                  <a:gd name="connsiteY25" fmla="*/ 340494 h 480015"/>
                  <a:gd name="connsiteX26" fmla="*/ 379530 w 722679"/>
                  <a:gd name="connsiteY26" fmla="*/ 449848 h 480015"/>
                  <a:gd name="connsiteX27" fmla="*/ 262633 w 722679"/>
                  <a:gd name="connsiteY27" fmla="*/ 442307 h 480015"/>
                  <a:gd name="connsiteX28" fmla="*/ 209841 w 722679"/>
                  <a:gd name="connsiteY28" fmla="*/ 423451 h 480015"/>
                  <a:gd name="connsiteX29" fmla="*/ 187216 w 722679"/>
                  <a:gd name="connsiteY29" fmla="*/ 449848 h 480015"/>
                  <a:gd name="connsiteX30" fmla="*/ 130653 w 722679"/>
                  <a:gd name="connsiteY30" fmla="*/ 434765 h 480015"/>
                  <a:gd name="connsiteX31" fmla="*/ 70319 w 722679"/>
                  <a:gd name="connsiteY31" fmla="*/ 480015 h 480015"/>
                  <a:gd name="connsiteX32" fmla="*/ 0 w 722679"/>
                  <a:gd name="connsiteY32" fmla="*/ 461671 h 480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22679" h="480015">
                    <a:moveTo>
                      <a:pt x="0" y="132530"/>
                    </a:moveTo>
                    <a:lnTo>
                      <a:pt x="62777" y="125554"/>
                    </a:lnTo>
                    <a:lnTo>
                      <a:pt x="243779" y="106698"/>
                    </a:lnTo>
                    <a:lnTo>
                      <a:pt x="387072" y="148179"/>
                    </a:lnTo>
                    <a:lnTo>
                      <a:pt x="451177" y="87845"/>
                    </a:lnTo>
                    <a:lnTo>
                      <a:pt x="496427" y="31281"/>
                    </a:lnTo>
                    <a:lnTo>
                      <a:pt x="568073" y="1114"/>
                    </a:lnTo>
                    <a:lnTo>
                      <a:pt x="571790" y="0"/>
                    </a:lnTo>
                    <a:lnTo>
                      <a:pt x="594469" y="16198"/>
                    </a:lnTo>
                    <a:lnTo>
                      <a:pt x="624636" y="19970"/>
                    </a:lnTo>
                    <a:lnTo>
                      <a:pt x="632178" y="35053"/>
                    </a:lnTo>
                    <a:lnTo>
                      <a:pt x="677428" y="19970"/>
                    </a:lnTo>
                    <a:lnTo>
                      <a:pt x="719493" y="60679"/>
                    </a:lnTo>
                    <a:lnTo>
                      <a:pt x="692512" y="118012"/>
                    </a:lnTo>
                    <a:lnTo>
                      <a:pt x="707595" y="170804"/>
                    </a:lnTo>
                    <a:lnTo>
                      <a:pt x="722679" y="208513"/>
                    </a:lnTo>
                    <a:lnTo>
                      <a:pt x="707595" y="257533"/>
                    </a:lnTo>
                    <a:lnTo>
                      <a:pt x="722679" y="283930"/>
                    </a:lnTo>
                    <a:lnTo>
                      <a:pt x="684970" y="314097"/>
                    </a:lnTo>
                    <a:lnTo>
                      <a:pt x="673658" y="340494"/>
                    </a:lnTo>
                    <a:cubicBezTo>
                      <a:pt x="673582" y="340925"/>
                      <a:pt x="673507" y="341356"/>
                      <a:pt x="673431" y="341787"/>
                    </a:cubicBezTo>
                    <a:lnTo>
                      <a:pt x="669887" y="336722"/>
                    </a:lnTo>
                    <a:lnTo>
                      <a:pt x="624636" y="355578"/>
                    </a:lnTo>
                    <a:lnTo>
                      <a:pt x="571844" y="344264"/>
                    </a:lnTo>
                    <a:lnTo>
                      <a:pt x="526594" y="370661"/>
                    </a:lnTo>
                    <a:lnTo>
                      <a:pt x="458718" y="340494"/>
                    </a:lnTo>
                    <a:lnTo>
                      <a:pt x="379530" y="449848"/>
                    </a:lnTo>
                    <a:lnTo>
                      <a:pt x="262633" y="442307"/>
                    </a:lnTo>
                    <a:lnTo>
                      <a:pt x="209841" y="423451"/>
                    </a:lnTo>
                    <a:lnTo>
                      <a:pt x="187216" y="449848"/>
                    </a:lnTo>
                    <a:lnTo>
                      <a:pt x="130653" y="434765"/>
                    </a:lnTo>
                    <a:lnTo>
                      <a:pt x="70319" y="480015"/>
                    </a:lnTo>
                    <a:lnTo>
                      <a:pt x="0" y="461671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CD6C2593-B343-1290-52BA-4D76BC68E851}"/>
                  </a:ext>
                </a:extLst>
              </p:cNvPr>
              <p:cNvSpPr/>
              <p:nvPr/>
            </p:nvSpPr>
            <p:spPr>
              <a:xfrm>
                <a:off x="670562" y="3741421"/>
                <a:ext cx="307183" cy="512593"/>
              </a:xfrm>
              <a:custGeom>
                <a:avLst/>
                <a:gdLst>
                  <a:gd name="connsiteX0" fmla="*/ 0 w 307183"/>
                  <a:gd name="connsiteY0" fmla="*/ 0 h 512593"/>
                  <a:gd name="connsiteX1" fmla="*/ 190705 w 307183"/>
                  <a:gd name="connsiteY1" fmla="*/ 0 h 512593"/>
                  <a:gd name="connsiteX2" fmla="*/ 202302 w 307183"/>
                  <a:gd name="connsiteY2" fmla="*/ 24644 h 512593"/>
                  <a:gd name="connsiteX3" fmla="*/ 232469 w 307183"/>
                  <a:gd name="connsiteY3" fmla="*/ 39728 h 512593"/>
                  <a:gd name="connsiteX4" fmla="*/ 281490 w 307183"/>
                  <a:gd name="connsiteY4" fmla="*/ 111374 h 512593"/>
                  <a:gd name="connsiteX5" fmla="*/ 296574 w 307183"/>
                  <a:gd name="connsiteY5" fmla="*/ 216958 h 512593"/>
                  <a:gd name="connsiteX6" fmla="*/ 266407 w 307183"/>
                  <a:gd name="connsiteY6" fmla="*/ 273521 h 512593"/>
                  <a:gd name="connsiteX7" fmla="*/ 300344 w 307183"/>
                  <a:gd name="connsiteY7" fmla="*/ 326313 h 512593"/>
                  <a:gd name="connsiteX8" fmla="*/ 307183 w 307183"/>
                  <a:gd name="connsiteY8" fmla="*/ 330043 h 512593"/>
                  <a:gd name="connsiteX9" fmla="*/ 276965 w 307183"/>
                  <a:gd name="connsiteY9" fmla="*/ 354217 h 512593"/>
                  <a:gd name="connsiteX10" fmla="*/ 200039 w 307183"/>
                  <a:gd name="connsiteY10" fmla="*/ 381368 h 512593"/>
                  <a:gd name="connsiteX11" fmla="*/ 163839 w 307183"/>
                  <a:gd name="connsiteY11" fmla="*/ 422093 h 512593"/>
                  <a:gd name="connsiteX12" fmla="*/ 154789 w 307183"/>
                  <a:gd name="connsiteY12" fmla="*/ 508068 h 512593"/>
                  <a:gd name="connsiteX13" fmla="*/ 123114 w 307183"/>
                  <a:gd name="connsiteY13" fmla="*/ 512593 h 512593"/>
                  <a:gd name="connsiteX14" fmla="*/ 50713 w 307183"/>
                  <a:gd name="connsiteY14" fmla="*/ 485443 h 512593"/>
                  <a:gd name="connsiteX15" fmla="*/ 0 w 307183"/>
                  <a:gd name="connsiteY15" fmla="*/ 469308 h 512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7183" h="512593">
                    <a:moveTo>
                      <a:pt x="0" y="0"/>
                    </a:moveTo>
                    <a:lnTo>
                      <a:pt x="190705" y="0"/>
                    </a:lnTo>
                    <a:lnTo>
                      <a:pt x="202302" y="24644"/>
                    </a:lnTo>
                    <a:lnTo>
                      <a:pt x="232469" y="39728"/>
                    </a:lnTo>
                    <a:lnTo>
                      <a:pt x="281490" y="111374"/>
                    </a:lnTo>
                    <a:lnTo>
                      <a:pt x="296574" y="216958"/>
                    </a:lnTo>
                    <a:lnTo>
                      <a:pt x="266407" y="273521"/>
                    </a:lnTo>
                    <a:lnTo>
                      <a:pt x="300344" y="326313"/>
                    </a:lnTo>
                    <a:lnTo>
                      <a:pt x="307183" y="330043"/>
                    </a:lnTo>
                    <a:lnTo>
                      <a:pt x="276965" y="354217"/>
                    </a:lnTo>
                    <a:lnTo>
                      <a:pt x="200039" y="381368"/>
                    </a:lnTo>
                    <a:lnTo>
                      <a:pt x="163839" y="422093"/>
                    </a:lnTo>
                    <a:lnTo>
                      <a:pt x="154789" y="508068"/>
                    </a:lnTo>
                    <a:lnTo>
                      <a:pt x="123114" y="512593"/>
                    </a:lnTo>
                    <a:lnTo>
                      <a:pt x="50713" y="485443"/>
                    </a:lnTo>
                    <a:lnTo>
                      <a:pt x="0" y="469308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9F63D8F8-CA78-1F67-7F07-172150C4C569}"/>
                  </a:ext>
                </a:extLst>
              </p:cNvPr>
              <p:cNvSpPr/>
              <p:nvPr/>
            </p:nvSpPr>
            <p:spPr>
              <a:xfrm>
                <a:off x="861264" y="3741421"/>
                <a:ext cx="1172444" cy="356482"/>
              </a:xfrm>
              <a:custGeom>
                <a:avLst/>
                <a:gdLst>
                  <a:gd name="connsiteX0" fmla="*/ 0 w 1172444"/>
                  <a:gd name="connsiteY0" fmla="*/ 0 h 356482"/>
                  <a:gd name="connsiteX1" fmla="*/ 1172444 w 1172444"/>
                  <a:gd name="connsiteY1" fmla="*/ 0 h 356482"/>
                  <a:gd name="connsiteX2" fmla="*/ 1165483 w 1172444"/>
                  <a:gd name="connsiteY2" fmla="*/ 66126 h 356482"/>
                  <a:gd name="connsiteX3" fmla="*/ 1108920 w 1172444"/>
                  <a:gd name="connsiteY3" fmla="*/ 107605 h 356482"/>
                  <a:gd name="connsiteX4" fmla="*/ 1082524 w 1172444"/>
                  <a:gd name="connsiteY4" fmla="*/ 137772 h 356482"/>
                  <a:gd name="connsiteX5" fmla="*/ 1105149 w 1172444"/>
                  <a:gd name="connsiteY5" fmla="*/ 186793 h 356482"/>
                  <a:gd name="connsiteX6" fmla="*/ 1048586 w 1172444"/>
                  <a:gd name="connsiteY6" fmla="*/ 160397 h 356482"/>
                  <a:gd name="connsiteX7" fmla="*/ 1014649 w 1172444"/>
                  <a:gd name="connsiteY7" fmla="*/ 179252 h 356482"/>
                  <a:gd name="connsiteX8" fmla="*/ 1018420 w 1172444"/>
                  <a:gd name="connsiteY8" fmla="*/ 220731 h 356482"/>
                  <a:gd name="connsiteX9" fmla="*/ 988252 w 1172444"/>
                  <a:gd name="connsiteY9" fmla="*/ 258440 h 356482"/>
                  <a:gd name="connsiteX10" fmla="*/ 976940 w 1172444"/>
                  <a:gd name="connsiteY10" fmla="*/ 284836 h 356482"/>
                  <a:gd name="connsiteX11" fmla="*/ 992023 w 1172444"/>
                  <a:gd name="connsiteY11" fmla="*/ 322544 h 356482"/>
                  <a:gd name="connsiteX12" fmla="*/ 912835 w 1172444"/>
                  <a:gd name="connsiteY12" fmla="*/ 333857 h 356482"/>
                  <a:gd name="connsiteX13" fmla="*/ 867585 w 1172444"/>
                  <a:gd name="connsiteY13" fmla="*/ 322544 h 356482"/>
                  <a:gd name="connsiteX14" fmla="*/ 833647 w 1172444"/>
                  <a:gd name="connsiteY14" fmla="*/ 292378 h 356482"/>
                  <a:gd name="connsiteX15" fmla="*/ 777084 w 1172444"/>
                  <a:gd name="connsiteY15" fmla="*/ 288607 h 356482"/>
                  <a:gd name="connsiteX16" fmla="*/ 762000 w 1172444"/>
                  <a:gd name="connsiteY16" fmla="*/ 322544 h 356482"/>
                  <a:gd name="connsiteX17" fmla="*/ 754459 w 1172444"/>
                  <a:gd name="connsiteY17" fmla="*/ 356482 h 356482"/>
                  <a:gd name="connsiteX18" fmla="*/ 705437 w 1172444"/>
                  <a:gd name="connsiteY18" fmla="*/ 356482 h 356482"/>
                  <a:gd name="connsiteX19" fmla="*/ 671500 w 1172444"/>
                  <a:gd name="connsiteY19" fmla="*/ 307461 h 356482"/>
                  <a:gd name="connsiteX20" fmla="*/ 648874 w 1172444"/>
                  <a:gd name="connsiteY20" fmla="*/ 254669 h 356482"/>
                  <a:gd name="connsiteX21" fmla="*/ 626249 w 1172444"/>
                  <a:gd name="connsiteY21" fmla="*/ 247127 h 356482"/>
                  <a:gd name="connsiteX22" fmla="*/ 599853 w 1172444"/>
                  <a:gd name="connsiteY22" fmla="*/ 235815 h 356482"/>
                  <a:gd name="connsiteX23" fmla="*/ 550832 w 1172444"/>
                  <a:gd name="connsiteY23" fmla="*/ 201877 h 356482"/>
                  <a:gd name="connsiteX24" fmla="*/ 524436 w 1172444"/>
                  <a:gd name="connsiteY24" fmla="*/ 213189 h 356482"/>
                  <a:gd name="connsiteX25" fmla="*/ 505581 w 1172444"/>
                  <a:gd name="connsiteY25" fmla="*/ 243356 h 356482"/>
                  <a:gd name="connsiteX26" fmla="*/ 464102 w 1172444"/>
                  <a:gd name="connsiteY26" fmla="*/ 213189 h 356482"/>
                  <a:gd name="connsiteX27" fmla="*/ 388685 w 1172444"/>
                  <a:gd name="connsiteY27" fmla="*/ 224502 h 356482"/>
                  <a:gd name="connsiteX28" fmla="*/ 373601 w 1172444"/>
                  <a:gd name="connsiteY28" fmla="*/ 250898 h 356482"/>
                  <a:gd name="connsiteX29" fmla="*/ 354747 w 1172444"/>
                  <a:gd name="connsiteY29" fmla="*/ 288607 h 356482"/>
                  <a:gd name="connsiteX30" fmla="*/ 275558 w 1172444"/>
                  <a:gd name="connsiteY30" fmla="*/ 292378 h 356482"/>
                  <a:gd name="connsiteX31" fmla="*/ 218995 w 1172444"/>
                  <a:gd name="connsiteY31" fmla="*/ 296148 h 356482"/>
                  <a:gd name="connsiteX32" fmla="*/ 207683 w 1172444"/>
                  <a:gd name="connsiteY32" fmla="*/ 326315 h 356482"/>
                  <a:gd name="connsiteX33" fmla="*/ 151120 w 1172444"/>
                  <a:gd name="connsiteY33" fmla="*/ 348940 h 356482"/>
                  <a:gd name="connsiteX34" fmla="*/ 109640 w 1172444"/>
                  <a:gd name="connsiteY34" fmla="*/ 326315 h 356482"/>
                  <a:gd name="connsiteX35" fmla="*/ 75702 w 1172444"/>
                  <a:gd name="connsiteY35" fmla="*/ 273523 h 356482"/>
                  <a:gd name="connsiteX36" fmla="*/ 105869 w 1172444"/>
                  <a:gd name="connsiteY36" fmla="*/ 216960 h 356482"/>
                  <a:gd name="connsiteX37" fmla="*/ 90786 w 1172444"/>
                  <a:gd name="connsiteY37" fmla="*/ 111376 h 356482"/>
                  <a:gd name="connsiteX38" fmla="*/ 41765 w 1172444"/>
                  <a:gd name="connsiteY38" fmla="*/ 39730 h 356482"/>
                  <a:gd name="connsiteX39" fmla="*/ 11598 w 1172444"/>
                  <a:gd name="connsiteY39" fmla="*/ 24646 h 356482"/>
                  <a:gd name="connsiteX40" fmla="*/ 0 w 1172444"/>
                  <a:gd name="connsiteY40" fmla="*/ 0 h 356482"/>
                  <a:gd name="connsiteX0" fmla="*/ 0 w 1172444"/>
                  <a:gd name="connsiteY0" fmla="*/ 96521 h 453003"/>
                  <a:gd name="connsiteX1" fmla="*/ 697661 w 1172444"/>
                  <a:gd name="connsiteY1" fmla="*/ 0 h 453003"/>
                  <a:gd name="connsiteX2" fmla="*/ 1172444 w 1172444"/>
                  <a:gd name="connsiteY2" fmla="*/ 96521 h 453003"/>
                  <a:gd name="connsiteX3" fmla="*/ 1165483 w 1172444"/>
                  <a:gd name="connsiteY3" fmla="*/ 162647 h 453003"/>
                  <a:gd name="connsiteX4" fmla="*/ 1108920 w 1172444"/>
                  <a:gd name="connsiteY4" fmla="*/ 204126 h 453003"/>
                  <a:gd name="connsiteX5" fmla="*/ 1082524 w 1172444"/>
                  <a:gd name="connsiteY5" fmla="*/ 234293 h 453003"/>
                  <a:gd name="connsiteX6" fmla="*/ 1105149 w 1172444"/>
                  <a:gd name="connsiteY6" fmla="*/ 283314 h 453003"/>
                  <a:gd name="connsiteX7" fmla="*/ 1048586 w 1172444"/>
                  <a:gd name="connsiteY7" fmla="*/ 256918 h 453003"/>
                  <a:gd name="connsiteX8" fmla="*/ 1014649 w 1172444"/>
                  <a:gd name="connsiteY8" fmla="*/ 275773 h 453003"/>
                  <a:gd name="connsiteX9" fmla="*/ 1018420 w 1172444"/>
                  <a:gd name="connsiteY9" fmla="*/ 317252 h 453003"/>
                  <a:gd name="connsiteX10" fmla="*/ 988252 w 1172444"/>
                  <a:gd name="connsiteY10" fmla="*/ 354961 h 453003"/>
                  <a:gd name="connsiteX11" fmla="*/ 976940 w 1172444"/>
                  <a:gd name="connsiteY11" fmla="*/ 381357 h 453003"/>
                  <a:gd name="connsiteX12" fmla="*/ 992023 w 1172444"/>
                  <a:gd name="connsiteY12" fmla="*/ 419065 h 453003"/>
                  <a:gd name="connsiteX13" fmla="*/ 912835 w 1172444"/>
                  <a:gd name="connsiteY13" fmla="*/ 430378 h 453003"/>
                  <a:gd name="connsiteX14" fmla="*/ 867585 w 1172444"/>
                  <a:gd name="connsiteY14" fmla="*/ 419065 h 453003"/>
                  <a:gd name="connsiteX15" fmla="*/ 833647 w 1172444"/>
                  <a:gd name="connsiteY15" fmla="*/ 388899 h 453003"/>
                  <a:gd name="connsiteX16" fmla="*/ 777084 w 1172444"/>
                  <a:gd name="connsiteY16" fmla="*/ 385128 h 453003"/>
                  <a:gd name="connsiteX17" fmla="*/ 762000 w 1172444"/>
                  <a:gd name="connsiteY17" fmla="*/ 419065 h 453003"/>
                  <a:gd name="connsiteX18" fmla="*/ 754459 w 1172444"/>
                  <a:gd name="connsiteY18" fmla="*/ 453003 h 453003"/>
                  <a:gd name="connsiteX19" fmla="*/ 705437 w 1172444"/>
                  <a:gd name="connsiteY19" fmla="*/ 453003 h 453003"/>
                  <a:gd name="connsiteX20" fmla="*/ 671500 w 1172444"/>
                  <a:gd name="connsiteY20" fmla="*/ 403982 h 453003"/>
                  <a:gd name="connsiteX21" fmla="*/ 648874 w 1172444"/>
                  <a:gd name="connsiteY21" fmla="*/ 351190 h 453003"/>
                  <a:gd name="connsiteX22" fmla="*/ 626249 w 1172444"/>
                  <a:gd name="connsiteY22" fmla="*/ 343648 h 453003"/>
                  <a:gd name="connsiteX23" fmla="*/ 599853 w 1172444"/>
                  <a:gd name="connsiteY23" fmla="*/ 332336 h 453003"/>
                  <a:gd name="connsiteX24" fmla="*/ 550832 w 1172444"/>
                  <a:gd name="connsiteY24" fmla="*/ 298398 h 453003"/>
                  <a:gd name="connsiteX25" fmla="*/ 524436 w 1172444"/>
                  <a:gd name="connsiteY25" fmla="*/ 309710 h 453003"/>
                  <a:gd name="connsiteX26" fmla="*/ 505581 w 1172444"/>
                  <a:gd name="connsiteY26" fmla="*/ 339877 h 453003"/>
                  <a:gd name="connsiteX27" fmla="*/ 464102 w 1172444"/>
                  <a:gd name="connsiteY27" fmla="*/ 309710 h 453003"/>
                  <a:gd name="connsiteX28" fmla="*/ 388685 w 1172444"/>
                  <a:gd name="connsiteY28" fmla="*/ 321023 h 453003"/>
                  <a:gd name="connsiteX29" fmla="*/ 373601 w 1172444"/>
                  <a:gd name="connsiteY29" fmla="*/ 347419 h 453003"/>
                  <a:gd name="connsiteX30" fmla="*/ 354747 w 1172444"/>
                  <a:gd name="connsiteY30" fmla="*/ 385128 h 453003"/>
                  <a:gd name="connsiteX31" fmla="*/ 275558 w 1172444"/>
                  <a:gd name="connsiteY31" fmla="*/ 388899 h 453003"/>
                  <a:gd name="connsiteX32" fmla="*/ 218995 w 1172444"/>
                  <a:gd name="connsiteY32" fmla="*/ 392669 h 453003"/>
                  <a:gd name="connsiteX33" fmla="*/ 207683 w 1172444"/>
                  <a:gd name="connsiteY33" fmla="*/ 422836 h 453003"/>
                  <a:gd name="connsiteX34" fmla="*/ 151120 w 1172444"/>
                  <a:gd name="connsiteY34" fmla="*/ 445461 h 453003"/>
                  <a:gd name="connsiteX35" fmla="*/ 109640 w 1172444"/>
                  <a:gd name="connsiteY35" fmla="*/ 422836 h 453003"/>
                  <a:gd name="connsiteX36" fmla="*/ 75702 w 1172444"/>
                  <a:gd name="connsiteY36" fmla="*/ 370044 h 453003"/>
                  <a:gd name="connsiteX37" fmla="*/ 105869 w 1172444"/>
                  <a:gd name="connsiteY37" fmla="*/ 313481 h 453003"/>
                  <a:gd name="connsiteX38" fmla="*/ 90786 w 1172444"/>
                  <a:gd name="connsiteY38" fmla="*/ 207897 h 453003"/>
                  <a:gd name="connsiteX39" fmla="*/ 41765 w 1172444"/>
                  <a:gd name="connsiteY39" fmla="*/ 136251 h 453003"/>
                  <a:gd name="connsiteX40" fmla="*/ 11598 w 1172444"/>
                  <a:gd name="connsiteY40" fmla="*/ 121167 h 453003"/>
                  <a:gd name="connsiteX41" fmla="*/ 0 w 1172444"/>
                  <a:gd name="connsiteY41" fmla="*/ 96521 h 453003"/>
                  <a:gd name="connsiteX0" fmla="*/ 697661 w 1172444"/>
                  <a:gd name="connsiteY0" fmla="*/ 0 h 453003"/>
                  <a:gd name="connsiteX1" fmla="*/ 1172444 w 1172444"/>
                  <a:gd name="connsiteY1" fmla="*/ 96521 h 453003"/>
                  <a:gd name="connsiteX2" fmla="*/ 1165483 w 1172444"/>
                  <a:gd name="connsiteY2" fmla="*/ 162647 h 453003"/>
                  <a:gd name="connsiteX3" fmla="*/ 1108920 w 1172444"/>
                  <a:gd name="connsiteY3" fmla="*/ 204126 h 453003"/>
                  <a:gd name="connsiteX4" fmla="*/ 1082524 w 1172444"/>
                  <a:gd name="connsiteY4" fmla="*/ 234293 h 453003"/>
                  <a:gd name="connsiteX5" fmla="*/ 1105149 w 1172444"/>
                  <a:gd name="connsiteY5" fmla="*/ 283314 h 453003"/>
                  <a:gd name="connsiteX6" fmla="*/ 1048586 w 1172444"/>
                  <a:gd name="connsiteY6" fmla="*/ 256918 h 453003"/>
                  <a:gd name="connsiteX7" fmla="*/ 1014649 w 1172444"/>
                  <a:gd name="connsiteY7" fmla="*/ 275773 h 453003"/>
                  <a:gd name="connsiteX8" fmla="*/ 1018420 w 1172444"/>
                  <a:gd name="connsiteY8" fmla="*/ 317252 h 453003"/>
                  <a:gd name="connsiteX9" fmla="*/ 988252 w 1172444"/>
                  <a:gd name="connsiteY9" fmla="*/ 354961 h 453003"/>
                  <a:gd name="connsiteX10" fmla="*/ 976940 w 1172444"/>
                  <a:gd name="connsiteY10" fmla="*/ 381357 h 453003"/>
                  <a:gd name="connsiteX11" fmla="*/ 992023 w 1172444"/>
                  <a:gd name="connsiteY11" fmla="*/ 419065 h 453003"/>
                  <a:gd name="connsiteX12" fmla="*/ 912835 w 1172444"/>
                  <a:gd name="connsiteY12" fmla="*/ 430378 h 453003"/>
                  <a:gd name="connsiteX13" fmla="*/ 867585 w 1172444"/>
                  <a:gd name="connsiteY13" fmla="*/ 419065 h 453003"/>
                  <a:gd name="connsiteX14" fmla="*/ 833647 w 1172444"/>
                  <a:gd name="connsiteY14" fmla="*/ 388899 h 453003"/>
                  <a:gd name="connsiteX15" fmla="*/ 777084 w 1172444"/>
                  <a:gd name="connsiteY15" fmla="*/ 385128 h 453003"/>
                  <a:gd name="connsiteX16" fmla="*/ 762000 w 1172444"/>
                  <a:gd name="connsiteY16" fmla="*/ 419065 h 453003"/>
                  <a:gd name="connsiteX17" fmla="*/ 754459 w 1172444"/>
                  <a:gd name="connsiteY17" fmla="*/ 453003 h 453003"/>
                  <a:gd name="connsiteX18" fmla="*/ 705437 w 1172444"/>
                  <a:gd name="connsiteY18" fmla="*/ 453003 h 453003"/>
                  <a:gd name="connsiteX19" fmla="*/ 671500 w 1172444"/>
                  <a:gd name="connsiteY19" fmla="*/ 403982 h 453003"/>
                  <a:gd name="connsiteX20" fmla="*/ 648874 w 1172444"/>
                  <a:gd name="connsiteY20" fmla="*/ 351190 h 453003"/>
                  <a:gd name="connsiteX21" fmla="*/ 626249 w 1172444"/>
                  <a:gd name="connsiteY21" fmla="*/ 343648 h 453003"/>
                  <a:gd name="connsiteX22" fmla="*/ 599853 w 1172444"/>
                  <a:gd name="connsiteY22" fmla="*/ 332336 h 453003"/>
                  <a:gd name="connsiteX23" fmla="*/ 550832 w 1172444"/>
                  <a:gd name="connsiteY23" fmla="*/ 298398 h 453003"/>
                  <a:gd name="connsiteX24" fmla="*/ 524436 w 1172444"/>
                  <a:gd name="connsiteY24" fmla="*/ 309710 h 453003"/>
                  <a:gd name="connsiteX25" fmla="*/ 505581 w 1172444"/>
                  <a:gd name="connsiteY25" fmla="*/ 339877 h 453003"/>
                  <a:gd name="connsiteX26" fmla="*/ 464102 w 1172444"/>
                  <a:gd name="connsiteY26" fmla="*/ 309710 h 453003"/>
                  <a:gd name="connsiteX27" fmla="*/ 388685 w 1172444"/>
                  <a:gd name="connsiteY27" fmla="*/ 321023 h 453003"/>
                  <a:gd name="connsiteX28" fmla="*/ 373601 w 1172444"/>
                  <a:gd name="connsiteY28" fmla="*/ 347419 h 453003"/>
                  <a:gd name="connsiteX29" fmla="*/ 354747 w 1172444"/>
                  <a:gd name="connsiteY29" fmla="*/ 385128 h 453003"/>
                  <a:gd name="connsiteX30" fmla="*/ 275558 w 1172444"/>
                  <a:gd name="connsiteY30" fmla="*/ 388899 h 453003"/>
                  <a:gd name="connsiteX31" fmla="*/ 218995 w 1172444"/>
                  <a:gd name="connsiteY31" fmla="*/ 392669 h 453003"/>
                  <a:gd name="connsiteX32" fmla="*/ 207683 w 1172444"/>
                  <a:gd name="connsiteY32" fmla="*/ 422836 h 453003"/>
                  <a:gd name="connsiteX33" fmla="*/ 151120 w 1172444"/>
                  <a:gd name="connsiteY33" fmla="*/ 445461 h 453003"/>
                  <a:gd name="connsiteX34" fmla="*/ 109640 w 1172444"/>
                  <a:gd name="connsiteY34" fmla="*/ 422836 h 453003"/>
                  <a:gd name="connsiteX35" fmla="*/ 75702 w 1172444"/>
                  <a:gd name="connsiteY35" fmla="*/ 370044 h 453003"/>
                  <a:gd name="connsiteX36" fmla="*/ 105869 w 1172444"/>
                  <a:gd name="connsiteY36" fmla="*/ 313481 h 453003"/>
                  <a:gd name="connsiteX37" fmla="*/ 90786 w 1172444"/>
                  <a:gd name="connsiteY37" fmla="*/ 207897 h 453003"/>
                  <a:gd name="connsiteX38" fmla="*/ 41765 w 1172444"/>
                  <a:gd name="connsiteY38" fmla="*/ 136251 h 453003"/>
                  <a:gd name="connsiteX39" fmla="*/ 11598 w 1172444"/>
                  <a:gd name="connsiteY39" fmla="*/ 121167 h 453003"/>
                  <a:gd name="connsiteX40" fmla="*/ 0 w 1172444"/>
                  <a:gd name="connsiteY40" fmla="*/ 96521 h 453003"/>
                  <a:gd name="connsiteX41" fmla="*/ 789101 w 1172444"/>
                  <a:gd name="connsiteY41" fmla="*/ 91440 h 453003"/>
                  <a:gd name="connsiteX0" fmla="*/ 1172444 w 1172444"/>
                  <a:gd name="connsiteY0" fmla="*/ 44100 h 400582"/>
                  <a:gd name="connsiteX1" fmla="*/ 1165483 w 1172444"/>
                  <a:gd name="connsiteY1" fmla="*/ 110226 h 400582"/>
                  <a:gd name="connsiteX2" fmla="*/ 1108920 w 1172444"/>
                  <a:gd name="connsiteY2" fmla="*/ 151705 h 400582"/>
                  <a:gd name="connsiteX3" fmla="*/ 1082524 w 1172444"/>
                  <a:gd name="connsiteY3" fmla="*/ 181872 h 400582"/>
                  <a:gd name="connsiteX4" fmla="*/ 1105149 w 1172444"/>
                  <a:gd name="connsiteY4" fmla="*/ 230893 h 400582"/>
                  <a:gd name="connsiteX5" fmla="*/ 1048586 w 1172444"/>
                  <a:gd name="connsiteY5" fmla="*/ 204497 h 400582"/>
                  <a:gd name="connsiteX6" fmla="*/ 1014649 w 1172444"/>
                  <a:gd name="connsiteY6" fmla="*/ 223352 h 400582"/>
                  <a:gd name="connsiteX7" fmla="*/ 1018420 w 1172444"/>
                  <a:gd name="connsiteY7" fmla="*/ 264831 h 400582"/>
                  <a:gd name="connsiteX8" fmla="*/ 988252 w 1172444"/>
                  <a:gd name="connsiteY8" fmla="*/ 302540 h 400582"/>
                  <a:gd name="connsiteX9" fmla="*/ 976940 w 1172444"/>
                  <a:gd name="connsiteY9" fmla="*/ 328936 h 400582"/>
                  <a:gd name="connsiteX10" fmla="*/ 992023 w 1172444"/>
                  <a:gd name="connsiteY10" fmla="*/ 366644 h 400582"/>
                  <a:gd name="connsiteX11" fmla="*/ 912835 w 1172444"/>
                  <a:gd name="connsiteY11" fmla="*/ 377957 h 400582"/>
                  <a:gd name="connsiteX12" fmla="*/ 867585 w 1172444"/>
                  <a:gd name="connsiteY12" fmla="*/ 366644 h 400582"/>
                  <a:gd name="connsiteX13" fmla="*/ 833647 w 1172444"/>
                  <a:gd name="connsiteY13" fmla="*/ 336478 h 400582"/>
                  <a:gd name="connsiteX14" fmla="*/ 777084 w 1172444"/>
                  <a:gd name="connsiteY14" fmla="*/ 332707 h 400582"/>
                  <a:gd name="connsiteX15" fmla="*/ 762000 w 1172444"/>
                  <a:gd name="connsiteY15" fmla="*/ 366644 h 400582"/>
                  <a:gd name="connsiteX16" fmla="*/ 754459 w 1172444"/>
                  <a:gd name="connsiteY16" fmla="*/ 400582 h 400582"/>
                  <a:gd name="connsiteX17" fmla="*/ 705437 w 1172444"/>
                  <a:gd name="connsiteY17" fmla="*/ 400582 h 400582"/>
                  <a:gd name="connsiteX18" fmla="*/ 671500 w 1172444"/>
                  <a:gd name="connsiteY18" fmla="*/ 351561 h 400582"/>
                  <a:gd name="connsiteX19" fmla="*/ 648874 w 1172444"/>
                  <a:gd name="connsiteY19" fmla="*/ 298769 h 400582"/>
                  <a:gd name="connsiteX20" fmla="*/ 626249 w 1172444"/>
                  <a:gd name="connsiteY20" fmla="*/ 291227 h 400582"/>
                  <a:gd name="connsiteX21" fmla="*/ 599853 w 1172444"/>
                  <a:gd name="connsiteY21" fmla="*/ 279915 h 400582"/>
                  <a:gd name="connsiteX22" fmla="*/ 550832 w 1172444"/>
                  <a:gd name="connsiteY22" fmla="*/ 245977 h 400582"/>
                  <a:gd name="connsiteX23" fmla="*/ 524436 w 1172444"/>
                  <a:gd name="connsiteY23" fmla="*/ 257289 h 400582"/>
                  <a:gd name="connsiteX24" fmla="*/ 505581 w 1172444"/>
                  <a:gd name="connsiteY24" fmla="*/ 287456 h 400582"/>
                  <a:gd name="connsiteX25" fmla="*/ 464102 w 1172444"/>
                  <a:gd name="connsiteY25" fmla="*/ 257289 h 400582"/>
                  <a:gd name="connsiteX26" fmla="*/ 388685 w 1172444"/>
                  <a:gd name="connsiteY26" fmla="*/ 268602 h 400582"/>
                  <a:gd name="connsiteX27" fmla="*/ 373601 w 1172444"/>
                  <a:gd name="connsiteY27" fmla="*/ 294998 h 400582"/>
                  <a:gd name="connsiteX28" fmla="*/ 354747 w 1172444"/>
                  <a:gd name="connsiteY28" fmla="*/ 332707 h 400582"/>
                  <a:gd name="connsiteX29" fmla="*/ 275558 w 1172444"/>
                  <a:gd name="connsiteY29" fmla="*/ 336478 h 400582"/>
                  <a:gd name="connsiteX30" fmla="*/ 218995 w 1172444"/>
                  <a:gd name="connsiteY30" fmla="*/ 340248 h 400582"/>
                  <a:gd name="connsiteX31" fmla="*/ 207683 w 1172444"/>
                  <a:gd name="connsiteY31" fmla="*/ 370415 h 400582"/>
                  <a:gd name="connsiteX32" fmla="*/ 151120 w 1172444"/>
                  <a:gd name="connsiteY32" fmla="*/ 393040 h 400582"/>
                  <a:gd name="connsiteX33" fmla="*/ 109640 w 1172444"/>
                  <a:gd name="connsiteY33" fmla="*/ 370415 h 400582"/>
                  <a:gd name="connsiteX34" fmla="*/ 75702 w 1172444"/>
                  <a:gd name="connsiteY34" fmla="*/ 317623 h 400582"/>
                  <a:gd name="connsiteX35" fmla="*/ 105869 w 1172444"/>
                  <a:gd name="connsiteY35" fmla="*/ 261060 h 400582"/>
                  <a:gd name="connsiteX36" fmla="*/ 90786 w 1172444"/>
                  <a:gd name="connsiteY36" fmla="*/ 155476 h 400582"/>
                  <a:gd name="connsiteX37" fmla="*/ 41765 w 1172444"/>
                  <a:gd name="connsiteY37" fmla="*/ 83830 h 400582"/>
                  <a:gd name="connsiteX38" fmla="*/ 11598 w 1172444"/>
                  <a:gd name="connsiteY38" fmla="*/ 68746 h 400582"/>
                  <a:gd name="connsiteX39" fmla="*/ 0 w 1172444"/>
                  <a:gd name="connsiteY39" fmla="*/ 44100 h 400582"/>
                  <a:gd name="connsiteX40" fmla="*/ 789101 w 1172444"/>
                  <a:gd name="connsiteY40" fmla="*/ 39019 h 400582"/>
                  <a:gd name="connsiteX0" fmla="*/ 1172444 w 1172444"/>
                  <a:gd name="connsiteY0" fmla="*/ 0 h 356482"/>
                  <a:gd name="connsiteX1" fmla="*/ 1165483 w 1172444"/>
                  <a:gd name="connsiteY1" fmla="*/ 66126 h 356482"/>
                  <a:gd name="connsiteX2" fmla="*/ 1108920 w 1172444"/>
                  <a:gd name="connsiteY2" fmla="*/ 107605 h 356482"/>
                  <a:gd name="connsiteX3" fmla="*/ 1082524 w 1172444"/>
                  <a:gd name="connsiteY3" fmla="*/ 137772 h 356482"/>
                  <a:gd name="connsiteX4" fmla="*/ 1105149 w 1172444"/>
                  <a:gd name="connsiteY4" fmla="*/ 186793 h 356482"/>
                  <a:gd name="connsiteX5" fmla="*/ 1048586 w 1172444"/>
                  <a:gd name="connsiteY5" fmla="*/ 160397 h 356482"/>
                  <a:gd name="connsiteX6" fmla="*/ 1014649 w 1172444"/>
                  <a:gd name="connsiteY6" fmla="*/ 179252 h 356482"/>
                  <a:gd name="connsiteX7" fmla="*/ 1018420 w 1172444"/>
                  <a:gd name="connsiteY7" fmla="*/ 220731 h 356482"/>
                  <a:gd name="connsiteX8" fmla="*/ 988252 w 1172444"/>
                  <a:gd name="connsiteY8" fmla="*/ 258440 h 356482"/>
                  <a:gd name="connsiteX9" fmla="*/ 976940 w 1172444"/>
                  <a:gd name="connsiteY9" fmla="*/ 284836 h 356482"/>
                  <a:gd name="connsiteX10" fmla="*/ 992023 w 1172444"/>
                  <a:gd name="connsiteY10" fmla="*/ 322544 h 356482"/>
                  <a:gd name="connsiteX11" fmla="*/ 912835 w 1172444"/>
                  <a:gd name="connsiteY11" fmla="*/ 333857 h 356482"/>
                  <a:gd name="connsiteX12" fmla="*/ 867585 w 1172444"/>
                  <a:gd name="connsiteY12" fmla="*/ 322544 h 356482"/>
                  <a:gd name="connsiteX13" fmla="*/ 833647 w 1172444"/>
                  <a:gd name="connsiteY13" fmla="*/ 292378 h 356482"/>
                  <a:gd name="connsiteX14" fmla="*/ 777084 w 1172444"/>
                  <a:gd name="connsiteY14" fmla="*/ 288607 h 356482"/>
                  <a:gd name="connsiteX15" fmla="*/ 762000 w 1172444"/>
                  <a:gd name="connsiteY15" fmla="*/ 322544 h 356482"/>
                  <a:gd name="connsiteX16" fmla="*/ 754459 w 1172444"/>
                  <a:gd name="connsiteY16" fmla="*/ 356482 h 356482"/>
                  <a:gd name="connsiteX17" fmla="*/ 705437 w 1172444"/>
                  <a:gd name="connsiteY17" fmla="*/ 356482 h 356482"/>
                  <a:gd name="connsiteX18" fmla="*/ 671500 w 1172444"/>
                  <a:gd name="connsiteY18" fmla="*/ 307461 h 356482"/>
                  <a:gd name="connsiteX19" fmla="*/ 648874 w 1172444"/>
                  <a:gd name="connsiteY19" fmla="*/ 254669 h 356482"/>
                  <a:gd name="connsiteX20" fmla="*/ 626249 w 1172444"/>
                  <a:gd name="connsiteY20" fmla="*/ 247127 h 356482"/>
                  <a:gd name="connsiteX21" fmla="*/ 599853 w 1172444"/>
                  <a:gd name="connsiteY21" fmla="*/ 235815 h 356482"/>
                  <a:gd name="connsiteX22" fmla="*/ 550832 w 1172444"/>
                  <a:gd name="connsiteY22" fmla="*/ 201877 h 356482"/>
                  <a:gd name="connsiteX23" fmla="*/ 524436 w 1172444"/>
                  <a:gd name="connsiteY23" fmla="*/ 213189 h 356482"/>
                  <a:gd name="connsiteX24" fmla="*/ 505581 w 1172444"/>
                  <a:gd name="connsiteY24" fmla="*/ 243356 h 356482"/>
                  <a:gd name="connsiteX25" fmla="*/ 464102 w 1172444"/>
                  <a:gd name="connsiteY25" fmla="*/ 213189 h 356482"/>
                  <a:gd name="connsiteX26" fmla="*/ 388685 w 1172444"/>
                  <a:gd name="connsiteY26" fmla="*/ 224502 h 356482"/>
                  <a:gd name="connsiteX27" fmla="*/ 373601 w 1172444"/>
                  <a:gd name="connsiteY27" fmla="*/ 250898 h 356482"/>
                  <a:gd name="connsiteX28" fmla="*/ 354747 w 1172444"/>
                  <a:gd name="connsiteY28" fmla="*/ 288607 h 356482"/>
                  <a:gd name="connsiteX29" fmla="*/ 275558 w 1172444"/>
                  <a:gd name="connsiteY29" fmla="*/ 292378 h 356482"/>
                  <a:gd name="connsiteX30" fmla="*/ 218995 w 1172444"/>
                  <a:gd name="connsiteY30" fmla="*/ 296148 h 356482"/>
                  <a:gd name="connsiteX31" fmla="*/ 207683 w 1172444"/>
                  <a:gd name="connsiteY31" fmla="*/ 326315 h 356482"/>
                  <a:gd name="connsiteX32" fmla="*/ 151120 w 1172444"/>
                  <a:gd name="connsiteY32" fmla="*/ 348940 h 356482"/>
                  <a:gd name="connsiteX33" fmla="*/ 109640 w 1172444"/>
                  <a:gd name="connsiteY33" fmla="*/ 326315 h 356482"/>
                  <a:gd name="connsiteX34" fmla="*/ 75702 w 1172444"/>
                  <a:gd name="connsiteY34" fmla="*/ 273523 h 356482"/>
                  <a:gd name="connsiteX35" fmla="*/ 105869 w 1172444"/>
                  <a:gd name="connsiteY35" fmla="*/ 216960 h 356482"/>
                  <a:gd name="connsiteX36" fmla="*/ 90786 w 1172444"/>
                  <a:gd name="connsiteY36" fmla="*/ 111376 h 356482"/>
                  <a:gd name="connsiteX37" fmla="*/ 41765 w 1172444"/>
                  <a:gd name="connsiteY37" fmla="*/ 39730 h 356482"/>
                  <a:gd name="connsiteX38" fmla="*/ 11598 w 1172444"/>
                  <a:gd name="connsiteY38" fmla="*/ 24646 h 356482"/>
                  <a:gd name="connsiteX39" fmla="*/ 0 w 1172444"/>
                  <a:gd name="connsiteY39" fmla="*/ 0 h 356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172444" h="356482">
                    <a:moveTo>
                      <a:pt x="1172444" y="0"/>
                    </a:moveTo>
                    <a:lnTo>
                      <a:pt x="1165483" y="66126"/>
                    </a:lnTo>
                    <a:lnTo>
                      <a:pt x="1108920" y="107605"/>
                    </a:lnTo>
                    <a:lnTo>
                      <a:pt x="1082524" y="137772"/>
                    </a:lnTo>
                    <a:lnTo>
                      <a:pt x="1105149" y="186793"/>
                    </a:lnTo>
                    <a:lnTo>
                      <a:pt x="1048586" y="160397"/>
                    </a:lnTo>
                    <a:lnTo>
                      <a:pt x="1014649" y="179252"/>
                    </a:lnTo>
                    <a:lnTo>
                      <a:pt x="1018420" y="220731"/>
                    </a:lnTo>
                    <a:lnTo>
                      <a:pt x="988252" y="258440"/>
                    </a:lnTo>
                    <a:lnTo>
                      <a:pt x="976940" y="284836"/>
                    </a:lnTo>
                    <a:lnTo>
                      <a:pt x="992023" y="322544"/>
                    </a:lnTo>
                    <a:lnTo>
                      <a:pt x="912835" y="333857"/>
                    </a:lnTo>
                    <a:lnTo>
                      <a:pt x="867585" y="322544"/>
                    </a:lnTo>
                    <a:lnTo>
                      <a:pt x="833647" y="292378"/>
                    </a:lnTo>
                    <a:lnTo>
                      <a:pt x="777084" y="288607"/>
                    </a:lnTo>
                    <a:lnTo>
                      <a:pt x="762000" y="322544"/>
                    </a:lnTo>
                    <a:lnTo>
                      <a:pt x="754459" y="356482"/>
                    </a:lnTo>
                    <a:lnTo>
                      <a:pt x="705437" y="356482"/>
                    </a:lnTo>
                    <a:lnTo>
                      <a:pt x="671500" y="307461"/>
                    </a:lnTo>
                    <a:lnTo>
                      <a:pt x="648874" y="254669"/>
                    </a:lnTo>
                    <a:lnTo>
                      <a:pt x="626249" y="247127"/>
                    </a:lnTo>
                    <a:lnTo>
                      <a:pt x="599853" y="235815"/>
                    </a:lnTo>
                    <a:lnTo>
                      <a:pt x="550832" y="201877"/>
                    </a:lnTo>
                    <a:lnTo>
                      <a:pt x="524436" y="213189"/>
                    </a:lnTo>
                    <a:lnTo>
                      <a:pt x="505581" y="243356"/>
                    </a:lnTo>
                    <a:lnTo>
                      <a:pt x="464102" y="213189"/>
                    </a:lnTo>
                    <a:lnTo>
                      <a:pt x="388685" y="224502"/>
                    </a:lnTo>
                    <a:lnTo>
                      <a:pt x="373601" y="250898"/>
                    </a:lnTo>
                    <a:lnTo>
                      <a:pt x="354747" y="288607"/>
                    </a:lnTo>
                    <a:lnTo>
                      <a:pt x="275558" y="292378"/>
                    </a:lnTo>
                    <a:lnTo>
                      <a:pt x="218995" y="296148"/>
                    </a:lnTo>
                    <a:lnTo>
                      <a:pt x="207683" y="326315"/>
                    </a:lnTo>
                    <a:lnTo>
                      <a:pt x="151120" y="348940"/>
                    </a:lnTo>
                    <a:lnTo>
                      <a:pt x="109640" y="326315"/>
                    </a:lnTo>
                    <a:lnTo>
                      <a:pt x="75702" y="273523"/>
                    </a:lnTo>
                    <a:lnTo>
                      <a:pt x="105869" y="216960"/>
                    </a:lnTo>
                    <a:lnTo>
                      <a:pt x="90786" y="111376"/>
                    </a:lnTo>
                    <a:lnTo>
                      <a:pt x="41765" y="39730"/>
                    </a:lnTo>
                    <a:lnTo>
                      <a:pt x="11598" y="2464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E0462E9A-61C5-76C0-FD2B-E57AF61A8939}"/>
                  </a:ext>
                </a:extLst>
              </p:cNvPr>
              <p:cNvSpPr/>
              <p:nvPr/>
            </p:nvSpPr>
            <p:spPr>
              <a:xfrm>
                <a:off x="2046988" y="3741421"/>
                <a:ext cx="153181" cy="32188"/>
              </a:xfrm>
              <a:custGeom>
                <a:avLst/>
                <a:gdLst>
                  <a:gd name="connsiteX0" fmla="*/ 0 w 153181"/>
                  <a:gd name="connsiteY0" fmla="*/ 0 h 32188"/>
                  <a:gd name="connsiteX1" fmla="*/ 153181 w 153181"/>
                  <a:gd name="connsiteY1" fmla="*/ 0 h 32188"/>
                  <a:gd name="connsiteX2" fmla="*/ 134366 w 153181"/>
                  <a:gd name="connsiteY2" fmla="*/ 17105 h 32188"/>
                  <a:gd name="connsiteX3" fmla="*/ 74032 w 153181"/>
                  <a:gd name="connsiteY3" fmla="*/ 32188 h 32188"/>
                  <a:gd name="connsiteX4" fmla="*/ 0 w 153181"/>
                  <a:gd name="connsiteY4" fmla="*/ 0 h 32188"/>
                  <a:gd name="connsiteX0" fmla="*/ 0 w 153181"/>
                  <a:gd name="connsiteY0" fmla="*/ 172721 h 204909"/>
                  <a:gd name="connsiteX1" fmla="*/ 127887 w 153181"/>
                  <a:gd name="connsiteY1" fmla="*/ 0 h 204909"/>
                  <a:gd name="connsiteX2" fmla="*/ 153181 w 153181"/>
                  <a:gd name="connsiteY2" fmla="*/ 172721 h 204909"/>
                  <a:gd name="connsiteX3" fmla="*/ 134366 w 153181"/>
                  <a:gd name="connsiteY3" fmla="*/ 189826 h 204909"/>
                  <a:gd name="connsiteX4" fmla="*/ 74032 w 153181"/>
                  <a:gd name="connsiteY4" fmla="*/ 204909 h 204909"/>
                  <a:gd name="connsiteX5" fmla="*/ 0 w 153181"/>
                  <a:gd name="connsiteY5" fmla="*/ 172721 h 204909"/>
                  <a:gd name="connsiteX0" fmla="*/ 127887 w 219327"/>
                  <a:gd name="connsiteY0" fmla="*/ 0 h 204909"/>
                  <a:gd name="connsiteX1" fmla="*/ 153181 w 219327"/>
                  <a:gd name="connsiteY1" fmla="*/ 172721 h 204909"/>
                  <a:gd name="connsiteX2" fmla="*/ 134366 w 219327"/>
                  <a:gd name="connsiteY2" fmla="*/ 189826 h 204909"/>
                  <a:gd name="connsiteX3" fmla="*/ 74032 w 219327"/>
                  <a:gd name="connsiteY3" fmla="*/ 204909 h 204909"/>
                  <a:gd name="connsiteX4" fmla="*/ 0 w 219327"/>
                  <a:gd name="connsiteY4" fmla="*/ 172721 h 204909"/>
                  <a:gd name="connsiteX5" fmla="*/ 219327 w 219327"/>
                  <a:gd name="connsiteY5" fmla="*/ 91440 h 204909"/>
                  <a:gd name="connsiteX0" fmla="*/ 127887 w 153181"/>
                  <a:gd name="connsiteY0" fmla="*/ 0 h 204909"/>
                  <a:gd name="connsiteX1" fmla="*/ 153181 w 153181"/>
                  <a:gd name="connsiteY1" fmla="*/ 172721 h 204909"/>
                  <a:gd name="connsiteX2" fmla="*/ 134366 w 153181"/>
                  <a:gd name="connsiteY2" fmla="*/ 189826 h 204909"/>
                  <a:gd name="connsiteX3" fmla="*/ 74032 w 153181"/>
                  <a:gd name="connsiteY3" fmla="*/ 204909 h 204909"/>
                  <a:gd name="connsiteX4" fmla="*/ 0 w 153181"/>
                  <a:gd name="connsiteY4" fmla="*/ 172721 h 204909"/>
                  <a:gd name="connsiteX0" fmla="*/ 153181 w 153181"/>
                  <a:gd name="connsiteY0" fmla="*/ 0 h 32188"/>
                  <a:gd name="connsiteX1" fmla="*/ 134366 w 153181"/>
                  <a:gd name="connsiteY1" fmla="*/ 17105 h 32188"/>
                  <a:gd name="connsiteX2" fmla="*/ 74032 w 153181"/>
                  <a:gd name="connsiteY2" fmla="*/ 32188 h 32188"/>
                  <a:gd name="connsiteX3" fmla="*/ 0 w 153181"/>
                  <a:gd name="connsiteY3" fmla="*/ 0 h 32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3181" h="32188">
                    <a:moveTo>
                      <a:pt x="153181" y="0"/>
                    </a:moveTo>
                    <a:lnTo>
                      <a:pt x="134366" y="17105"/>
                    </a:lnTo>
                    <a:lnTo>
                      <a:pt x="74032" y="3218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AA22871E-59BA-EB6C-6EF6-2397FE8C3FA1}"/>
                  </a:ext>
                </a:extLst>
              </p:cNvPr>
              <p:cNvSpPr/>
              <p:nvPr/>
            </p:nvSpPr>
            <p:spPr>
              <a:xfrm>
                <a:off x="670561" y="3741421"/>
                <a:ext cx="307183" cy="512593"/>
              </a:xfrm>
              <a:custGeom>
                <a:avLst/>
                <a:gdLst>
                  <a:gd name="connsiteX0" fmla="*/ 0 w 307183"/>
                  <a:gd name="connsiteY0" fmla="*/ 0 h 512593"/>
                  <a:gd name="connsiteX1" fmla="*/ 190705 w 307183"/>
                  <a:gd name="connsiteY1" fmla="*/ 0 h 512593"/>
                  <a:gd name="connsiteX2" fmla="*/ 202302 w 307183"/>
                  <a:gd name="connsiteY2" fmla="*/ 24644 h 512593"/>
                  <a:gd name="connsiteX3" fmla="*/ 232469 w 307183"/>
                  <a:gd name="connsiteY3" fmla="*/ 39728 h 512593"/>
                  <a:gd name="connsiteX4" fmla="*/ 281490 w 307183"/>
                  <a:gd name="connsiteY4" fmla="*/ 111374 h 512593"/>
                  <a:gd name="connsiteX5" fmla="*/ 296574 w 307183"/>
                  <a:gd name="connsiteY5" fmla="*/ 216958 h 512593"/>
                  <a:gd name="connsiteX6" fmla="*/ 266407 w 307183"/>
                  <a:gd name="connsiteY6" fmla="*/ 273521 h 512593"/>
                  <a:gd name="connsiteX7" fmla="*/ 300344 w 307183"/>
                  <a:gd name="connsiteY7" fmla="*/ 326313 h 512593"/>
                  <a:gd name="connsiteX8" fmla="*/ 307183 w 307183"/>
                  <a:gd name="connsiteY8" fmla="*/ 330043 h 512593"/>
                  <a:gd name="connsiteX9" fmla="*/ 276965 w 307183"/>
                  <a:gd name="connsiteY9" fmla="*/ 354217 h 512593"/>
                  <a:gd name="connsiteX10" fmla="*/ 200039 w 307183"/>
                  <a:gd name="connsiteY10" fmla="*/ 381368 h 512593"/>
                  <a:gd name="connsiteX11" fmla="*/ 163839 w 307183"/>
                  <a:gd name="connsiteY11" fmla="*/ 422093 h 512593"/>
                  <a:gd name="connsiteX12" fmla="*/ 154789 w 307183"/>
                  <a:gd name="connsiteY12" fmla="*/ 508068 h 512593"/>
                  <a:gd name="connsiteX13" fmla="*/ 123114 w 307183"/>
                  <a:gd name="connsiteY13" fmla="*/ 512593 h 512593"/>
                  <a:gd name="connsiteX14" fmla="*/ 50713 w 307183"/>
                  <a:gd name="connsiteY14" fmla="*/ 485443 h 512593"/>
                  <a:gd name="connsiteX15" fmla="*/ 0 w 307183"/>
                  <a:gd name="connsiteY15" fmla="*/ 469308 h 512593"/>
                  <a:gd name="connsiteX0" fmla="*/ 0 w 307183"/>
                  <a:gd name="connsiteY0" fmla="*/ 0 h 512593"/>
                  <a:gd name="connsiteX1" fmla="*/ 190705 w 307183"/>
                  <a:gd name="connsiteY1" fmla="*/ 0 h 512593"/>
                  <a:gd name="connsiteX2" fmla="*/ 202302 w 307183"/>
                  <a:gd name="connsiteY2" fmla="*/ 24644 h 512593"/>
                  <a:gd name="connsiteX3" fmla="*/ 232469 w 307183"/>
                  <a:gd name="connsiteY3" fmla="*/ 39728 h 512593"/>
                  <a:gd name="connsiteX4" fmla="*/ 281490 w 307183"/>
                  <a:gd name="connsiteY4" fmla="*/ 111374 h 512593"/>
                  <a:gd name="connsiteX5" fmla="*/ 296574 w 307183"/>
                  <a:gd name="connsiteY5" fmla="*/ 216958 h 512593"/>
                  <a:gd name="connsiteX6" fmla="*/ 266407 w 307183"/>
                  <a:gd name="connsiteY6" fmla="*/ 273521 h 512593"/>
                  <a:gd name="connsiteX7" fmla="*/ 300344 w 307183"/>
                  <a:gd name="connsiteY7" fmla="*/ 326313 h 512593"/>
                  <a:gd name="connsiteX8" fmla="*/ 307183 w 307183"/>
                  <a:gd name="connsiteY8" fmla="*/ 330043 h 512593"/>
                  <a:gd name="connsiteX9" fmla="*/ 276965 w 307183"/>
                  <a:gd name="connsiteY9" fmla="*/ 354217 h 512593"/>
                  <a:gd name="connsiteX10" fmla="*/ 200039 w 307183"/>
                  <a:gd name="connsiteY10" fmla="*/ 381368 h 512593"/>
                  <a:gd name="connsiteX11" fmla="*/ 163839 w 307183"/>
                  <a:gd name="connsiteY11" fmla="*/ 422093 h 512593"/>
                  <a:gd name="connsiteX12" fmla="*/ 154789 w 307183"/>
                  <a:gd name="connsiteY12" fmla="*/ 508068 h 512593"/>
                  <a:gd name="connsiteX13" fmla="*/ 123114 w 307183"/>
                  <a:gd name="connsiteY13" fmla="*/ 512593 h 512593"/>
                  <a:gd name="connsiteX14" fmla="*/ 50713 w 307183"/>
                  <a:gd name="connsiteY14" fmla="*/ 485443 h 512593"/>
                  <a:gd name="connsiteX15" fmla="*/ 0 w 307183"/>
                  <a:gd name="connsiteY15" fmla="*/ 469308 h 512593"/>
                  <a:gd name="connsiteX16" fmla="*/ 91440 w 307183"/>
                  <a:gd name="connsiteY16" fmla="*/ 91440 h 512593"/>
                  <a:gd name="connsiteX0" fmla="*/ 0 w 307183"/>
                  <a:gd name="connsiteY0" fmla="*/ 0 h 512593"/>
                  <a:gd name="connsiteX1" fmla="*/ 190705 w 307183"/>
                  <a:gd name="connsiteY1" fmla="*/ 0 h 512593"/>
                  <a:gd name="connsiteX2" fmla="*/ 202302 w 307183"/>
                  <a:gd name="connsiteY2" fmla="*/ 24644 h 512593"/>
                  <a:gd name="connsiteX3" fmla="*/ 232469 w 307183"/>
                  <a:gd name="connsiteY3" fmla="*/ 39728 h 512593"/>
                  <a:gd name="connsiteX4" fmla="*/ 281490 w 307183"/>
                  <a:gd name="connsiteY4" fmla="*/ 111374 h 512593"/>
                  <a:gd name="connsiteX5" fmla="*/ 296574 w 307183"/>
                  <a:gd name="connsiteY5" fmla="*/ 216958 h 512593"/>
                  <a:gd name="connsiteX6" fmla="*/ 266407 w 307183"/>
                  <a:gd name="connsiteY6" fmla="*/ 273521 h 512593"/>
                  <a:gd name="connsiteX7" fmla="*/ 300344 w 307183"/>
                  <a:gd name="connsiteY7" fmla="*/ 326313 h 512593"/>
                  <a:gd name="connsiteX8" fmla="*/ 307183 w 307183"/>
                  <a:gd name="connsiteY8" fmla="*/ 330043 h 512593"/>
                  <a:gd name="connsiteX9" fmla="*/ 276965 w 307183"/>
                  <a:gd name="connsiteY9" fmla="*/ 354217 h 512593"/>
                  <a:gd name="connsiteX10" fmla="*/ 200039 w 307183"/>
                  <a:gd name="connsiteY10" fmla="*/ 381368 h 512593"/>
                  <a:gd name="connsiteX11" fmla="*/ 163839 w 307183"/>
                  <a:gd name="connsiteY11" fmla="*/ 422093 h 512593"/>
                  <a:gd name="connsiteX12" fmla="*/ 154789 w 307183"/>
                  <a:gd name="connsiteY12" fmla="*/ 508068 h 512593"/>
                  <a:gd name="connsiteX13" fmla="*/ 123114 w 307183"/>
                  <a:gd name="connsiteY13" fmla="*/ 512593 h 512593"/>
                  <a:gd name="connsiteX14" fmla="*/ 50713 w 307183"/>
                  <a:gd name="connsiteY14" fmla="*/ 485443 h 512593"/>
                  <a:gd name="connsiteX15" fmla="*/ 0 w 307183"/>
                  <a:gd name="connsiteY15" fmla="*/ 469308 h 512593"/>
                  <a:gd name="connsiteX0" fmla="*/ 190705 w 307183"/>
                  <a:gd name="connsiteY0" fmla="*/ 0 h 512593"/>
                  <a:gd name="connsiteX1" fmla="*/ 202302 w 307183"/>
                  <a:gd name="connsiteY1" fmla="*/ 24644 h 512593"/>
                  <a:gd name="connsiteX2" fmla="*/ 232469 w 307183"/>
                  <a:gd name="connsiteY2" fmla="*/ 39728 h 512593"/>
                  <a:gd name="connsiteX3" fmla="*/ 281490 w 307183"/>
                  <a:gd name="connsiteY3" fmla="*/ 111374 h 512593"/>
                  <a:gd name="connsiteX4" fmla="*/ 296574 w 307183"/>
                  <a:gd name="connsiteY4" fmla="*/ 216958 h 512593"/>
                  <a:gd name="connsiteX5" fmla="*/ 266407 w 307183"/>
                  <a:gd name="connsiteY5" fmla="*/ 273521 h 512593"/>
                  <a:gd name="connsiteX6" fmla="*/ 300344 w 307183"/>
                  <a:gd name="connsiteY6" fmla="*/ 326313 h 512593"/>
                  <a:gd name="connsiteX7" fmla="*/ 307183 w 307183"/>
                  <a:gd name="connsiteY7" fmla="*/ 330043 h 512593"/>
                  <a:gd name="connsiteX8" fmla="*/ 276965 w 307183"/>
                  <a:gd name="connsiteY8" fmla="*/ 354217 h 512593"/>
                  <a:gd name="connsiteX9" fmla="*/ 200039 w 307183"/>
                  <a:gd name="connsiteY9" fmla="*/ 381368 h 512593"/>
                  <a:gd name="connsiteX10" fmla="*/ 163839 w 307183"/>
                  <a:gd name="connsiteY10" fmla="*/ 422093 h 512593"/>
                  <a:gd name="connsiteX11" fmla="*/ 154789 w 307183"/>
                  <a:gd name="connsiteY11" fmla="*/ 508068 h 512593"/>
                  <a:gd name="connsiteX12" fmla="*/ 123114 w 307183"/>
                  <a:gd name="connsiteY12" fmla="*/ 512593 h 512593"/>
                  <a:gd name="connsiteX13" fmla="*/ 50713 w 307183"/>
                  <a:gd name="connsiteY13" fmla="*/ 485443 h 512593"/>
                  <a:gd name="connsiteX14" fmla="*/ 0 w 307183"/>
                  <a:gd name="connsiteY14" fmla="*/ 469308 h 512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07183" h="512593">
                    <a:moveTo>
                      <a:pt x="190705" y="0"/>
                    </a:moveTo>
                    <a:lnTo>
                      <a:pt x="202302" y="24644"/>
                    </a:lnTo>
                    <a:lnTo>
                      <a:pt x="232469" y="39728"/>
                    </a:lnTo>
                    <a:lnTo>
                      <a:pt x="281490" y="111374"/>
                    </a:lnTo>
                    <a:lnTo>
                      <a:pt x="296574" y="216958"/>
                    </a:lnTo>
                    <a:lnTo>
                      <a:pt x="266407" y="273521"/>
                    </a:lnTo>
                    <a:lnTo>
                      <a:pt x="300344" y="326313"/>
                    </a:lnTo>
                    <a:lnTo>
                      <a:pt x="307183" y="330043"/>
                    </a:lnTo>
                    <a:lnTo>
                      <a:pt x="276965" y="354217"/>
                    </a:lnTo>
                    <a:lnTo>
                      <a:pt x="200039" y="381368"/>
                    </a:lnTo>
                    <a:lnTo>
                      <a:pt x="163839" y="422093"/>
                    </a:lnTo>
                    <a:lnTo>
                      <a:pt x="154789" y="508068"/>
                    </a:lnTo>
                    <a:lnTo>
                      <a:pt x="123114" y="512593"/>
                    </a:lnTo>
                    <a:lnTo>
                      <a:pt x="50713" y="485443"/>
                    </a:lnTo>
                    <a:lnTo>
                      <a:pt x="0" y="46930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F1C9A116-F29A-FC2E-C43E-25B4C21A5E1A}"/>
                  </a:ext>
                </a:extLst>
              </p:cNvPr>
              <p:cNvSpPr/>
              <p:nvPr/>
            </p:nvSpPr>
            <p:spPr>
              <a:xfrm>
                <a:off x="670560" y="6066293"/>
                <a:ext cx="1351743" cy="372304"/>
              </a:xfrm>
              <a:custGeom>
                <a:avLst/>
                <a:gdLst>
                  <a:gd name="connsiteX0" fmla="*/ 0 w 1544002"/>
                  <a:gd name="connsiteY0" fmla="*/ 0 h 497319"/>
                  <a:gd name="connsiteX1" fmla="*/ 1544002 w 1544002"/>
                  <a:gd name="connsiteY1" fmla="*/ 107098 h 497319"/>
                  <a:gd name="connsiteX2" fmla="*/ 1468581 w 1544002"/>
                  <a:gd name="connsiteY2" fmla="*/ 497319 h 497319"/>
                  <a:gd name="connsiteX3" fmla="*/ 1351743 w 1544002"/>
                  <a:gd name="connsiteY3" fmla="*/ 497319 h 497319"/>
                  <a:gd name="connsiteX4" fmla="*/ 1337334 w 1544002"/>
                  <a:gd name="connsiteY4" fmla="*/ 475705 h 497319"/>
                  <a:gd name="connsiteX5" fmla="*/ 1337334 w 1544002"/>
                  <a:gd name="connsiteY5" fmla="*/ 411600 h 497319"/>
                  <a:gd name="connsiteX6" fmla="*/ 1194041 w 1544002"/>
                  <a:gd name="connsiteY6" fmla="*/ 328641 h 497319"/>
                  <a:gd name="connsiteX7" fmla="*/ 1171416 w 1544002"/>
                  <a:gd name="connsiteY7" fmla="*/ 256995 h 497319"/>
                  <a:gd name="connsiteX8" fmla="*/ 1152561 w 1544002"/>
                  <a:gd name="connsiteY8" fmla="*/ 230599 h 497319"/>
                  <a:gd name="connsiteX9" fmla="*/ 997956 w 1544002"/>
                  <a:gd name="connsiteY9" fmla="*/ 200432 h 497319"/>
                  <a:gd name="connsiteX10" fmla="*/ 835809 w 1544002"/>
                  <a:gd name="connsiteY10" fmla="*/ 158953 h 497319"/>
                  <a:gd name="connsiteX11" fmla="*/ 805642 w 1544002"/>
                  <a:gd name="connsiteY11" fmla="*/ 125015 h 497319"/>
                  <a:gd name="connsiteX12" fmla="*/ 586931 w 1544002"/>
                  <a:gd name="connsiteY12" fmla="*/ 162724 h 497319"/>
                  <a:gd name="connsiteX13" fmla="*/ 515285 w 1544002"/>
                  <a:gd name="connsiteY13" fmla="*/ 215516 h 497319"/>
                  <a:gd name="connsiteX14" fmla="*/ 281492 w 1544002"/>
                  <a:gd name="connsiteY14" fmla="*/ 339954 h 497319"/>
                  <a:gd name="connsiteX15" fmla="*/ 232470 w 1544002"/>
                  <a:gd name="connsiteY15" fmla="*/ 351266 h 497319"/>
                  <a:gd name="connsiteX16" fmla="*/ 115573 w 1544002"/>
                  <a:gd name="connsiteY16" fmla="*/ 396517 h 497319"/>
                  <a:gd name="connsiteX17" fmla="*/ 92948 w 1544002"/>
                  <a:gd name="connsiteY17" fmla="*/ 422913 h 497319"/>
                  <a:gd name="connsiteX18" fmla="*/ 55240 w 1544002"/>
                  <a:gd name="connsiteY18" fmla="*/ 483246 h 497319"/>
                  <a:gd name="connsiteX19" fmla="*/ 28844 w 1544002"/>
                  <a:gd name="connsiteY19" fmla="*/ 475705 h 497319"/>
                  <a:gd name="connsiteX20" fmla="*/ 0 w 1544002"/>
                  <a:gd name="connsiteY20" fmla="*/ 466090 h 497319"/>
                  <a:gd name="connsiteX21" fmla="*/ 0 w 1544002"/>
                  <a:gd name="connsiteY21" fmla="*/ 0 h 497319"/>
                  <a:gd name="connsiteX0" fmla="*/ 0 w 1544002"/>
                  <a:gd name="connsiteY0" fmla="*/ 0 h 497319"/>
                  <a:gd name="connsiteX1" fmla="*/ 1544002 w 1544002"/>
                  <a:gd name="connsiteY1" fmla="*/ 107098 h 497319"/>
                  <a:gd name="connsiteX2" fmla="*/ 1468581 w 1544002"/>
                  <a:gd name="connsiteY2" fmla="*/ 497319 h 497319"/>
                  <a:gd name="connsiteX3" fmla="*/ 1351743 w 1544002"/>
                  <a:gd name="connsiteY3" fmla="*/ 497319 h 497319"/>
                  <a:gd name="connsiteX4" fmla="*/ 1337334 w 1544002"/>
                  <a:gd name="connsiteY4" fmla="*/ 475705 h 497319"/>
                  <a:gd name="connsiteX5" fmla="*/ 1337334 w 1544002"/>
                  <a:gd name="connsiteY5" fmla="*/ 411600 h 497319"/>
                  <a:gd name="connsiteX6" fmla="*/ 1194041 w 1544002"/>
                  <a:gd name="connsiteY6" fmla="*/ 328641 h 497319"/>
                  <a:gd name="connsiteX7" fmla="*/ 1171416 w 1544002"/>
                  <a:gd name="connsiteY7" fmla="*/ 256995 h 497319"/>
                  <a:gd name="connsiteX8" fmla="*/ 1152561 w 1544002"/>
                  <a:gd name="connsiteY8" fmla="*/ 230599 h 497319"/>
                  <a:gd name="connsiteX9" fmla="*/ 997956 w 1544002"/>
                  <a:gd name="connsiteY9" fmla="*/ 200432 h 497319"/>
                  <a:gd name="connsiteX10" fmla="*/ 835809 w 1544002"/>
                  <a:gd name="connsiteY10" fmla="*/ 158953 h 497319"/>
                  <a:gd name="connsiteX11" fmla="*/ 805642 w 1544002"/>
                  <a:gd name="connsiteY11" fmla="*/ 125015 h 497319"/>
                  <a:gd name="connsiteX12" fmla="*/ 586931 w 1544002"/>
                  <a:gd name="connsiteY12" fmla="*/ 162724 h 497319"/>
                  <a:gd name="connsiteX13" fmla="*/ 515285 w 1544002"/>
                  <a:gd name="connsiteY13" fmla="*/ 215516 h 497319"/>
                  <a:gd name="connsiteX14" fmla="*/ 281492 w 1544002"/>
                  <a:gd name="connsiteY14" fmla="*/ 339954 h 497319"/>
                  <a:gd name="connsiteX15" fmla="*/ 232470 w 1544002"/>
                  <a:gd name="connsiteY15" fmla="*/ 351266 h 497319"/>
                  <a:gd name="connsiteX16" fmla="*/ 115573 w 1544002"/>
                  <a:gd name="connsiteY16" fmla="*/ 396517 h 497319"/>
                  <a:gd name="connsiteX17" fmla="*/ 92948 w 1544002"/>
                  <a:gd name="connsiteY17" fmla="*/ 422913 h 497319"/>
                  <a:gd name="connsiteX18" fmla="*/ 55240 w 1544002"/>
                  <a:gd name="connsiteY18" fmla="*/ 483246 h 497319"/>
                  <a:gd name="connsiteX19" fmla="*/ 28844 w 1544002"/>
                  <a:gd name="connsiteY19" fmla="*/ 475705 h 497319"/>
                  <a:gd name="connsiteX20" fmla="*/ 0 w 1544002"/>
                  <a:gd name="connsiteY20" fmla="*/ 466090 h 497319"/>
                  <a:gd name="connsiteX21" fmla="*/ 91440 w 1544002"/>
                  <a:gd name="connsiteY21" fmla="*/ 91440 h 497319"/>
                  <a:gd name="connsiteX0" fmla="*/ 0 w 1544002"/>
                  <a:gd name="connsiteY0" fmla="*/ 0 h 497319"/>
                  <a:gd name="connsiteX1" fmla="*/ 1544002 w 1544002"/>
                  <a:gd name="connsiteY1" fmla="*/ 107098 h 497319"/>
                  <a:gd name="connsiteX2" fmla="*/ 1468581 w 1544002"/>
                  <a:gd name="connsiteY2" fmla="*/ 497319 h 497319"/>
                  <a:gd name="connsiteX3" fmla="*/ 1351743 w 1544002"/>
                  <a:gd name="connsiteY3" fmla="*/ 497319 h 497319"/>
                  <a:gd name="connsiteX4" fmla="*/ 1337334 w 1544002"/>
                  <a:gd name="connsiteY4" fmla="*/ 475705 h 497319"/>
                  <a:gd name="connsiteX5" fmla="*/ 1337334 w 1544002"/>
                  <a:gd name="connsiteY5" fmla="*/ 411600 h 497319"/>
                  <a:gd name="connsiteX6" fmla="*/ 1194041 w 1544002"/>
                  <a:gd name="connsiteY6" fmla="*/ 328641 h 497319"/>
                  <a:gd name="connsiteX7" fmla="*/ 1171416 w 1544002"/>
                  <a:gd name="connsiteY7" fmla="*/ 256995 h 497319"/>
                  <a:gd name="connsiteX8" fmla="*/ 1152561 w 1544002"/>
                  <a:gd name="connsiteY8" fmla="*/ 230599 h 497319"/>
                  <a:gd name="connsiteX9" fmla="*/ 997956 w 1544002"/>
                  <a:gd name="connsiteY9" fmla="*/ 200432 h 497319"/>
                  <a:gd name="connsiteX10" fmla="*/ 835809 w 1544002"/>
                  <a:gd name="connsiteY10" fmla="*/ 158953 h 497319"/>
                  <a:gd name="connsiteX11" fmla="*/ 805642 w 1544002"/>
                  <a:gd name="connsiteY11" fmla="*/ 125015 h 497319"/>
                  <a:gd name="connsiteX12" fmla="*/ 586931 w 1544002"/>
                  <a:gd name="connsiteY12" fmla="*/ 162724 h 497319"/>
                  <a:gd name="connsiteX13" fmla="*/ 515285 w 1544002"/>
                  <a:gd name="connsiteY13" fmla="*/ 215516 h 497319"/>
                  <a:gd name="connsiteX14" fmla="*/ 281492 w 1544002"/>
                  <a:gd name="connsiteY14" fmla="*/ 339954 h 497319"/>
                  <a:gd name="connsiteX15" fmla="*/ 232470 w 1544002"/>
                  <a:gd name="connsiteY15" fmla="*/ 351266 h 497319"/>
                  <a:gd name="connsiteX16" fmla="*/ 115573 w 1544002"/>
                  <a:gd name="connsiteY16" fmla="*/ 396517 h 497319"/>
                  <a:gd name="connsiteX17" fmla="*/ 92948 w 1544002"/>
                  <a:gd name="connsiteY17" fmla="*/ 422913 h 497319"/>
                  <a:gd name="connsiteX18" fmla="*/ 55240 w 1544002"/>
                  <a:gd name="connsiteY18" fmla="*/ 483246 h 497319"/>
                  <a:gd name="connsiteX19" fmla="*/ 28844 w 1544002"/>
                  <a:gd name="connsiteY19" fmla="*/ 475705 h 497319"/>
                  <a:gd name="connsiteX20" fmla="*/ 0 w 1544002"/>
                  <a:gd name="connsiteY20" fmla="*/ 466090 h 497319"/>
                  <a:gd name="connsiteX0" fmla="*/ 1544002 w 1544002"/>
                  <a:gd name="connsiteY0" fmla="*/ 0 h 390221"/>
                  <a:gd name="connsiteX1" fmla="*/ 1468581 w 1544002"/>
                  <a:gd name="connsiteY1" fmla="*/ 390221 h 390221"/>
                  <a:gd name="connsiteX2" fmla="*/ 1351743 w 1544002"/>
                  <a:gd name="connsiteY2" fmla="*/ 390221 h 390221"/>
                  <a:gd name="connsiteX3" fmla="*/ 1337334 w 1544002"/>
                  <a:gd name="connsiteY3" fmla="*/ 368607 h 390221"/>
                  <a:gd name="connsiteX4" fmla="*/ 1337334 w 1544002"/>
                  <a:gd name="connsiteY4" fmla="*/ 304502 h 390221"/>
                  <a:gd name="connsiteX5" fmla="*/ 1194041 w 1544002"/>
                  <a:gd name="connsiteY5" fmla="*/ 221543 h 390221"/>
                  <a:gd name="connsiteX6" fmla="*/ 1171416 w 1544002"/>
                  <a:gd name="connsiteY6" fmla="*/ 149897 h 390221"/>
                  <a:gd name="connsiteX7" fmla="*/ 1152561 w 1544002"/>
                  <a:gd name="connsiteY7" fmla="*/ 123501 h 390221"/>
                  <a:gd name="connsiteX8" fmla="*/ 997956 w 1544002"/>
                  <a:gd name="connsiteY8" fmla="*/ 93334 h 390221"/>
                  <a:gd name="connsiteX9" fmla="*/ 835809 w 1544002"/>
                  <a:gd name="connsiteY9" fmla="*/ 51855 h 390221"/>
                  <a:gd name="connsiteX10" fmla="*/ 805642 w 1544002"/>
                  <a:gd name="connsiteY10" fmla="*/ 17917 h 390221"/>
                  <a:gd name="connsiteX11" fmla="*/ 586931 w 1544002"/>
                  <a:gd name="connsiteY11" fmla="*/ 55626 h 390221"/>
                  <a:gd name="connsiteX12" fmla="*/ 515285 w 1544002"/>
                  <a:gd name="connsiteY12" fmla="*/ 108418 h 390221"/>
                  <a:gd name="connsiteX13" fmla="*/ 281492 w 1544002"/>
                  <a:gd name="connsiteY13" fmla="*/ 232856 h 390221"/>
                  <a:gd name="connsiteX14" fmla="*/ 232470 w 1544002"/>
                  <a:gd name="connsiteY14" fmla="*/ 244168 h 390221"/>
                  <a:gd name="connsiteX15" fmla="*/ 115573 w 1544002"/>
                  <a:gd name="connsiteY15" fmla="*/ 289419 h 390221"/>
                  <a:gd name="connsiteX16" fmla="*/ 92948 w 1544002"/>
                  <a:gd name="connsiteY16" fmla="*/ 315815 h 390221"/>
                  <a:gd name="connsiteX17" fmla="*/ 55240 w 1544002"/>
                  <a:gd name="connsiteY17" fmla="*/ 376148 h 390221"/>
                  <a:gd name="connsiteX18" fmla="*/ 28844 w 1544002"/>
                  <a:gd name="connsiteY18" fmla="*/ 368607 h 390221"/>
                  <a:gd name="connsiteX19" fmla="*/ 0 w 1544002"/>
                  <a:gd name="connsiteY19" fmla="*/ 358992 h 390221"/>
                  <a:gd name="connsiteX0" fmla="*/ 1468581 w 1468581"/>
                  <a:gd name="connsiteY0" fmla="*/ 372304 h 372304"/>
                  <a:gd name="connsiteX1" fmla="*/ 1351743 w 1468581"/>
                  <a:gd name="connsiteY1" fmla="*/ 372304 h 372304"/>
                  <a:gd name="connsiteX2" fmla="*/ 1337334 w 1468581"/>
                  <a:gd name="connsiteY2" fmla="*/ 350690 h 372304"/>
                  <a:gd name="connsiteX3" fmla="*/ 1337334 w 1468581"/>
                  <a:gd name="connsiteY3" fmla="*/ 286585 h 372304"/>
                  <a:gd name="connsiteX4" fmla="*/ 1194041 w 1468581"/>
                  <a:gd name="connsiteY4" fmla="*/ 203626 h 372304"/>
                  <a:gd name="connsiteX5" fmla="*/ 1171416 w 1468581"/>
                  <a:gd name="connsiteY5" fmla="*/ 131980 h 372304"/>
                  <a:gd name="connsiteX6" fmla="*/ 1152561 w 1468581"/>
                  <a:gd name="connsiteY6" fmla="*/ 105584 h 372304"/>
                  <a:gd name="connsiteX7" fmla="*/ 997956 w 1468581"/>
                  <a:gd name="connsiteY7" fmla="*/ 75417 h 372304"/>
                  <a:gd name="connsiteX8" fmla="*/ 835809 w 1468581"/>
                  <a:gd name="connsiteY8" fmla="*/ 33938 h 372304"/>
                  <a:gd name="connsiteX9" fmla="*/ 805642 w 1468581"/>
                  <a:gd name="connsiteY9" fmla="*/ 0 h 372304"/>
                  <a:gd name="connsiteX10" fmla="*/ 586931 w 1468581"/>
                  <a:gd name="connsiteY10" fmla="*/ 37709 h 372304"/>
                  <a:gd name="connsiteX11" fmla="*/ 515285 w 1468581"/>
                  <a:gd name="connsiteY11" fmla="*/ 90501 h 372304"/>
                  <a:gd name="connsiteX12" fmla="*/ 281492 w 1468581"/>
                  <a:gd name="connsiteY12" fmla="*/ 214939 h 372304"/>
                  <a:gd name="connsiteX13" fmla="*/ 232470 w 1468581"/>
                  <a:gd name="connsiteY13" fmla="*/ 226251 h 372304"/>
                  <a:gd name="connsiteX14" fmla="*/ 115573 w 1468581"/>
                  <a:gd name="connsiteY14" fmla="*/ 271502 h 372304"/>
                  <a:gd name="connsiteX15" fmla="*/ 92948 w 1468581"/>
                  <a:gd name="connsiteY15" fmla="*/ 297898 h 372304"/>
                  <a:gd name="connsiteX16" fmla="*/ 55240 w 1468581"/>
                  <a:gd name="connsiteY16" fmla="*/ 358231 h 372304"/>
                  <a:gd name="connsiteX17" fmla="*/ 28844 w 1468581"/>
                  <a:gd name="connsiteY17" fmla="*/ 350690 h 372304"/>
                  <a:gd name="connsiteX18" fmla="*/ 0 w 1468581"/>
                  <a:gd name="connsiteY18" fmla="*/ 341075 h 372304"/>
                  <a:gd name="connsiteX0" fmla="*/ 1351743 w 1351743"/>
                  <a:gd name="connsiteY0" fmla="*/ 372304 h 372304"/>
                  <a:gd name="connsiteX1" fmla="*/ 1337334 w 1351743"/>
                  <a:gd name="connsiteY1" fmla="*/ 350690 h 372304"/>
                  <a:gd name="connsiteX2" fmla="*/ 1337334 w 1351743"/>
                  <a:gd name="connsiteY2" fmla="*/ 286585 h 372304"/>
                  <a:gd name="connsiteX3" fmla="*/ 1194041 w 1351743"/>
                  <a:gd name="connsiteY3" fmla="*/ 203626 h 372304"/>
                  <a:gd name="connsiteX4" fmla="*/ 1171416 w 1351743"/>
                  <a:gd name="connsiteY4" fmla="*/ 131980 h 372304"/>
                  <a:gd name="connsiteX5" fmla="*/ 1152561 w 1351743"/>
                  <a:gd name="connsiteY5" fmla="*/ 105584 h 372304"/>
                  <a:gd name="connsiteX6" fmla="*/ 997956 w 1351743"/>
                  <a:gd name="connsiteY6" fmla="*/ 75417 h 372304"/>
                  <a:gd name="connsiteX7" fmla="*/ 835809 w 1351743"/>
                  <a:gd name="connsiteY7" fmla="*/ 33938 h 372304"/>
                  <a:gd name="connsiteX8" fmla="*/ 805642 w 1351743"/>
                  <a:gd name="connsiteY8" fmla="*/ 0 h 372304"/>
                  <a:gd name="connsiteX9" fmla="*/ 586931 w 1351743"/>
                  <a:gd name="connsiteY9" fmla="*/ 37709 h 372304"/>
                  <a:gd name="connsiteX10" fmla="*/ 515285 w 1351743"/>
                  <a:gd name="connsiteY10" fmla="*/ 90501 h 372304"/>
                  <a:gd name="connsiteX11" fmla="*/ 281492 w 1351743"/>
                  <a:gd name="connsiteY11" fmla="*/ 214939 h 372304"/>
                  <a:gd name="connsiteX12" fmla="*/ 232470 w 1351743"/>
                  <a:gd name="connsiteY12" fmla="*/ 226251 h 372304"/>
                  <a:gd name="connsiteX13" fmla="*/ 115573 w 1351743"/>
                  <a:gd name="connsiteY13" fmla="*/ 271502 h 372304"/>
                  <a:gd name="connsiteX14" fmla="*/ 92948 w 1351743"/>
                  <a:gd name="connsiteY14" fmla="*/ 297898 h 372304"/>
                  <a:gd name="connsiteX15" fmla="*/ 55240 w 1351743"/>
                  <a:gd name="connsiteY15" fmla="*/ 358231 h 372304"/>
                  <a:gd name="connsiteX16" fmla="*/ 28844 w 1351743"/>
                  <a:gd name="connsiteY16" fmla="*/ 350690 h 372304"/>
                  <a:gd name="connsiteX17" fmla="*/ 0 w 1351743"/>
                  <a:gd name="connsiteY17" fmla="*/ 341075 h 372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51743" h="372304">
                    <a:moveTo>
                      <a:pt x="1351743" y="372304"/>
                    </a:moveTo>
                    <a:lnTo>
                      <a:pt x="1337334" y="350690"/>
                    </a:lnTo>
                    <a:lnTo>
                      <a:pt x="1337334" y="286585"/>
                    </a:lnTo>
                    <a:lnTo>
                      <a:pt x="1194041" y="203626"/>
                    </a:lnTo>
                    <a:lnTo>
                      <a:pt x="1171416" y="131980"/>
                    </a:lnTo>
                    <a:lnTo>
                      <a:pt x="1152561" y="105584"/>
                    </a:lnTo>
                    <a:lnTo>
                      <a:pt x="997956" y="75417"/>
                    </a:lnTo>
                    <a:lnTo>
                      <a:pt x="835809" y="33938"/>
                    </a:lnTo>
                    <a:lnTo>
                      <a:pt x="805642" y="0"/>
                    </a:lnTo>
                    <a:lnTo>
                      <a:pt x="586931" y="37709"/>
                    </a:lnTo>
                    <a:lnTo>
                      <a:pt x="515285" y="90501"/>
                    </a:lnTo>
                    <a:lnTo>
                      <a:pt x="281492" y="214939"/>
                    </a:lnTo>
                    <a:lnTo>
                      <a:pt x="232470" y="226251"/>
                    </a:lnTo>
                    <a:lnTo>
                      <a:pt x="115573" y="271502"/>
                    </a:lnTo>
                    <a:lnTo>
                      <a:pt x="92948" y="297898"/>
                    </a:lnTo>
                    <a:lnTo>
                      <a:pt x="55240" y="358231"/>
                    </a:lnTo>
                    <a:lnTo>
                      <a:pt x="28844" y="350690"/>
                    </a:lnTo>
                    <a:lnTo>
                      <a:pt x="0" y="34107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DDA8C306-9EFC-FEC7-ADA9-A898A6D67D84}"/>
                  </a:ext>
                </a:extLst>
              </p:cNvPr>
              <p:cNvSpPr/>
              <p:nvPr/>
            </p:nvSpPr>
            <p:spPr>
              <a:xfrm>
                <a:off x="670561" y="5315891"/>
                <a:ext cx="1850171" cy="1122705"/>
              </a:xfrm>
              <a:custGeom>
                <a:avLst/>
                <a:gdLst>
                  <a:gd name="connsiteX0" fmla="*/ 669890 w 1850171"/>
                  <a:gd name="connsiteY0" fmla="*/ 0 h 1122705"/>
                  <a:gd name="connsiteX1" fmla="*/ 696287 w 1850171"/>
                  <a:gd name="connsiteY1" fmla="*/ 37709 h 1122705"/>
                  <a:gd name="connsiteX2" fmla="*/ 726453 w 1850171"/>
                  <a:gd name="connsiteY2" fmla="*/ 71647 h 1122705"/>
                  <a:gd name="connsiteX3" fmla="*/ 786787 w 1850171"/>
                  <a:gd name="connsiteY3" fmla="*/ 79188 h 1122705"/>
                  <a:gd name="connsiteX4" fmla="*/ 854663 w 1850171"/>
                  <a:gd name="connsiteY4" fmla="*/ 101813 h 1122705"/>
                  <a:gd name="connsiteX5" fmla="*/ 903684 w 1850171"/>
                  <a:gd name="connsiteY5" fmla="*/ 101813 h 1122705"/>
                  <a:gd name="connsiteX6" fmla="*/ 937622 w 1850171"/>
                  <a:gd name="connsiteY6" fmla="*/ 105584 h 1122705"/>
                  <a:gd name="connsiteX7" fmla="*/ 982872 w 1850171"/>
                  <a:gd name="connsiteY7" fmla="*/ 98043 h 1122705"/>
                  <a:gd name="connsiteX8" fmla="*/ 1062060 w 1850171"/>
                  <a:gd name="connsiteY8" fmla="*/ 173460 h 1122705"/>
                  <a:gd name="connsiteX9" fmla="*/ 1163874 w 1850171"/>
                  <a:gd name="connsiteY9" fmla="*/ 192314 h 1122705"/>
                  <a:gd name="connsiteX10" fmla="*/ 1209124 w 1850171"/>
                  <a:gd name="connsiteY10" fmla="*/ 147064 h 1122705"/>
                  <a:gd name="connsiteX11" fmla="*/ 1212895 w 1850171"/>
                  <a:gd name="connsiteY11" fmla="*/ 113126 h 1122705"/>
                  <a:gd name="connsiteX12" fmla="*/ 1258145 w 1850171"/>
                  <a:gd name="connsiteY12" fmla="*/ 98043 h 1122705"/>
                  <a:gd name="connsiteX13" fmla="*/ 1277000 w 1850171"/>
                  <a:gd name="connsiteY13" fmla="*/ 135751 h 1122705"/>
                  <a:gd name="connsiteX14" fmla="*/ 1303396 w 1850171"/>
                  <a:gd name="connsiteY14" fmla="*/ 131980 h 1122705"/>
                  <a:gd name="connsiteX15" fmla="*/ 1344875 w 1850171"/>
                  <a:gd name="connsiteY15" fmla="*/ 124439 h 1122705"/>
                  <a:gd name="connsiteX16" fmla="*/ 1344875 w 1850171"/>
                  <a:gd name="connsiteY16" fmla="*/ 181001 h 1122705"/>
                  <a:gd name="connsiteX17" fmla="*/ 1378813 w 1850171"/>
                  <a:gd name="connsiteY17" fmla="*/ 207397 h 1122705"/>
                  <a:gd name="connsiteX18" fmla="*/ 1401438 w 1850171"/>
                  <a:gd name="connsiteY18" fmla="*/ 365773 h 1122705"/>
                  <a:gd name="connsiteX19" fmla="*/ 1386355 w 1850171"/>
                  <a:gd name="connsiteY19" fmla="*/ 418565 h 1122705"/>
                  <a:gd name="connsiteX20" fmla="*/ 1510793 w 1850171"/>
                  <a:gd name="connsiteY20" fmla="*/ 418565 h 1122705"/>
                  <a:gd name="connsiteX21" fmla="*/ 1589981 w 1850171"/>
                  <a:gd name="connsiteY21" fmla="*/ 448732 h 1122705"/>
                  <a:gd name="connsiteX22" fmla="*/ 1589981 w 1850171"/>
                  <a:gd name="connsiteY22" fmla="*/ 490212 h 1122705"/>
                  <a:gd name="connsiteX23" fmla="*/ 1616378 w 1850171"/>
                  <a:gd name="connsiteY23" fmla="*/ 520379 h 1122705"/>
                  <a:gd name="connsiteX24" fmla="*/ 1563585 w 1850171"/>
                  <a:gd name="connsiteY24" fmla="*/ 561858 h 1122705"/>
                  <a:gd name="connsiteX25" fmla="*/ 1571127 w 1850171"/>
                  <a:gd name="connsiteY25" fmla="*/ 592025 h 1122705"/>
                  <a:gd name="connsiteX26" fmla="*/ 1597523 w 1850171"/>
                  <a:gd name="connsiteY26" fmla="*/ 599567 h 1122705"/>
                  <a:gd name="connsiteX27" fmla="*/ 1646544 w 1850171"/>
                  <a:gd name="connsiteY27" fmla="*/ 690067 h 1122705"/>
                  <a:gd name="connsiteX28" fmla="*/ 1688024 w 1850171"/>
                  <a:gd name="connsiteY28" fmla="*/ 690067 h 1122705"/>
                  <a:gd name="connsiteX29" fmla="*/ 1729503 w 1850171"/>
                  <a:gd name="connsiteY29" fmla="*/ 724005 h 1122705"/>
                  <a:gd name="connsiteX30" fmla="*/ 1850171 w 1850171"/>
                  <a:gd name="connsiteY30" fmla="*/ 716463 h 1122705"/>
                  <a:gd name="connsiteX31" fmla="*/ 1827546 w 1850171"/>
                  <a:gd name="connsiteY31" fmla="*/ 746630 h 1122705"/>
                  <a:gd name="connsiteX32" fmla="*/ 1778525 w 1850171"/>
                  <a:gd name="connsiteY32" fmla="*/ 799422 h 1122705"/>
                  <a:gd name="connsiteX33" fmla="*/ 1680482 w 1850171"/>
                  <a:gd name="connsiteY33" fmla="*/ 1036986 h 1122705"/>
                  <a:gd name="connsiteX34" fmla="*/ 1657266 w 1850171"/>
                  <a:gd name="connsiteY34" fmla="*/ 1122705 h 1122705"/>
                  <a:gd name="connsiteX35" fmla="*/ 1468581 w 1850171"/>
                  <a:gd name="connsiteY35" fmla="*/ 1122705 h 1122705"/>
                  <a:gd name="connsiteX36" fmla="*/ 1544002 w 1850171"/>
                  <a:gd name="connsiteY36" fmla="*/ 732484 h 1122705"/>
                  <a:gd name="connsiteX37" fmla="*/ 0 w 1850171"/>
                  <a:gd name="connsiteY37" fmla="*/ 625386 h 1122705"/>
                  <a:gd name="connsiteX38" fmla="*/ 0 w 1850171"/>
                  <a:gd name="connsiteY38" fmla="*/ 124948 h 1122705"/>
                  <a:gd name="connsiteX39" fmla="*/ 70323 w 1850171"/>
                  <a:gd name="connsiteY39" fmla="*/ 143293 h 1122705"/>
                  <a:gd name="connsiteX40" fmla="*/ 130657 w 1850171"/>
                  <a:gd name="connsiteY40" fmla="*/ 98043 h 1122705"/>
                  <a:gd name="connsiteX41" fmla="*/ 187220 w 1850171"/>
                  <a:gd name="connsiteY41" fmla="*/ 113126 h 1122705"/>
                  <a:gd name="connsiteX42" fmla="*/ 209845 w 1850171"/>
                  <a:gd name="connsiteY42" fmla="*/ 86730 h 1122705"/>
                  <a:gd name="connsiteX43" fmla="*/ 262637 w 1850171"/>
                  <a:gd name="connsiteY43" fmla="*/ 105584 h 1122705"/>
                  <a:gd name="connsiteX44" fmla="*/ 379534 w 1850171"/>
                  <a:gd name="connsiteY44" fmla="*/ 113126 h 1122705"/>
                  <a:gd name="connsiteX45" fmla="*/ 458722 w 1850171"/>
                  <a:gd name="connsiteY45" fmla="*/ 3771 h 1122705"/>
                  <a:gd name="connsiteX46" fmla="*/ 526598 w 1850171"/>
                  <a:gd name="connsiteY46" fmla="*/ 33938 h 1122705"/>
                  <a:gd name="connsiteX47" fmla="*/ 571848 w 1850171"/>
                  <a:gd name="connsiteY47" fmla="*/ 7542 h 1122705"/>
                  <a:gd name="connsiteX48" fmla="*/ 624640 w 1850171"/>
                  <a:gd name="connsiteY48" fmla="*/ 18855 h 1122705"/>
                  <a:gd name="connsiteX49" fmla="*/ 669890 w 1850171"/>
                  <a:gd name="connsiteY49" fmla="*/ 0 h 1122705"/>
                  <a:gd name="connsiteX0" fmla="*/ 0 w 1850171"/>
                  <a:gd name="connsiteY0" fmla="*/ 625386 h 1122705"/>
                  <a:gd name="connsiteX1" fmla="*/ 0 w 1850171"/>
                  <a:gd name="connsiteY1" fmla="*/ 124948 h 1122705"/>
                  <a:gd name="connsiteX2" fmla="*/ 70323 w 1850171"/>
                  <a:gd name="connsiteY2" fmla="*/ 143293 h 1122705"/>
                  <a:gd name="connsiteX3" fmla="*/ 130657 w 1850171"/>
                  <a:gd name="connsiteY3" fmla="*/ 98043 h 1122705"/>
                  <a:gd name="connsiteX4" fmla="*/ 187220 w 1850171"/>
                  <a:gd name="connsiteY4" fmla="*/ 113126 h 1122705"/>
                  <a:gd name="connsiteX5" fmla="*/ 209845 w 1850171"/>
                  <a:gd name="connsiteY5" fmla="*/ 86730 h 1122705"/>
                  <a:gd name="connsiteX6" fmla="*/ 262637 w 1850171"/>
                  <a:gd name="connsiteY6" fmla="*/ 105584 h 1122705"/>
                  <a:gd name="connsiteX7" fmla="*/ 379534 w 1850171"/>
                  <a:gd name="connsiteY7" fmla="*/ 113126 h 1122705"/>
                  <a:gd name="connsiteX8" fmla="*/ 458722 w 1850171"/>
                  <a:gd name="connsiteY8" fmla="*/ 3771 h 1122705"/>
                  <a:gd name="connsiteX9" fmla="*/ 526598 w 1850171"/>
                  <a:gd name="connsiteY9" fmla="*/ 33938 h 1122705"/>
                  <a:gd name="connsiteX10" fmla="*/ 571848 w 1850171"/>
                  <a:gd name="connsiteY10" fmla="*/ 7542 h 1122705"/>
                  <a:gd name="connsiteX11" fmla="*/ 624640 w 1850171"/>
                  <a:gd name="connsiteY11" fmla="*/ 18855 h 1122705"/>
                  <a:gd name="connsiteX12" fmla="*/ 669890 w 1850171"/>
                  <a:gd name="connsiteY12" fmla="*/ 0 h 1122705"/>
                  <a:gd name="connsiteX13" fmla="*/ 696287 w 1850171"/>
                  <a:gd name="connsiteY13" fmla="*/ 37709 h 1122705"/>
                  <a:gd name="connsiteX14" fmla="*/ 726453 w 1850171"/>
                  <a:gd name="connsiteY14" fmla="*/ 71647 h 1122705"/>
                  <a:gd name="connsiteX15" fmla="*/ 786787 w 1850171"/>
                  <a:gd name="connsiteY15" fmla="*/ 79188 h 1122705"/>
                  <a:gd name="connsiteX16" fmla="*/ 854663 w 1850171"/>
                  <a:gd name="connsiteY16" fmla="*/ 101813 h 1122705"/>
                  <a:gd name="connsiteX17" fmla="*/ 903684 w 1850171"/>
                  <a:gd name="connsiteY17" fmla="*/ 101813 h 1122705"/>
                  <a:gd name="connsiteX18" fmla="*/ 937622 w 1850171"/>
                  <a:gd name="connsiteY18" fmla="*/ 105584 h 1122705"/>
                  <a:gd name="connsiteX19" fmla="*/ 982872 w 1850171"/>
                  <a:gd name="connsiteY19" fmla="*/ 98043 h 1122705"/>
                  <a:gd name="connsiteX20" fmla="*/ 1062060 w 1850171"/>
                  <a:gd name="connsiteY20" fmla="*/ 173460 h 1122705"/>
                  <a:gd name="connsiteX21" fmla="*/ 1163874 w 1850171"/>
                  <a:gd name="connsiteY21" fmla="*/ 192314 h 1122705"/>
                  <a:gd name="connsiteX22" fmla="*/ 1209124 w 1850171"/>
                  <a:gd name="connsiteY22" fmla="*/ 147064 h 1122705"/>
                  <a:gd name="connsiteX23" fmla="*/ 1212895 w 1850171"/>
                  <a:gd name="connsiteY23" fmla="*/ 113126 h 1122705"/>
                  <a:gd name="connsiteX24" fmla="*/ 1258145 w 1850171"/>
                  <a:gd name="connsiteY24" fmla="*/ 98043 h 1122705"/>
                  <a:gd name="connsiteX25" fmla="*/ 1277000 w 1850171"/>
                  <a:gd name="connsiteY25" fmla="*/ 135751 h 1122705"/>
                  <a:gd name="connsiteX26" fmla="*/ 1303396 w 1850171"/>
                  <a:gd name="connsiteY26" fmla="*/ 131980 h 1122705"/>
                  <a:gd name="connsiteX27" fmla="*/ 1344875 w 1850171"/>
                  <a:gd name="connsiteY27" fmla="*/ 124439 h 1122705"/>
                  <a:gd name="connsiteX28" fmla="*/ 1344875 w 1850171"/>
                  <a:gd name="connsiteY28" fmla="*/ 181001 h 1122705"/>
                  <a:gd name="connsiteX29" fmla="*/ 1378813 w 1850171"/>
                  <a:gd name="connsiteY29" fmla="*/ 207397 h 1122705"/>
                  <a:gd name="connsiteX30" fmla="*/ 1401438 w 1850171"/>
                  <a:gd name="connsiteY30" fmla="*/ 365773 h 1122705"/>
                  <a:gd name="connsiteX31" fmla="*/ 1386355 w 1850171"/>
                  <a:gd name="connsiteY31" fmla="*/ 418565 h 1122705"/>
                  <a:gd name="connsiteX32" fmla="*/ 1510793 w 1850171"/>
                  <a:gd name="connsiteY32" fmla="*/ 418565 h 1122705"/>
                  <a:gd name="connsiteX33" fmla="*/ 1589981 w 1850171"/>
                  <a:gd name="connsiteY33" fmla="*/ 448732 h 1122705"/>
                  <a:gd name="connsiteX34" fmla="*/ 1589981 w 1850171"/>
                  <a:gd name="connsiteY34" fmla="*/ 490212 h 1122705"/>
                  <a:gd name="connsiteX35" fmla="*/ 1616378 w 1850171"/>
                  <a:gd name="connsiteY35" fmla="*/ 520379 h 1122705"/>
                  <a:gd name="connsiteX36" fmla="*/ 1563585 w 1850171"/>
                  <a:gd name="connsiteY36" fmla="*/ 561858 h 1122705"/>
                  <a:gd name="connsiteX37" fmla="*/ 1571127 w 1850171"/>
                  <a:gd name="connsiteY37" fmla="*/ 592025 h 1122705"/>
                  <a:gd name="connsiteX38" fmla="*/ 1597523 w 1850171"/>
                  <a:gd name="connsiteY38" fmla="*/ 599567 h 1122705"/>
                  <a:gd name="connsiteX39" fmla="*/ 1646544 w 1850171"/>
                  <a:gd name="connsiteY39" fmla="*/ 690067 h 1122705"/>
                  <a:gd name="connsiteX40" fmla="*/ 1688024 w 1850171"/>
                  <a:gd name="connsiteY40" fmla="*/ 690067 h 1122705"/>
                  <a:gd name="connsiteX41" fmla="*/ 1729503 w 1850171"/>
                  <a:gd name="connsiteY41" fmla="*/ 724005 h 1122705"/>
                  <a:gd name="connsiteX42" fmla="*/ 1850171 w 1850171"/>
                  <a:gd name="connsiteY42" fmla="*/ 716463 h 1122705"/>
                  <a:gd name="connsiteX43" fmla="*/ 1827546 w 1850171"/>
                  <a:gd name="connsiteY43" fmla="*/ 746630 h 1122705"/>
                  <a:gd name="connsiteX44" fmla="*/ 1778525 w 1850171"/>
                  <a:gd name="connsiteY44" fmla="*/ 799422 h 1122705"/>
                  <a:gd name="connsiteX45" fmla="*/ 1680482 w 1850171"/>
                  <a:gd name="connsiteY45" fmla="*/ 1036986 h 1122705"/>
                  <a:gd name="connsiteX46" fmla="*/ 1657266 w 1850171"/>
                  <a:gd name="connsiteY46" fmla="*/ 1122705 h 1122705"/>
                  <a:gd name="connsiteX47" fmla="*/ 1468581 w 1850171"/>
                  <a:gd name="connsiteY47" fmla="*/ 1122705 h 1122705"/>
                  <a:gd name="connsiteX48" fmla="*/ 1544002 w 1850171"/>
                  <a:gd name="connsiteY48" fmla="*/ 732484 h 1122705"/>
                  <a:gd name="connsiteX49" fmla="*/ 91440 w 1850171"/>
                  <a:gd name="connsiteY49" fmla="*/ 716826 h 1122705"/>
                  <a:gd name="connsiteX0" fmla="*/ 0 w 1850171"/>
                  <a:gd name="connsiteY0" fmla="*/ 124948 h 1122705"/>
                  <a:gd name="connsiteX1" fmla="*/ 70323 w 1850171"/>
                  <a:gd name="connsiteY1" fmla="*/ 143293 h 1122705"/>
                  <a:gd name="connsiteX2" fmla="*/ 130657 w 1850171"/>
                  <a:gd name="connsiteY2" fmla="*/ 98043 h 1122705"/>
                  <a:gd name="connsiteX3" fmla="*/ 187220 w 1850171"/>
                  <a:gd name="connsiteY3" fmla="*/ 113126 h 1122705"/>
                  <a:gd name="connsiteX4" fmla="*/ 209845 w 1850171"/>
                  <a:gd name="connsiteY4" fmla="*/ 86730 h 1122705"/>
                  <a:gd name="connsiteX5" fmla="*/ 262637 w 1850171"/>
                  <a:gd name="connsiteY5" fmla="*/ 105584 h 1122705"/>
                  <a:gd name="connsiteX6" fmla="*/ 379534 w 1850171"/>
                  <a:gd name="connsiteY6" fmla="*/ 113126 h 1122705"/>
                  <a:gd name="connsiteX7" fmla="*/ 458722 w 1850171"/>
                  <a:gd name="connsiteY7" fmla="*/ 3771 h 1122705"/>
                  <a:gd name="connsiteX8" fmla="*/ 526598 w 1850171"/>
                  <a:gd name="connsiteY8" fmla="*/ 33938 h 1122705"/>
                  <a:gd name="connsiteX9" fmla="*/ 571848 w 1850171"/>
                  <a:gd name="connsiteY9" fmla="*/ 7542 h 1122705"/>
                  <a:gd name="connsiteX10" fmla="*/ 624640 w 1850171"/>
                  <a:gd name="connsiteY10" fmla="*/ 18855 h 1122705"/>
                  <a:gd name="connsiteX11" fmla="*/ 669890 w 1850171"/>
                  <a:gd name="connsiteY11" fmla="*/ 0 h 1122705"/>
                  <a:gd name="connsiteX12" fmla="*/ 696287 w 1850171"/>
                  <a:gd name="connsiteY12" fmla="*/ 37709 h 1122705"/>
                  <a:gd name="connsiteX13" fmla="*/ 726453 w 1850171"/>
                  <a:gd name="connsiteY13" fmla="*/ 71647 h 1122705"/>
                  <a:gd name="connsiteX14" fmla="*/ 786787 w 1850171"/>
                  <a:gd name="connsiteY14" fmla="*/ 79188 h 1122705"/>
                  <a:gd name="connsiteX15" fmla="*/ 854663 w 1850171"/>
                  <a:gd name="connsiteY15" fmla="*/ 101813 h 1122705"/>
                  <a:gd name="connsiteX16" fmla="*/ 903684 w 1850171"/>
                  <a:gd name="connsiteY16" fmla="*/ 101813 h 1122705"/>
                  <a:gd name="connsiteX17" fmla="*/ 937622 w 1850171"/>
                  <a:gd name="connsiteY17" fmla="*/ 105584 h 1122705"/>
                  <a:gd name="connsiteX18" fmla="*/ 982872 w 1850171"/>
                  <a:gd name="connsiteY18" fmla="*/ 98043 h 1122705"/>
                  <a:gd name="connsiteX19" fmla="*/ 1062060 w 1850171"/>
                  <a:gd name="connsiteY19" fmla="*/ 173460 h 1122705"/>
                  <a:gd name="connsiteX20" fmla="*/ 1163874 w 1850171"/>
                  <a:gd name="connsiteY20" fmla="*/ 192314 h 1122705"/>
                  <a:gd name="connsiteX21" fmla="*/ 1209124 w 1850171"/>
                  <a:gd name="connsiteY21" fmla="*/ 147064 h 1122705"/>
                  <a:gd name="connsiteX22" fmla="*/ 1212895 w 1850171"/>
                  <a:gd name="connsiteY22" fmla="*/ 113126 h 1122705"/>
                  <a:gd name="connsiteX23" fmla="*/ 1258145 w 1850171"/>
                  <a:gd name="connsiteY23" fmla="*/ 98043 h 1122705"/>
                  <a:gd name="connsiteX24" fmla="*/ 1277000 w 1850171"/>
                  <a:gd name="connsiteY24" fmla="*/ 135751 h 1122705"/>
                  <a:gd name="connsiteX25" fmla="*/ 1303396 w 1850171"/>
                  <a:gd name="connsiteY25" fmla="*/ 131980 h 1122705"/>
                  <a:gd name="connsiteX26" fmla="*/ 1344875 w 1850171"/>
                  <a:gd name="connsiteY26" fmla="*/ 124439 h 1122705"/>
                  <a:gd name="connsiteX27" fmla="*/ 1344875 w 1850171"/>
                  <a:gd name="connsiteY27" fmla="*/ 181001 h 1122705"/>
                  <a:gd name="connsiteX28" fmla="*/ 1378813 w 1850171"/>
                  <a:gd name="connsiteY28" fmla="*/ 207397 h 1122705"/>
                  <a:gd name="connsiteX29" fmla="*/ 1401438 w 1850171"/>
                  <a:gd name="connsiteY29" fmla="*/ 365773 h 1122705"/>
                  <a:gd name="connsiteX30" fmla="*/ 1386355 w 1850171"/>
                  <a:gd name="connsiteY30" fmla="*/ 418565 h 1122705"/>
                  <a:gd name="connsiteX31" fmla="*/ 1510793 w 1850171"/>
                  <a:gd name="connsiteY31" fmla="*/ 418565 h 1122705"/>
                  <a:gd name="connsiteX32" fmla="*/ 1589981 w 1850171"/>
                  <a:gd name="connsiteY32" fmla="*/ 448732 h 1122705"/>
                  <a:gd name="connsiteX33" fmla="*/ 1589981 w 1850171"/>
                  <a:gd name="connsiteY33" fmla="*/ 490212 h 1122705"/>
                  <a:gd name="connsiteX34" fmla="*/ 1616378 w 1850171"/>
                  <a:gd name="connsiteY34" fmla="*/ 520379 h 1122705"/>
                  <a:gd name="connsiteX35" fmla="*/ 1563585 w 1850171"/>
                  <a:gd name="connsiteY35" fmla="*/ 561858 h 1122705"/>
                  <a:gd name="connsiteX36" fmla="*/ 1571127 w 1850171"/>
                  <a:gd name="connsiteY36" fmla="*/ 592025 h 1122705"/>
                  <a:gd name="connsiteX37" fmla="*/ 1597523 w 1850171"/>
                  <a:gd name="connsiteY37" fmla="*/ 599567 h 1122705"/>
                  <a:gd name="connsiteX38" fmla="*/ 1646544 w 1850171"/>
                  <a:gd name="connsiteY38" fmla="*/ 690067 h 1122705"/>
                  <a:gd name="connsiteX39" fmla="*/ 1688024 w 1850171"/>
                  <a:gd name="connsiteY39" fmla="*/ 690067 h 1122705"/>
                  <a:gd name="connsiteX40" fmla="*/ 1729503 w 1850171"/>
                  <a:gd name="connsiteY40" fmla="*/ 724005 h 1122705"/>
                  <a:gd name="connsiteX41" fmla="*/ 1850171 w 1850171"/>
                  <a:gd name="connsiteY41" fmla="*/ 716463 h 1122705"/>
                  <a:gd name="connsiteX42" fmla="*/ 1827546 w 1850171"/>
                  <a:gd name="connsiteY42" fmla="*/ 746630 h 1122705"/>
                  <a:gd name="connsiteX43" fmla="*/ 1778525 w 1850171"/>
                  <a:gd name="connsiteY43" fmla="*/ 799422 h 1122705"/>
                  <a:gd name="connsiteX44" fmla="*/ 1680482 w 1850171"/>
                  <a:gd name="connsiteY44" fmla="*/ 1036986 h 1122705"/>
                  <a:gd name="connsiteX45" fmla="*/ 1657266 w 1850171"/>
                  <a:gd name="connsiteY45" fmla="*/ 1122705 h 1122705"/>
                  <a:gd name="connsiteX46" fmla="*/ 1468581 w 1850171"/>
                  <a:gd name="connsiteY46" fmla="*/ 1122705 h 1122705"/>
                  <a:gd name="connsiteX47" fmla="*/ 1544002 w 1850171"/>
                  <a:gd name="connsiteY47" fmla="*/ 732484 h 1122705"/>
                  <a:gd name="connsiteX48" fmla="*/ 91440 w 1850171"/>
                  <a:gd name="connsiteY48" fmla="*/ 716826 h 1122705"/>
                  <a:gd name="connsiteX0" fmla="*/ 0 w 1850171"/>
                  <a:gd name="connsiteY0" fmla="*/ 124948 h 1122705"/>
                  <a:gd name="connsiteX1" fmla="*/ 70323 w 1850171"/>
                  <a:gd name="connsiteY1" fmla="*/ 143293 h 1122705"/>
                  <a:gd name="connsiteX2" fmla="*/ 130657 w 1850171"/>
                  <a:gd name="connsiteY2" fmla="*/ 98043 h 1122705"/>
                  <a:gd name="connsiteX3" fmla="*/ 187220 w 1850171"/>
                  <a:gd name="connsiteY3" fmla="*/ 113126 h 1122705"/>
                  <a:gd name="connsiteX4" fmla="*/ 209845 w 1850171"/>
                  <a:gd name="connsiteY4" fmla="*/ 86730 h 1122705"/>
                  <a:gd name="connsiteX5" fmla="*/ 262637 w 1850171"/>
                  <a:gd name="connsiteY5" fmla="*/ 105584 h 1122705"/>
                  <a:gd name="connsiteX6" fmla="*/ 379534 w 1850171"/>
                  <a:gd name="connsiteY6" fmla="*/ 113126 h 1122705"/>
                  <a:gd name="connsiteX7" fmla="*/ 458722 w 1850171"/>
                  <a:gd name="connsiteY7" fmla="*/ 3771 h 1122705"/>
                  <a:gd name="connsiteX8" fmla="*/ 526598 w 1850171"/>
                  <a:gd name="connsiteY8" fmla="*/ 33938 h 1122705"/>
                  <a:gd name="connsiteX9" fmla="*/ 571848 w 1850171"/>
                  <a:gd name="connsiteY9" fmla="*/ 7542 h 1122705"/>
                  <a:gd name="connsiteX10" fmla="*/ 624640 w 1850171"/>
                  <a:gd name="connsiteY10" fmla="*/ 18855 h 1122705"/>
                  <a:gd name="connsiteX11" fmla="*/ 669890 w 1850171"/>
                  <a:gd name="connsiteY11" fmla="*/ 0 h 1122705"/>
                  <a:gd name="connsiteX12" fmla="*/ 696287 w 1850171"/>
                  <a:gd name="connsiteY12" fmla="*/ 37709 h 1122705"/>
                  <a:gd name="connsiteX13" fmla="*/ 726453 w 1850171"/>
                  <a:gd name="connsiteY13" fmla="*/ 71647 h 1122705"/>
                  <a:gd name="connsiteX14" fmla="*/ 786787 w 1850171"/>
                  <a:gd name="connsiteY14" fmla="*/ 79188 h 1122705"/>
                  <a:gd name="connsiteX15" fmla="*/ 854663 w 1850171"/>
                  <a:gd name="connsiteY15" fmla="*/ 101813 h 1122705"/>
                  <a:gd name="connsiteX16" fmla="*/ 903684 w 1850171"/>
                  <a:gd name="connsiteY16" fmla="*/ 101813 h 1122705"/>
                  <a:gd name="connsiteX17" fmla="*/ 937622 w 1850171"/>
                  <a:gd name="connsiteY17" fmla="*/ 105584 h 1122705"/>
                  <a:gd name="connsiteX18" fmla="*/ 982872 w 1850171"/>
                  <a:gd name="connsiteY18" fmla="*/ 98043 h 1122705"/>
                  <a:gd name="connsiteX19" fmla="*/ 1062060 w 1850171"/>
                  <a:gd name="connsiteY19" fmla="*/ 173460 h 1122705"/>
                  <a:gd name="connsiteX20" fmla="*/ 1163874 w 1850171"/>
                  <a:gd name="connsiteY20" fmla="*/ 192314 h 1122705"/>
                  <a:gd name="connsiteX21" fmla="*/ 1209124 w 1850171"/>
                  <a:gd name="connsiteY21" fmla="*/ 147064 h 1122705"/>
                  <a:gd name="connsiteX22" fmla="*/ 1212895 w 1850171"/>
                  <a:gd name="connsiteY22" fmla="*/ 113126 h 1122705"/>
                  <a:gd name="connsiteX23" fmla="*/ 1258145 w 1850171"/>
                  <a:gd name="connsiteY23" fmla="*/ 98043 h 1122705"/>
                  <a:gd name="connsiteX24" fmla="*/ 1277000 w 1850171"/>
                  <a:gd name="connsiteY24" fmla="*/ 135751 h 1122705"/>
                  <a:gd name="connsiteX25" fmla="*/ 1303396 w 1850171"/>
                  <a:gd name="connsiteY25" fmla="*/ 131980 h 1122705"/>
                  <a:gd name="connsiteX26" fmla="*/ 1344875 w 1850171"/>
                  <a:gd name="connsiteY26" fmla="*/ 124439 h 1122705"/>
                  <a:gd name="connsiteX27" fmla="*/ 1344875 w 1850171"/>
                  <a:gd name="connsiteY27" fmla="*/ 181001 h 1122705"/>
                  <a:gd name="connsiteX28" fmla="*/ 1378813 w 1850171"/>
                  <a:gd name="connsiteY28" fmla="*/ 207397 h 1122705"/>
                  <a:gd name="connsiteX29" fmla="*/ 1401438 w 1850171"/>
                  <a:gd name="connsiteY29" fmla="*/ 365773 h 1122705"/>
                  <a:gd name="connsiteX30" fmla="*/ 1386355 w 1850171"/>
                  <a:gd name="connsiteY30" fmla="*/ 418565 h 1122705"/>
                  <a:gd name="connsiteX31" fmla="*/ 1510793 w 1850171"/>
                  <a:gd name="connsiteY31" fmla="*/ 418565 h 1122705"/>
                  <a:gd name="connsiteX32" fmla="*/ 1589981 w 1850171"/>
                  <a:gd name="connsiteY32" fmla="*/ 448732 h 1122705"/>
                  <a:gd name="connsiteX33" fmla="*/ 1589981 w 1850171"/>
                  <a:gd name="connsiteY33" fmla="*/ 490212 h 1122705"/>
                  <a:gd name="connsiteX34" fmla="*/ 1616378 w 1850171"/>
                  <a:gd name="connsiteY34" fmla="*/ 520379 h 1122705"/>
                  <a:gd name="connsiteX35" fmla="*/ 1563585 w 1850171"/>
                  <a:gd name="connsiteY35" fmla="*/ 561858 h 1122705"/>
                  <a:gd name="connsiteX36" fmla="*/ 1571127 w 1850171"/>
                  <a:gd name="connsiteY36" fmla="*/ 592025 h 1122705"/>
                  <a:gd name="connsiteX37" fmla="*/ 1597523 w 1850171"/>
                  <a:gd name="connsiteY37" fmla="*/ 599567 h 1122705"/>
                  <a:gd name="connsiteX38" fmla="*/ 1646544 w 1850171"/>
                  <a:gd name="connsiteY38" fmla="*/ 690067 h 1122705"/>
                  <a:gd name="connsiteX39" fmla="*/ 1688024 w 1850171"/>
                  <a:gd name="connsiteY39" fmla="*/ 690067 h 1122705"/>
                  <a:gd name="connsiteX40" fmla="*/ 1729503 w 1850171"/>
                  <a:gd name="connsiteY40" fmla="*/ 724005 h 1122705"/>
                  <a:gd name="connsiteX41" fmla="*/ 1850171 w 1850171"/>
                  <a:gd name="connsiteY41" fmla="*/ 716463 h 1122705"/>
                  <a:gd name="connsiteX42" fmla="*/ 1827546 w 1850171"/>
                  <a:gd name="connsiteY42" fmla="*/ 746630 h 1122705"/>
                  <a:gd name="connsiteX43" fmla="*/ 1778525 w 1850171"/>
                  <a:gd name="connsiteY43" fmla="*/ 799422 h 1122705"/>
                  <a:gd name="connsiteX44" fmla="*/ 1680482 w 1850171"/>
                  <a:gd name="connsiteY44" fmla="*/ 1036986 h 1122705"/>
                  <a:gd name="connsiteX45" fmla="*/ 1657266 w 1850171"/>
                  <a:gd name="connsiteY45" fmla="*/ 1122705 h 1122705"/>
                  <a:gd name="connsiteX46" fmla="*/ 1468581 w 1850171"/>
                  <a:gd name="connsiteY46" fmla="*/ 1122705 h 1122705"/>
                  <a:gd name="connsiteX47" fmla="*/ 91440 w 1850171"/>
                  <a:gd name="connsiteY47" fmla="*/ 716826 h 1122705"/>
                  <a:gd name="connsiteX0" fmla="*/ 0 w 1850171"/>
                  <a:gd name="connsiteY0" fmla="*/ 124948 h 1122705"/>
                  <a:gd name="connsiteX1" fmla="*/ 70323 w 1850171"/>
                  <a:gd name="connsiteY1" fmla="*/ 143293 h 1122705"/>
                  <a:gd name="connsiteX2" fmla="*/ 130657 w 1850171"/>
                  <a:gd name="connsiteY2" fmla="*/ 98043 h 1122705"/>
                  <a:gd name="connsiteX3" fmla="*/ 187220 w 1850171"/>
                  <a:gd name="connsiteY3" fmla="*/ 113126 h 1122705"/>
                  <a:gd name="connsiteX4" fmla="*/ 209845 w 1850171"/>
                  <a:gd name="connsiteY4" fmla="*/ 86730 h 1122705"/>
                  <a:gd name="connsiteX5" fmla="*/ 262637 w 1850171"/>
                  <a:gd name="connsiteY5" fmla="*/ 105584 h 1122705"/>
                  <a:gd name="connsiteX6" fmla="*/ 379534 w 1850171"/>
                  <a:gd name="connsiteY6" fmla="*/ 113126 h 1122705"/>
                  <a:gd name="connsiteX7" fmla="*/ 458722 w 1850171"/>
                  <a:gd name="connsiteY7" fmla="*/ 3771 h 1122705"/>
                  <a:gd name="connsiteX8" fmla="*/ 526598 w 1850171"/>
                  <a:gd name="connsiteY8" fmla="*/ 33938 h 1122705"/>
                  <a:gd name="connsiteX9" fmla="*/ 571848 w 1850171"/>
                  <a:gd name="connsiteY9" fmla="*/ 7542 h 1122705"/>
                  <a:gd name="connsiteX10" fmla="*/ 624640 w 1850171"/>
                  <a:gd name="connsiteY10" fmla="*/ 18855 h 1122705"/>
                  <a:gd name="connsiteX11" fmla="*/ 669890 w 1850171"/>
                  <a:gd name="connsiteY11" fmla="*/ 0 h 1122705"/>
                  <a:gd name="connsiteX12" fmla="*/ 696287 w 1850171"/>
                  <a:gd name="connsiteY12" fmla="*/ 37709 h 1122705"/>
                  <a:gd name="connsiteX13" fmla="*/ 726453 w 1850171"/>
                  <a:gd name="connsiteY13" fmla="*/ 71647 h 1122705"/>
                  <a:gd name="connsiteX14" fmla="*/ 786787 w 1850171"/>
                  <a:gd name="connsiteY14" fmla="*/ 79188 h 1122705"/>
                  <a:gd name="connsiteX15" fmla="*/ 854663 w 1850171"/>
                  <a:gd name="connsiteY15" fmla="*/ 101813 h 1122705"/>
                  <a:gd name="connsiteX16" fmla="*/ 903684 w 1850171"/>
                  <a:gd name="connsiteY16" fmla="*/ 101813 h 1122705"/>
                  <a:gd name="connsiteX17" fmla="*/ 937622 w 1850171"/>
                  <a:gd name="connsiteY17" fmla="*/ 105584 h 1122705"/>
                  <a:gd name="connsiteX18" fmla="*/ 982872 w 1850171"/>
                  <a:gd name="connsiteY18" fmla="*/ 98043 h 1122705"/>
                  <a:gd name="connsiteX19" fmla="*/ 1062060 w 1850171"/>
                  <a:gd name="connsiteY19" fmla="*/ 173460 h 1122705"/>
                  <a:gd name="connsiteX20" fmla="*/ 1163874 w 1850171"/>
                  <a:gd name="connsiteY20" fmla="*/ 192314 h 1122705"/>
                  <a:gd name="connsiteX21" fmla="*/ 1209124 w 1850171"/>
                  <a:gd name="connsiteY21" fmla="*/ 147064 h 1122705"/>
                  <a:gd name="connsiteX22" fmla="*/ 1212895 w 1850171"/>
                  <a:gd name="connsiteY22" fmla="*/ 113126 h 1122705"/>
                  <a:gd name="connsiteX23" fmla="*/ 1258145 w 1850171"/>
                  <a:gd name="connsiteY23" fmla="*/ 98043 h 1122705"/>
                  <a:gd name="connsiteX24" fmla="*/ 1277000 w 1850171"/>
                  <a:gd name="connsiteY24" fmla="*/ 135751 h 1122705"/>
                  <a:gd name="connsiteX25" fmla="*/ 1303396 w 1850171"/>
                  <a:gd name="connsiteY25" fmla="*/ 131980 h 1122705"/>
                  <a:gd name="connsiteX26" fmla="*/ 1344875 w 1850171"/>
                  <a:gd name="connsiteY26" fmla="*/ 124439 h 1122705"/>
                  <a:gd name="connsiteX27" fmla="*/ 1344875 w 1850171"/>
                  <a:gd name="connsiteY27" fmla="*/ 181001 h 1122705"/>
                  <a:gd name="connsiteX28" fmla="*/ 1378813 w 1850171"/>
                  <a:gd name="connsiteY28" fmla="*/ 207397 h 1122705"/>
                  <a:gd name="connsiteX29" fmla="*/ 1401438 w 1850171"/>
                  <a:gd name="connsiteY29" fmla="*/ 365773 h 1122705"/>
                  <a:gd name="connsiteX30" fmla="*/ 1386355 w 1850171"/>
                  <a:gd name="connsiteY30" fmla="*/ 418565 h 1122705"/>
                  <a:gd name="connsiteX31" fmla="*/ 1510793 w 1850171"/>
                  <a:gd name="connsiteY31" fmla="*/ 418565 h 1122705"/>
                  <a:gd name="connsiteX32" fmla="*/ 1589981 w 1850171"/>
                  <a:gd name="connsiteY32" fmla="*/ 448732 h 1122705"/>
                  <a:gd name="connsiteX33" fmla="*/ 1589981 w 1850171"/>
                  <a:gd name="connsiteY33" fmla="*/ 490212 h 1122705"/>
                  <a:gd name="connsiteX34" fmla="*/ 1616378 w 1850171"/>
                  <a:gd name="connsiteY34" fmla="*/ 520379 h 1122705"/>
                  <a:gd name="connsiteX35" fmla="*/ 1563585 w 1850171"/>
                  <a:gd name="connsiteY35" fmla="*/ 561858 h 1122705"/>
                  <a:gd name="connsiteX36" fmla="*/ 1571127 w 1850171"/>
                  <a:gd name="connsiteY36" fmla="*/ 592025 h 1122705"/>
                  <a:gd name="connsiteX37" fmla="*/ 1597523 w 1850171"/>
                  <a:gd name="connsiteY37" fmla="*/ 599567 h 1122705"/>
                  <a:gd name="connsiteX38" fmla="*/ 1646544 w 1850171"/>
                  <a:gd name="connsiteY38" fmla="*/ 690067 h 1122705"/>
                  <a:gd name="connsiteX39" fmla="*/ 1688024 w 1850171"/>
                  <a:gd name="connsiteY39" fmla="*/ 690067 h 1122705"/>
                  <a:gd name="connsiteX40" fmla="*/ 1729503 w 1850171"/>
                  <a:gd name="connsiteY40" fmla="*/ 724005 h 1122705"/>
                  <a:gd name="connsiteX41" fmla="*/ 1850171 w 1850171"/>
                  <a:gd name="connsiteY41" fmla="*/ 716463 h 1122705"/>
                  <a:gd name="connsiteX42" fmla="*/ 1827546 w 1850171"/>
                  <a:gd name="connsiteY42" fmla="*/ 746630 h 1122705"/>
                  <a:gd name="connsiteX43" fmla="*/ 1778525 w 1850171"/>
                  <a:gd name="connsiteY43" fmla="*/ 799422 h 1122705"/>
                  <a:gd name="connsiteX44" fmla="*/ 1680482 w 1850171"/>
                  <a:gd name="connsiteY44" fmla="*/ 1036986 h 1122705"/>
                  <a:gd name="connsiteX45" fmla="*/ 1657266 w 1850171"/>
                  <a:gd name="connsiteY45" fmla="*/ 1122705 h 1122705"/>
                  <a:gd name="connsiteX46" fmla="*/ 91440 w 1850171"/>
                  <a:gd name="connsiteY46" fmla="*/ 716826 h 1122705"/>
                  <a:gd name="connsiteX0" fmla="*/ 0 w 1850171"/>
                  <a:gd name="connsiteY0" fmla="*/ 124948 h 1122705"/>
                  <a:gd name="connsiteX1" fmla="*/ 70323 w 1850171"/>
                  <a:gd name="connsiteY1" fmla="*/ 143293 h 1122705"/>
                  <a:gd name="connsiteX2" fmla="*/ 130657 w 1850171"/>
                  <a:gd name="connsiteY2" fmla="*/ 98043 h 1122705"/>
                  <a:gd name="connsiteX3" fmla="*/ 187220 w 1850171"/>
                  <a:gd name="connsiteY3" fmla="*/ 113126 h 1122705"/>
                  <a:gd name="connsiteX4" fmla="*/ 209845 w 1850171"/>
                  <a:gd name="connsiteY4" fmla="*/ 86730 h 1122705"/>
                  <a:gd name="connsiteX5" fmla="*/ 262637 w 1850171"/>
                  <a:gd name="connsiteY5" fmla="*/ 105584 h 1122705"/>
                  <a:gd name="connsiteX6" fmla="*/ 379534 w 1850171"/>
                  <a:gd name="connsiteY6" fmla="*/ 113126 h 1122705"/>
                  <a:gd name="connsiteX7" fmla="*/ 458722 w 1850171"/>
                  <a:gd name="connsiteY7" fmla="*/ 3771 h 1122705"/>
                  <a:gd name="connsiteX8" fmla="*/ 526598 w 1850171"/>
                  <a:gd name="connsiteY8" fmla="*/ 33938 h 1122705"/>
                  <a:gd name="connsiteX9" fmla="*/ 571848 w 1850171"/>
                  <a:gd name="connsiteY9" fmla="*/ 7542 h 1122705"/>
                  <a:gd name="connsiteX10" fmla="*/ 624640 w 1850171"/>
                  <a:gd name="connsiteY10" fmla="*/ 18855 h 1122705"/>
                  <a:gd name="connsiteX11" fmla="*/ 669890 w 1850171"/>
                  <a:gd name="connsiteY11" fmla="*/ 0 h 1122705"/>
                  <a:gd name="connsiteX12" fmla="*/ 696287 w 1850171"/>
                  <a:gd name="connsiteY12" fmla="*/ 37709 h 1122705"/>
                  <a:gd name="connsiteX13" fmla="*/ 726453 w 1850171"/>
                  <a:gd name="connsiteY13" fmla="*/ 71647 h 1122705"/>
                  <a:gd name="connsiteX14" fmla="*/ 786787 w 1850171"/>
                  <a:gd name="connsiteY14" fmla="*/ 79188 h 1122705"/>
                  <a:gd name="connsiteX15" fmla="*/ 854663 w 1850171"/>
                  <a:gd name="connsiteY15" fmla="*/ 101813 h 1122705"/>
                  <a:gd name="connsiteX16" fmla="*/ 903684 w 1850171"/>
                  <a:gd name="connsiteY16" fmla="*/ 101813 h 1122705"/>
                  <a:gd name="connsiteX17" fmla="*/ 937622 w 1850171"/>
                  <a:gd name="connsiteY17" fmla="*/ 105584 h 1122705"/>
                  <a:gd name="connsiteX18" fmla="*/ 982872 w 1850171"/>
                  <a:gd name="connsiteY18" fmla="*/ 98043 h 1122705"/>
                  <a:gd name="connsiteX19" fmla="*/ 1062060 w 1850171"/>
                  <a:gd name="connsiteY19" fmla="*/ 173460 h 1122705"/>
                  <a:gd name="connsiteX20" fmla="*/ 1163874 w 1850171"/>
                  <a:gd name="connsiteY20" fmla="*/ 192314 h 1122705"/>
                  <a:gd name="connsiteX21" fmla="*/ 1209124 w 1850171"/>
                  <a:gd name="connsiteY21" fmla="*/ 147064 h 1122705"/>
                  <a:gd name="connsiteX22" fmla="*/ 1212895 w 1850171"/>
                  <a:gd name="connsiteY22" fmla="*/ 113126 h 1122705"/>
                  <a:gd name="connsiteX23" fmla="*/ 1258145 w 1850171"/>
                  <a:gd name="connsiteY23" fmla="*/ 98043 h 1122705"/>
                  <a:gd name="connsiteX24" fmla="*/ 1277000 w 1850171"/>
                  <a:gd name="connsiteY24" fmla="*/ 135751 h 1122705"/>
                  <a:gd name="connsiteX25" fmla="*/ 1303396 w 1850171"/>
                  <a:gd name="connsiteY25" fmla="*/ 131980 h 1122705"/>
                  <a:gd name="connsiteX26" fmla="*/ 1344875 w 1850171"/>
                  <a:gd name="connsiteY26" fmla="*/ 124439 h 1122705"/>
                  <a:gd name="connsiteX27" fmla="*/ 1344875 w 1850171"/>
                  <a:gd name="connsiteY27" fmla="*/ 181001 h 1122705"/>
                  <a:gd name="connsiteX28" fmla="*/ 1378813 w 1850171"/>
                  <a:gd name="connsiteY28" fmla="*/ 207397 h 1122705"/>
                  <a:gd name="connsiteX29" fmla="*/ 1401438 w 1850171"/>
                  <a:gd name="connsiteY29" fmla="*/ 365773 h 1122705"/>
                  <a:gd name="connsiteX30" fmla="*/ 1386355 w 1850171"/>
                  <a:gd name="connsiteY30" fmla="*/ 418565 h 1122705"/>
                  <a:gd name="connsiteX31" fmla="*/ 1510793 w 1850171"/>
                  <a:gd name="connsiteY31" fmla="*/ 418565 h 1122705"/>
                  <a:gd name="connsiteX32" fmla="*/ 1589981 w 1850171"/>
                  <a:gd name="connsiteY32" fmla="*/ 448732 h 1122705"/>
                  <a:gd name="connsiteX33" fmla="*/ 1589981 w 1850171"/>
                  <a:gd name="connsiteY33" fmla="*/ 490212 h 1122705"/>
                  <a:gd name="connsiteX34" fmla="*/ 1616378 w 1850171"/>
                  <a:gd name="connsiteY34" fmla="*/ 520379 h 1122705"/>
                  <a:gd name="connsiteX35" fmla="*/ 1563585 w 1850171"/>
                  <a:gd name="connsiteY35" fmla="*/ 561858 h 1122705"/>
                  <a:gd name="connsiteX36" fmla="*/ 1571127 w 1850171"/>
                  <a:gd name="connsiteY36" fmla="*/ 592025 h 1122705"/>
                  <a:gd name="connsiteX37" fmla="*/ 1597523 w 1850171"/>
                  <a:gd name="connsiteY37" fmla="*/ 599567 h 1122705"/>
                  <a:gd name="connsiteX38" fmla="*/ 1646544 w 1850171"/>
                  <a:gd name="connsiteY38" fmla="*/ 690067 h 1122705"/>
                  <a:gd name="connsiteX39" fmla="*/ 1688024 w 1850171"/>
                  <a:gd name="connsiteY39" fmla="*/ 690067 h 1122705"/>
                  <a:gd name="connsiteX40" fmla="*/ 1729503 w 1850171"/>
                  <a:gd name="connsiteY40" fmla="*/ 724005 h 1122705"/>
                  <a:gd name="connsiteX41" fmla="*/ 1850171 w 1850171"/>
                  <a:gd name="connsiteY41" fmla="*/ 716463 h 1122705"/>
                  <a:gd name="connsiteX42" fmla="*/ 1827546 w 1850171"/>
                  <a:gd name="connsiteY42" fmla="*/ 746630 h 1122705"/>
                  <a:gd name="connsiteX43" fmla="*/ 1778525 w 1850171"/>
                  <a:gd name="connsiteY43" fmla="*/ 799422 h 1122705"/>
                  <a:gd name="connsiteX44" fmla="*/ 1680482 w 1850171"/>
                  <a:gd name="connsiteY44" fmla="*/ 1036986 h 1122705"/>
                  <a:gd name="connsiteX45" fmla="*/ 1657266 w 1850171"/>
                  <a:gd name="connsiteY45" fmla="*/ 1122705 h 112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850171" h="1122705">
                    <a:moveTo>
                      <a:pt x="0" y="124948"/>
                    </a:moveTo>
                    <a:lnTo>
                      <a:pt x="70323" y="143293"/>
                    </a:lnTo>
                    <a:lnTo>
                      <a:pt x="130657" y="98043"/>
                    </a:lnTo>
                    <a:lnTo>
                      <a:pt x="187220" y="113126"/>
                    </a:lnTo>
                    <a:lnTo>
                      <a:pt x="209845" y="86730"/>
                    </a:lnTo>
                    <a:lnTo>
                      <a:pt x="262637" y="105584"/>
                    </a:lnTo>
                    <a:lnTo>
                      <a:pt x="379534" y="113126"/>
                    </a:lnTo>
                    <a:lnTo>
                      <a:pt x="458722" y="3771"/>
                    </a:lnTo>
                    <a:lnTo>
                      <a:pt x="526598" y="33938"/>
                    </a:lnTo>
                    <a:lnTo>
                      <a:pt x="571848" y="7542"/>
                    </a:lnTo>
                    <a:lnTo>
                      <a:pt x="624640" y="18855"/>
                    </a:lnTo>
                    <a:lnTo>
                      <a:pt x="669890" y="0"/>
                    </a:lnTo>
                    <a:lnTo>
                      <a:pt x="696287" y="37709"/>
                    </a:lnTo>
                    <a:lnTo>
                      <a:pt x="726453" y="71647"/>
                    </a:lnTo>
                    <a:lnTo>
                      <a:pt x="786787" y="79188"/>
                    </a:lnTo>
                    <a:lnTo>
                      <a:pt x="854663" y="101813"/>
                    </a:lnTo>
                    <a:lnTo>
                      <a:pt x="903684" y="101813"/>
                    </a:lnTo>
                    <a:lnTo>
                      <a:pt x="937622" y="105584"/>
                    </a:lnTo>
                    <a:lnTo>
                      <a:pt x="982872" y="98043"/>
                    </a:lnTo>
                    <a:lnTo>
                      <a:pt x="1062060" y="173460"/>
                    </a:lnTo>
                    <a:lnTo>
                      <a:pt x="1163874" y="192314"/>
                    </a:lnTo>
                    <a:lnTo>
                      <a:pt x="1209124" y="147064"/>
                    </a:lnTo>
                    <a:lnTo>
                      <a:pt x="1212895" y="113126"/>
                    </a:lnTo>
                    <a:lnTo>
                      <a:pt x="1258145" y="98043"/>
                    </a:lnTo>
                    <a:lnTo>
                      <a:pt x="1277000" y="135751"/>
                    </a:lnTo>
                    <a:lnTo>
                      <a:pt x="1303396" y="131980"/>
                    </a:lnTo>
                    <a:lnTo>
                      <a:pt x="1344875" y="124439"/>
                    </a:lnTo>
                    <a:lnTo>
                      <a:pt x="1344875" y="181001"/>
                    </a:lnTo>
                    <a:lnTo>
                      <a:pt x="1378813" y="207397"/>
                    </a:lnTo>
                    <a:lnTo>
                      <a:pt x="1401438" y="365773"/>
                    </a:lnTo>
                    <a:lnTo>
                      <a:pt x="1386355" y="418565"/>
                    </a:lnTo>
                    <a:lnTo>
                      <a:pt x="1510793" y="418565"/>
                    </a:lnTo>
                    <a:lnTo>
                      <a:pt x="1589981" y="448732"/>
                    </a:lnTo>
                    <a:lnTo>
                      <a:pt x="1589981" y="490212"/>
                    </a:lnTo>
                    <a:lnTo>
                      <a:pt x="1616378" y="520379"/>
                    </a:lnTo>
                    <a:lnTo>
                      <a:pt x="1563585" y="561858"/>
                    </a:lnTo>
                    <a:lnTo>
                      <a:pt x="1571127" y="592025"/>
                    </a:lnTo>
                    <a:lnTo>
                      <a:pt x="1597523" y="599567"/>
                    </a:lnTo>
                    <a:lnTo>
                      <a:pt x="1646544" y="690067"/>
                    </a:lnTo>
                    <a:lnTo>
                      <a:pt x="1688024" y="690067"/>
                    </a:lnTo>
                    <a:lnTo>
                      <a:pt x="1729503" y="724005"/>
                    </a:lnTo>
                    <a:lnTo>
                      <a:pt x="1850171" y="716463"/>
                    </a:lnTo>
                    <a:lnTo>
                      <a:pt x="1827546" y="746630"/>
                    </a:lnTo>
                    <a:lnTo>
                      <a:pt x="1778525" y="799422"/>
                    </a:lnTo>
                    <a:lnTo>
                      <a:pt x="1680482" y="1036986"/>
                    </a:lnTo>
                    <a:lnTo>
                      <a:pt x="1657266" y="112270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C684FC8F-B6DC-C6B3-6BA4-EC0B6A705C85}"/>
                </a:ext>
              </a:extLst>
            </p:cNvPr>
            <p:cNvGrpSpPr/>
            <p:nvPr/>
          </p:nvGrpSpPr>
          <p:grpSpPr>
            <a:xfrm>
              <a:off x="789960" y="4438848"/>
              <a:ext cx="1829366" cy="939506"/>
              <a:chOff x="1785031" y="1953373"/>
              <a:chExt cx="818635" cy="420426"/>
            </a:xfrm>
          </p:grpSpPr>
          <p:sp>
            <p:nvSpPr>
              <p:cNvPr id="267" name="正方形/長方形 266">
                <a:extLst>
                  <a:ext uri="{FF2B5EF4-FFF2-40B4-BE49-F238E27FC236}">
                    <a16:creationId xmlns:a16="http://schemas.microsoft.com/office/drawing/2014/main" id="{2DBE64FF-B7AF-70BB-741B-11AC4E532574}"/>
                  </a:ext>
                </a:extLst>
              </p:cNvPr>
              <p:cNvSpPr/>
              <p:nvPr/>
            </p:nvSpPr>
            <p:spPr>
              <a:xfrm rot="20771720">
                <a:off x="2157055" y="1953373"/>
                <a:ext cx="235287" cy="13772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268" name="正方形/長方形 267">
                <a:extLst>
                  <a:ext uri="{FF2B5EF4-FFF2-40B4-BE49-F238E27FC236}">
                    <a16:creationId xmlns:a16="http://schemas.microsoft.com/office/drawing/2014/main" id="{BF40FF52-92AB-283E-AE7E-762811EBD78D}"/>
                  </a:ext>
                </a:extLst>
              </p:cNvPr>
              <p:cNvSpPr/>
              <p:nvPr/>
            </p:nvSpPr>
            <p:spPr>
              <a:xfrm>
                <a:off x="2460198" y="2252350"/>
                <a:ext cx="143468" cy="8263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269" name="正方形/長方形 268">
                <a:extLst>
                  <a:ext uri="{FF2B5EF4-FFF2-40B4-BE49-F238E27FC236}">
                    <a16:creationId xmlns:a16="http://schemas.microsoft.com/office/drawing/2014/main" id="{A891E1B1-CD3C-5562-8715-29D6B8C8904C}"/>
                  </a:ext>
                </a:extLst>
              </p:cNvPr>
              <p:cNvSpPr/>
              <p:nvPr/>
            </p:nvSpPr>
            <p:spPr>
              <a:xfrm rot="20545802">
                <a:off x="1785031" y="2291162"/>
                <a:ext cx="143468" cy="8263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</p:grpSp>
      </p:grpSp>
      <p:grpSp>
        <p:nvGrpSpPr>
          <p:cNvPr id="663" name="グループ化 662">
            <a:extLst>
              <a:ext uri="{FF2B5EF4-FFF2-40B4-BE49-F238E27FC236}">
                <a16:creationId xmlns:a16="http://schemas.microsoft.com/office/drawing/2014/main" id="{DF9C7254-3C57-7F27-C832-54FB6F48AC3C}"/>
              </a:ext>
            </a:extLst>
          </p:cNvPr>
          <p:cNvGrpSpPr/>
          <p:nvPr/>
        </p:nvGrpSpPr>
        <p:grpSpPr>
          <a:xfrm>
            <a:off x="3613786" y="836997"/>
            <a:ext cx="2713441" cy="2637751"/>
            <a:chOff x="3613786" y="836997"/>
            <a:chExt cx="2713441" cy="2637751"/>
          </a:xfrm>
        </p:grpSpPr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7146FFE9-6809-BB59-C7B6-1534BFC28D88}"/>
                </a:ext>
              </a:extLst>
            </p:cNvPr>
            <p:cNvGrpSpPr/>
            <p:nvPr/>
          </p:nvGrpSpPr>
          <p:grpSpPr>
            <a:xfrm>
              <a:off x="3613786" y="836997"/>
              <a:ext cx="2713441" cy="2637751"/>
              <a:chOff x="651511" y="836997"/>
              <a:chExt cx="2713441" cy="2637751"/>
            </a:xfrm>
          </p:grpSpPr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7AB877E9-61EA-E223-7E2B-EDCD8376CCC8}"/>
                  </a:ext>
                </a:extLst>
              </p:cNvPr>
              <p:cNvSpPr/>
              <p:nvPr/>
            </p:nvSpPr>
            <p:spPr>
              <a:xfrm>
                <a:off x="2510609" y="836997"/>
                <a:ext cx="854342" cy="779872"/>
              </a:xfrm>
              <a:custGeom>
                <a:avLst/>
                <a:gdLst>
                  <a:gd name="connsiteX0" fmla="*/ 181847 w 854342"/>
                  <a:gd name="connsiteY0" fmla="*/ 0 h 779872"/>
                  <a:gd name="connsiteX1" fmla="*/ 555830 w 854342"/>
                  <a:gd name="connsiteY1" fmla="*/ 0 h 779872"/>
                  <a:gd name="connsiteX2" fmla="*/ 546733 w 854342"/>
                  <a:gd name="connsiteY2" fmla="*/ 10396 h 779872"/>
                  <a:gd name="connsiteX3" fmla="*/ 543359 w 854342"/>
                  <a:gd name="connsiteY3" fmla="*/ 55957 h 779872"/>
                  <a:gd name="connsiteX4" fmla="*/ 534921 w 854342"/>
                  <a:gd name="connsiteY4" fmla="*/ 66081 h 779872"/>
                  <a:gd name="connsiteX5" fmla="*/ 545046 w 854342"/>
                  <a:gd name="connsiteY5" fmla="*/ 74519 h 779872"/>
                  <a:gd name="connsiteX6" fmla="*/ 543359 w 854342"/>
                  <a:gd name="connsiteY6" fmla="*/ 101518 h 779872"/>
                  <a:gd name="connsiteX7" fmla="*/ 612544 w 854342"/>
                  <a:gd name="connsiteY7" fmla="*/ 128517 h 779872"/>
                  <a:gd name="connsiteX8" fmla="*/ 620981 w 854342"/>
                  <a:gd name="connsiteY8" fmla="*/ 145391 h 779872"/>
                  <a:gd name="connsiteX9" fmla="*/ 647980 w 854342"/>
                  <a:gd name="connsiteY9" fmla="*/ 145391 h 779872"/>
                  <a:gd name="connsiteX10" fmla="*/ 668230 w 854342"/>
                  <a:gd name="connsiteY10" fmla="*/ 167328 h 779872"/>
                  <a:gd name="connsiteX11" fmla="*/ 696916 w 854342"/>
                  <a:gd name="connsiteY11" fmla="*/ 150454 h 779872"/>
                  <a:gd name="connsiteX12" fmla="*/ 735728 w 854342"/>
                  <a:gd name="connsiteY12" fmla="*/ 150454 h 779872"/>
                  <a:gd name="connsiteX13" fmla="*/ 740790 w 854342"/>
                  <a:gd name="connsiteY13" fmla="*/ 170703 h 779872"/>
                  <a:gd name="connsiteX14" fmla="*/ 727290 w 854342"/>
                  <a:gd name="connsiteY14" fmla="*/ 184203 h 779872"/>
                  <a:gd name="connsiteX15" fmla="*/ 755977 w 854342"/>
                  <a:gd name="connsiteY15" fmla="*/ 194328 h 779872"/>
                  <a:gd name="connsiteX16" fmla="*/ 769477 w 854342"/>
                  <a:gd name="connsiteY16" fmla="*/ 206140 h 779872"/>
                  <a:gd name="connsiteX17" fmla="*/ 759352 w 854342"/>
                  <a:gd name="connsiteY17" fmla="*/ 229764 h 779872"/>
                  <a:gd name="connsiteX18" fmla="*/ 777914 w 854342"/>
                  <a:gd name="connsiteY18" fmla="*/ 248326 h 779872"/>
                  <a:gd name="connsiteX19" fmla="*/ 789726 w 854342"/>
                  <a:gd name="connsiteY19" fmla="*/ 244951 h 779872"/>
                  <a:gd name="connsiteX20" fmla="*/ 794788 w 854342"/>
                  <a:gd name="connsiteY20" fmla="*/ 234826 h 779872"/>
                  <a:gd name="connsiteX21" fmla="*/ 823475 w 854342"/>
                  <a:gd name="connsiteY21" fmla="*/ 233139 h 779872"/>
                  <a:gd name="connsiteX22" fmla="*/ 847099 w 854342"/>
                  <a:gd name="connsiteY22" fmla="*/ 244951 h 779872"/>
                  <a:gd name="connsiteX23" fmla="*/ 830225 w 854342"/>
                  <a:gd name="connsiteY23" fmla="*/ 261825 h 779872"/>
                  <a:gd name="connsiteX24" fmla="*/ 847099 w 854342"/>
                  <a:gd name="connsiteY24" fmla="*/ 266888 h 779872"/>
                  <a:gd name="connsiteX25" fmla="*/ 854342 w 854342"/>
                  <a:gd name="connsiteY25" fmla="*/ 264818 h 779872"/>
                  <a:gd name="connsiteX26" fmla="*/ 854342 w 854342"/>
                  <a:gd name="connsiteY26" fmla="*/ 694705 h 779872"/>
                  <a:gd name="connsiteX27" fmla="*/ 845412 w 854342"/>
                  <a:gd name="connsiteY27" fmla="*/ 693812 h 779872"/>
                  <a:gd name="connsiteX28" fmla="*/ 831912 w 854342"/>
                  <a:gd name="connsiteY28" fmla="*/ 703937 h 779872"/>
                  <a:gd name="connsiteX29" fmla="*/ 811663 w 854342"/>
                  <a:gd name="connsiteY29" fmla="*/ 720811 h 779872"/>
                  <a:gd name="connsiteX30" fmla="*/ 794788 w 854342"/>
                  <a:gd name="connsiteY30" fmla="*/ 705624 h 779872"/>
                  <a:gd name="connsiteX31" fmla="*/ 762727 w 854342"/>
                  <a:gd name="connsiteY31" fmla="*/ 727561 h 779872"/>
                  <a:gd name="connsiteX32" fmla="*/ 754290 w 854342"/>
                  <a:gd name="connsiteY32" fmla="*/ 735998 h 779872"/>
                  <a:gd name="connsiteX33" fmla="*/ 754290 w 854342"/>
                  <a:gd name="connsiteY33" fmla="*/ 751185 h 779872"/>
                  <a:gd name="connsiteX34" fmla="*/ 646293 w 854342"/>
                  <a:gd name="connsiteY34" fmla="*/ 779872 h 779872"/>
                  <a:gd name="connsiteX35" fmla="*/ 624356 w 854342"/>
                  <a:gd name="connsiteY35" fmla="*/ 762998 h 779872"/>
                  <a:gd name="connsiteX36" fmla="*/ 580482 w 854342"/>
                  <a:gd name="connsiteY36" fmla="*/ 762998 h 779872"/>
                  <a:gd name="connsiteX37" fmla="*/ 487673 w 854342"/>
                  <a:gd name="connsiteY37" fmla="*/ 695500 h 779872"/>
                  <a:gd name="connsiteX38" fmla="*/ 465736 w 854342"/>
                  <a:gd name="connsiteY38" fmla="*/ 700562 h 779872"/>
                  <a:gd name="connsiteX39" fmla="*/ 447174 w 854342"/>
                  <a:gd name="connsiteY39" fmla="*/ 673563 h 779872"/>
                  <a:gd name="connsiteX40" fmla="*/ 430299 w 854342"/>
                  <a:gd name="connsiteY40" fmla="*/ 663438 h 779872"/>
                  <a:gd name="connsiteX41" fmla="*/ 418487 w 854342"/>
                  <a:gd name="connsiteY41" fmla="*/ 655001 h 779872"/>
                  <a:gd name="connsiteX42" fmla="*/ 406675 w 854342"/>
                  <a:gd name="connsiteY42" fmla="*/ 638126 h 779872"/>
                  <a:gd name="connsiteX43" fmla="*/ 381363 w 854342"/>
                  <a:gd name="connsiteY43" fmla="*/ 634752 h 779872"/>
                  <a:gd name="connsiteX44" fmla="*/ 361114 w 854342"/>
                  <a:gd name="connsiteY44" fmla="*/ 634752 h 779872"/>
                  <a:gd name="connsiteX45" fmla="*/ 354364 w 854342"/>
                  <a:gd name="connsiteY45" fmla="*/ 639814 h 779872"/>
                  <a:gd name="connsiteX46" fmla="*/ 308803 w 854342"/>
                  <a:gd name="connsiteY46" fmla="*/ 633064 h 779872"/>
                  <a:gd name="connsiteX47" fmla="*/ 268304 w 854342"/>
                  <a:gd name="connsiteY47" fmla="*/ 649939 h 779872"/>
                  <a:gd name="connsiteX48" fmla="*/ 224431 w 854342"/>
                  <a:gd name="connsiteY48" fmla="*/ 629689 h 779872"/>
                  <a:gd name="connsiteX49" fmla="*/ 209244 w 854342"/>
                  <a:gd name="connsiteY49" fmla="*/ 638126 h 779872"/>
                  <a:gd name="connsiteX50" fmla="*/ 187307 w 854342"/>
                  <a:gd name="connsiteY50" fmla="*/ 638126 h 779872"/>
                  <a:gd name="connsiteX51" fmla="*/ 177182 w 854342"/>
                  <a:gd name="connsiteY51" fmla="*/ 633064 h 779872"/>
                  <a:gd name="connsiteX52" fmla="*/ 151870 w 854342"/>
                  <a:gd name="connsiteY52" fmla="*/ 639814 h 779872"/>
                  <a:gd name="connsiteX53" fmla="*/ 146808 w 854342"/>
                  <a:gd name="connsiteY53" fmla="*/ 649939 h 779872"/>
                  <a:gd name="connsiteX54" fmla="*/ 146808 w 854342"/>
                  <a:gd name="connsiteY54" fmla="*/ 661751 h 779872"/>
                  <a:gd name="connsiteX55" fmla="*/ 129934 w 854342"/>
                  <a:gd name="connsiteY55" fmla="*/ 671875 h 779872"/>
                  <a:gd name="connsiteX56" fmla="*/ 106309 w 854342"/>
                  <a:gd name="connsiteY56" fmla="*/ 678625 h 779872"/>
                  <a:gd name="connsiteX57" fmla="*/ 89435 w 854342"/>
                  <a:gd name="connsiteY57" fmla="*/ 658376 h 779872"/>
                  <a:gd name="connsiteX58" fmla="*/ 67498 w 854342"/>
                  <a:gd name="connsiteY58" fmla="*/ 671875 h 779872"/>
                  <a:gd name="connsiteX59" fmla="*/ 53998 w 854342"/>
                  <a:gd name="connsiteY59" fmla="*/ 671875 h 779872"/>
                  <a:gd name="connsiteX60" fmla="*/ 52311 w 854342"/>
                  <a:gd name="connsiteY60" fmla="*/ 653314 h 779872"/>
                  <a:gd name="connsiteX61" fmla="*/ 64123 w 854342"/>
                  <a:gd name="connsiteY61" fmla="*/ 639814 h 779872"/>
                  <a:gd name="connsiteX62" fmla="*/ 48936 w 854342"/>
                  <a:gd name="connsiteY62" fmla="*/ 629689 h 779872"/>
                  <a:gd name="connsiteX63" fmla="*/ 48936 w 854342"/>
                  <a:gd name="connsiteY63" fmla="*/ 604378 h 779872"/>
                  <a:gd name="connsiteX64" fmla="*/ 25312 w 854342"/>
                  <a:gd name="connsiteY64" fmla="*/ 580753 h 779872"/>
                  <a:gd name="connsiteX65" fmla="*/ 11812 w 854342"/>
                  <a:gd name="connsiteY65" fmla="*/ 580753 h 779872"/>
                  <a:gd name="connsiteX66" fmla="*/ 10125 w 854342"/>
                  <a:gd name="connsiteY66" fmla="*/ 565566 h 779872"/>
                  <a:gd name="connsiteX67" fmla="*/ 1688 w 854342"/>
                  <a:gd name="connsiteY67" fmla="*/ 557129 h 779872"/>
                  <a:gd name="connsiteX68" fmla="*/ 3375 w 854342"/>
                  <a:gd name="connsiteY68" fmla="*/ 535192 h 779872"/>
                  <a:gd name="connsiteX69" fmla="*/ 15187 w 854342"/>
                  <a:gd name="connsiteY69" fmla="*/ 511568 h 779872"/>
                  <a:gd name="connsiteX70" fmla="*/ 37124 w 854342"/>
                  <a:gd name="connsiteY70" fmla="*/ 504818 h 779872"/>
                  <a:gd name="connsiteX71" fmla="*/ 16875 w 854342"/>
                  <a:gd name="connsiteY71" fmla="*/ 476131 h 779872"/>
                  <a:gd name="connsiteX72" fmla="*/ 0 w 854342"/>
                  <a:gd name="connsiteY72" fmla="*/ 472756 h 779872"/>
                  <a:gd name="connsiteX73" fmla="*/ 13500 w 854342"/>
                  <a:gd name="connsiteY73" fmla="*/ 450820 h 779872"/>
                  <a:gd name="connsiteX74" fmla="*/ 13500 w 854342"/>
                  <a:gd name="connsiteY74" fmla="*/ 427195 h 779872"/>
                  <a:gd name="connsiteX75" fmla="*/ 26999 w 854342"/>
                  <a:gd name="connsiteY75" fmla="*/ 413696 h 779872"/>
                  <a:gd name="connsiteX76" fmla="*/ 10125 w 854342"/>
                  <a:gd name="connsiteY76" fmla="*/ 406946 h 779872"/>
                  <a:gd name="connsiteX77" fmla="*/ 11812 w 854342"/>
                  <a:gd name="connsiteY77" fmla="*/ 395134 h 779872"/>
                  <a:gd name="connsiteX78" fmla="*/ 20250 w 854342"/>
                  <a:gd name="connsiteY78" fmla="*/ 378259 h 779872"/>
                  <a:gd name="connsiteX79" fmla="*/ 47249 w 854342"/>
                  <a:gd name="connsiteY79" fmla="*/ 366447 h 779872"/>
                  <a:gd name="connsiteX80" fmla="*/ 53998 w 854342"/>
                  <a:gd name="connsiteY80" fmla="*/ 339448 h 779872"/>
                  <a:gd name="connsiteX81" fmla="*/ 64123 w 854342"/>
                  <a:gd name="connsiteY81" fmla="*/ 319199 h 779872"/>
                  <a:gd name="connsiteX82" fmla="*/ 79310 w 854342"/>
                  <a:gd name="connsiteY82" fmla="*/ 314136 h 779872"/>
                  <a:gd name="connsiteX83" fmla="*/ 89435 w 854342"/>
                  <a:gd name="connsiteY83" fmla="*/ 282075 h 779872"/>
                  <a:gd name="connsiteX84" fmla="*/ 89435 w 854342"/>
                  <a:gd name="connsiteY84" fmla="*/ 266888 h 779872"/>
                  <a:gd name="connsiteX85" fmla="*/ 107997 w 854342"/>
                  <a:gd name="connsiteY85" fmla="*/ 253388 h 779872"/>
                  <a:gd name="connsiteX86" fmla="*/ 126559 w 854342"/>
                  <a:gd name="connsiteY86" fmla="*/ 261825 h 779872"/>
                  <a:gd name="connsiteX87" fmla="*/ 126559 w 854342"/>
                  <a:gd name="connsiteY87" fmla="*/ 250013 h 779872"/>
                  <a:gd name="connsiteX88" fmla="*/ 123184 w 854342"/>
                  <a:gd name="connsiteY88" fmla="*/ 241576 h 779872"/>
                  <a:gd name="connsiteX89" fmla="*/ 124871 w 854342"/>
                  <a:gd name="connsiteY89" fmla="*/ 231451 h 779872"/>
                  <a:gd name="connsiteX90" fmla="*/ 106309 w 854342"/>
                  <a:gd name="connsiteY90" fmla="*/ 217952 h 779872"/>
                  <a:gd name="connsiteX91" fmla="*/ 99560 w 854342"/>
                  <a:gd name="connsiteY91" fmla="*/ 196015 h 779872"/>
                  <a:gd name="connsiteX92" fmla="*/ 124871 w 854342"/>
                  <a:gd name="connsiteY92" fmla="*/ 174078 h 779872"/>
                  <a:gd name="connsiteX93" fmla="*/ 150183 w 854342"/>
                  <a:gd name="connsiteY93" fmla="*/ 180828 h 779872"/>
                  <a:gd name="connsiteX94" fmla="*/ 173807 w 854342"/>
                  <a:gd name="connsiteY94" fmla="*/ 167328 h 779872"/>
                  <a:gd name="connsiteX95" fmla="*/ 209244 w 854342"/>
                  <a:gd name="connsiteY95" fmla="*/ 135267 h 779872"/>
                  <a:gd name="connsiteX96" fmla="*/ 212619 w 854342"/>
                  <a:gd name="connsiteY96" fmla="*/ 101518 h 779872"/>
                  <a:gd name="connsiteX97" fmla="*/ 199119 w 854342"/>
                  <a:gd name="connsiteY97" fmla="*/ 93080 h 779872"/>
                  <a:gd name="connsiteX98" fmla="*/ 209244 w 854342"/>
                  <a:gd name="connsiteY98" fmla="*/ 54269 h 779872"/>
                  <a:gd name="connsiteX99" fmla="*/ 180557 w 854342"/>
                  <a:gd name="connsiteY99" fmla="*/ 37395 h 779872"/>
                  <a:gd name="connsiteX100" fmla="*/ 181847 w 854342"/>
                  <a:gd name="connsiteY100" fmla="*/ 0 h 779872"/>
                  <a:gd name="connsiteX0" fmla="*/ 181847 w 854342"/>
                  <a:gd name="connsiteY0" fmla="*/ 120241 h 900113"/>
                  <a:gd name="connsiteX1" fmla="*/ 392929 w 854342"/>
                  <a:gd name="connsiteY1" fmla="*/ 0 h 900113"/>
                  <a:gd name="connsiteX2" fmla="*/ 555830 w 854342"/>
                  <a:gd name="connsiteY2" fmla="*/ 120241 h 900113"/>
                  <a:gd name="connsiteX3" fmla="*/ 546733 w 854342"/>
                  <a:gd name="connsiteY3" fmla="*/ 130637 h 900113"/>
                  <a:gd name="connsiteX4" fmla="*/ 543359 w 854342"/>
                  <a:gd name="connsiteY4" fmla="*/ 176198 h 900113"/>
                  <a:gd name="connsiteX5" fmla="*/ 534921 w 854342"/>
                  <a:gd name="connsiteY5" fmla="*/ 186322 h 900113"/>
                  <a:gd name="connsiteX6" fmla="*/ 545046 w 854342"/>
                  <a:gd name="connsiteY6" fmla="*/ 194760 h 900113"/>
                  <a:gd name="connsiteX7" fmla="*/ 543359 w 854342"/>
                  <a:gd name="connsiteY7" fmla="*/ 221759 h 900113"/>
                  <a:gd name="connsiteX8" fmla="*/ 612544 w 854342"/>
                  <a:gd name="connsiteY8" fmla="*/ 248758 h 900113"/>
                  <a:gd name="connsiteX9" fmla="*/ 620981 w 854342"/>
                  <a:gd name="connsiteY9" fmla="*/ 265632 h 900113"/>
                  <a:gd name="connsiteX10" fmla="*/ 647980 w 854342"/>
                  <a:gd name="connsiteY10" fmla="*/ 265632 h 900113"/>
                  <a:gd name="connsiteX11" fmla="*/ 668230 w 854342"/>
                  <a:gd name="connsiteY11" fmla="*/ 287569 h 900113"/>
                  <a:gd name="connsiteX12" fmla="*/ 696916 w 854342"/>
                  <a:gd name="connsiteY12" fmla="*/ 270695 h 900113"/>
                  <a:gd name="connsiteX13" fmla="*/ 735728 w 854342"/>
                  <a:gd name="connsiteY13" fmla="*/ 270695 h 900113"/>
                  <a:gd name="connsiteX14" fmla="*/ 740790 w 854342"/>
                  <a:gd name="connsiteY14" fmla="*/ 290944 h 900113"/>
                  <a:gd name="connsiteX15" fmla="*/ 727290 w 854342"/>
                  <a:gd name="connsiteY15" fmla="*/ 304444 h 900113"/>
                  <a:gd name="connsiteX16" fmla="*/ 755977 w 854342"/>
                  <a:gd name="connsiteY16" fmla="*/ 314569 h 900113"/>
                  <a:gd name="connsiteX17" fmla="*/ 769477 w 854342"/>
                  <a:gd name="connsiteY17" fmla="*/ 326381 h 900113"/>
                  <a:gd name="connsiteX18" fmla="*/ 759352 w 854342"/>
                  <a:gd name="connsiteY18" fmla="*/ 350005 h 900113"/>
                  <a:gd name="connsiteX19" fmla="*/ 777914 w 854342"/>
                  <a:gd name="connsiteY19" fmla="*/ 368567 h 900113"/>
                  <a:gd name="connsiteX20" fmla="*/ 789726 w 854342"/>
                  <a:gd name="connsiteY20" fmla="*/ 365192 h 900113"/>
                  <a:gd name="connsiteX21" fmla="*/ 794788 w 854342"/>
                  <a:gd name="connsiteY21" fmla="*/ 355067 h 900113"/>
                  <a:gd name="connsiteX22" fmla="*/ 823475 w 854342"/>
                  <a:gd name="connsiteY22" fmla="*/ 353380 h 900113"/>
                  <a:gd name="connsiteX23" fmla="*/ 847099 w 854342"/>
                  <a:gd name="connsiteY23" fmla="*/ 365192 h 900113"/>
                  <a:gd name="connsiteX24" fmla="*/ 830225 w 854342"/>
                  <a:gd name="connsiteY24" fmla="*/ 382066 h 900113"/>
                  <a:gd name="connsiteX25" fmla="*/ 847099 w 854342"/>
                  <a:gd name="connsiteY25" fmla="*/ 387129 h 900113"/>
                  <a:gd name="connsiteX26" fmla="*/ 854342 w 854342"/>
                  <a:gd name="connsiteY26" fmla="*/ 385059 h 900113"/>
                  <a:gd name="connsiteX27" fmla="*/ 854342 w 854342"/>
                  <a:gd name="connsiteY27" fmla="*/ 814946 h 900113"/>
                  <a:gd name="connsiteX28" fmla="*/ 845412 w 854342"/>
                  <a:gd name="connsiteY28" fmla="*/ 814053 h 900113"/>
                  <a:gd name="connsiteX29" fmla="*/ 831912 w 854342"/>
                  <a:gd name="connsiteY29" fmla="*/ 824178 h 900113"/>
                  <a:gd name="connsiteX30" fmla="*/ 811663 w 854342"/>
                  <a:gd name="connsiteY30" fmla="*/ 841052 h 900113"/>
                  <a:gd name="connsiteX31" fmla="*/ 794788 w 854342"/>
                  <a:gd name="connsiteY31" fmla="*/ 825865 h 900113"/>
                  <a:gd name="connsiteX32" fmla="*/ 762727 w 854342"/>
                  <a:gd name="connsiteY32" fmla="*/ 847802 h 900113"/>
                  <a:gd name="connsiteX33" fmla="*/ 754290 w 854342"/>
                  <a:gd name="connsiteY33" fmla="*/ 856239 h 900113"/>
                  <a:gd name="connsiteX34" fmla="*/ 754290 w 854342"/>
                  <a:gd name="connsiteY34" fmla="*/ 871426 h 900113"/>
                  <a:gd name="connsiteX35" fmla="*/ 646293 w 854342"/>
                  <a:gd name="connsiteY35" fmla="*/ 900113 h 900113"/>
                  <a:gd name="connsiteX36" fmla="*/ 624356 w 854342"/>
                  <a:gd name="connsiteY36" fmla="*/ 883239 h 900113"/>
                  <a:gd name="connsiteX37" fmla="*/ 580482 w 854342"/>
                  <a:gd name="connsiteY37" fmla="*/ 883239 h 900113"/>
                  <a:gd name="connsiteX38" fmla="*/ 487673 w 854342"/>
                  <a:gd name="connsiteY38" fmla="*/ 815741 h 900113"/>
                  <a:gd name="connsiteX39" fmla="*/ 465736 w 854342"/>
                  <a:gd name="connsiteY39" fmla="*/ 820803 h 900113"/>
                  <a:gd name="connsiteX40" fmla="*/ 447174 w 854342"/>
                  <a:gd name="connsiteY40" fmla="*/ 793804 h 900113"/>
                  <a:gd name="connsiteX41" fmla="*/ 430299 w 854342"/>
                  <a:gd name="connsiteY41" fmla="*/ 783679 h 900113"/>
                  <a:gd name="connsiteX42" fmla="*/ 418487 w 854342"/>
                  <a:gd name="connsiteY42" fmla="*/ 775242 h 900113"/>
                  <a:gd name="connsiteX43" fmla="*/ 406675 w 854342"/>
                  <a:gd name="connsiteY43" fmla="*/ 758367 h 900113"/>
                  <a:gd name="connsiteX44" fmla="*/ 381363 w 854342"/>
                  <a:gd name="connsiteY44" fmla="*/ 754993 h 900113"/>
                  <a:gd name="connsiteX45" fmla="*/ 361114 w 854342"/>
                  <a:gd name="connsiteY45" fmla="*/ 754993 h 900113"/>
                  <a:gd name="connsiteX46" fmla="*/ 354364 w 854342"/>
                  <a:gd name="connsiteY46" fmla="*/ 760055 h 900113"/>
                  <a:gd name="connsiteX47" fmla="*/ 308803 w 854342"/>
                  <a:gd name="connsiteY47" fmla="*/ 753305 h 900113"/>
                  <a:gd name="connsiteX48" fmla="*/ 268304 w 854342"/>
                  <a:gd name="connsiteY48" fmla="*/ 770180 h 900113"/>
                  <a:gd name="connsiteX49" fmla="*/ 224431 w 854342"/>
                  <a:gd name="connsiteY49" fmla="*/ 749930 h 900113"/>
                  <a:gd name="connsiteX50" fmla="*/ 209244 w 854342"/>
                  <a:gd name="connsiteY50" fmla="*/ 758367 h 900113"/>
                  <a:gd name="connsiteX51" fmla="*/ 187307 w 854342"/>
                  <a:gd name="connsiteY51" fmla="*/ 758367 h 900113"/>
                  <a:gd name="connsiteX52" fmla="*/ 177182 w 854342"/>
                  <a:gd name="connsiteY52" fmla="*/ 753305 h 900113"/>
                  <a:gd name="connsiteX53" fmla="*/ 151870 w 854342"/>
                  <a:gd name="connsiteY53" fmla="*/ 760055 h 900113"/>
                  <a:gd name="connsiteX54" fmla="*/ 146808 w 854342"/>
                  <a:gd name="connsiteY54" fmla="*/ 770180 h 900113"/>
                  <a:gd name="connsiteX55" fmla="*/ 146808 w 854342"/>
                  <a:gd name="connsiteY55" fmla="*/ 781992 h 900113"/>
                  <a:gd name="connsiteX56" fmla="*/ 129934 w 854342"/>
                  <a:gd name="connsiteY56" fmla="*/ 792116 h 900113"/>
                  <a:gd name="connsiteX57" fmla="*/ 106309 w 854342"/>
                  <a:gd name="connsiteY57" fmla="*/ 798866 h 900113"/>
                  <a:gd name="connsiteX58" fmla="*/ 89435 w 854342"/>
                  <a:gd name="connsiteY58" fmla="*/ 778617 h 900113"/>
                  <a:gd name="connsiteX59" fmla="*/ 67498 w 854342"/>
                  <a:gd name="connsiteY59" fmla="*/ 792116 h 900113"/>
                  <a:gd name="connsiteX60" fmla="*/ 53998 w 854342"/>
                  <a:gd name="connsiteY60" fmla="*/ 792116 h 900113"/>
                  <a:gd name="connsiteX61" fmla="*/ 52311 w 854342"/>
                  <a:gd name="connsiteY61" fmla="*/ 773555 h 900113"/>
                  <a:gd name="connsiteX62" fmla="*/ 64123 w 854342"/>
                  <a:gd name="connsiteY62" fmla="*/ 760055 h 900113"/>
                  <a:gd name="connsiteX63" fmla="*/ 48936 w 854342"/>
                  <a:gd name="connsiteY63" fmla="*/ 749930 h 900113"/>
                  <a:gd name="connsiteX64" fmla="*/ 48936 w 854342"/>
                  <a:gd name="connsiteY64" fmla="*/ 724619 h 900113"/>
                  <a:gd name="connsiteX65" fmla="*/ 25312 w 854342"/>
                  <a:gd name="connsiteY65" fmla="*/ 700994 h 900113"/>
                  <a:gd name="connsiteX66" fmla="*/ 11812 w 854342"/>
                  <a:gd name="connsiteY66" fmla="*/ 700994 h 900113"/>
                  <a:gd name="connsiteX67" fmla="*/ 10125 w 854342"/>
                  <a:gd name="connsiteY67" fmla="*/ 685807 h 900113"/>
                  <a:gd name="connsiteX68" fmla="*/ 1688 w 854342"/>
                  <a:gd name="connsiteY68" fmla="*/ 677370 h 900113"/>
                  <a:gd name="connsiteX69" fmla="*/ 3375 w 854342"/>
                  <a:gd name="connsiteY69" fmla="*/ 655433 h 900113"/>
                  <a:gd name="connsiteX70" fmla="*/ 15187 w 854342"/>
                  <a:gd name="connsiteY70" fmla="*/ 631809 h 900113"/>
                  <a:gd name="connsiteX71" fmla="*/ 37124 w 854342"/>
                  <a:gd name="connsiteY71" fmla="*/ 625059 h 900113"/>
                  <a:gd name="connsiteX72" fmla="*/ 16875 w 854342"/>
                  <a:gd name="connsiteY72" fmla="*/ 596372 h 900113"/>
                  <a:gd name="connsiteX73" fmla="*/ 0 w 854342"/>
                  <a:gd name="connsiteY73" fmla="*/ 592997 h 900113"/>
                  <a:gd name="connsiteX74" fmla="*/ 13500 w 854342"/>
                  <a:gd name="connsiteY74" fmla="*/ 571061 h 900113"/>
                  <a:gd name="connsiteX75" fmla="*/ 13500 w 854342"/>
                  <a:gd name="connsiteY75" fmla="*/ 547436 h 900113"/>
                  <a:gd name="connsiteX76" fmla="*/ 26999 w 854342"/>
                  <a:gd name="connsiteY76" fmla="*/ 533937 h 900113"/>
                  <a:gd name="connsiteX77" fmla="*/ 10125 w 854342"/>
                  <a:gd name="connsiteY77" fmla="*/ 527187 h 900113"/>
                  <a:gd name="connsiteX78" fmla="*/ 11812 w 854342"/>
                  <a:gd name="connsiteY78" fmla="*/ 515375 h 900113"/>
                  <a:gd name="connsiteX79" fmla="*/ 20250 w 854342"/>
                  <a:gd name="connsiteY79" fmla="*/ 498500 h 900113"/>
                  <a:gd name="connsiteX80" fmla="*/ 47249 w 854342"/>
                  <a:gd name="connsiteY80" fmla="*/ 486688 h 900113"/>
                  <a:gd name="connsiteX81" fmla="*/ 53998 w 854342"/>
                  <a:gd name="connsiteY81" fmla="*/ 459689 h 900113"/>
                  <a:gd name="connsiteX82" fmla="*/ 64123 w 854342"/>
                  <a:gd name="connsiteY82" fmla="*/ 439440 h 900113"/>
                  <a:gd name="connsiteX83" fmla="*/ 79310 w 854342"/>
                  <a:gd name="connsiteY83" fmla="*/ 434377 h 900113"/>
                  <a:gd name="connsiteX84" fmla="*/ 89435 w 854342"/>
                  <a:gd name="connsiteY84" fmla="*/ 402316 h 900113"/>
                  <a:gd name="connsiteX85" fmla="*/ 89435 w 854342"/>
                  <a:gd name="connsiteY85" fmla="*/ 387129 h 900113"/>
                  <a:gd name="connsiteX86" fmla="*/ 107997 w 854342"/>
                  <a:gd name="connsiteY86" fmla="*/ 373629 h 900113"/>
                  <a:gd name="connsiteX87" fmla="*/ 126559 w 854342"/>
                  <a:gd name="connsiteY87" fmla="*/ 382066 h 900113"/>
                  <a:gd name="connsiteX88" fmla="*/ 126559 w 854342"/>
                  <a:gd name="connsiteY88" fmla="*/ 370254 h 900113"/>
                  <a:gd name="connsiteX89" fmla="*/ 123184 w 854342"/>
                  <a:gd name="connsiteY89" fmla="*/ 361817 h 900113"/>
                  <a:gd name="connsiteX90" fmla="*/ 124871 w 854342"/>
                  <a:gd name="connsiteY90" fmla="*/ 351692 h 900113"/>
                  <a:gd name="connsiteX91" fmla="*/ 106309 w 854342"/>
                  <a:gd name="connsiteY91" fmla="*/ 338193 h 900113"/>
                  <a:gd name="connsiteX92" fmla="*/ 99560 w 854342"/>
                  <a:gd name="connsiteY92" fmla="*/ 316256 h 900113"/>
                  <a:gd name="connsiteX93" fmla="*/ 124871 w 854342"/>
                  <a:gd name="connsiteY93" fmla="*/ 294319 h 900113"/>
                  <a:gd name="connsiteX94" fmla="*/ 150183 w 854342"/>
                  <a:gd name="connsiteY94" fmla="*/ 301069 h 900113"/>
                  <a:gd name="connsiteX95" fmla="*/ 173807 w 854342"/>
                  <a:gd name="connsiteY95" fmla="*/ 287569 h 900113"/>
                  <a:gd name="connsiteX96" fmla="*/ 209244 w 854342"/>
                  <a:gd name="connsiteY96" fmla="*/ 255508 h 900113"/>
                  <a:gd name="connsiteX97" fmla="*/ 212619 w 854342"/>
                  <a:gd name="connsiteY97" fmla="*/ 221759 h 900113"/>
                  <a:gd name="connsiteX98" fmla="*/ 199119 w 854342"/>
                  <a:gd name="connsiteY98" fmla="*/ 213321 h 900113"/>
                  <a:gd name="connsiteX99" fmla="*/ 209244 w 854342"/>
                  <a:gd name="connsiteY99" fmla="*/ 174510 h 900113"/>
                  <a:gd name="connsiteX100" fmla="*/ 180557 w 854342"/>
                  <a:gd name="connsiteY100" fmla="*/ 157636 h 900113"/>
                  <a:gd name="connsiteX101" fmla="*/ 181847 w 854342"/>
                  <a:gd name="connsiteY101" fmla="*/ 120241 h 900113"/>
                  <a:gd name="connsiteX0" fmla="*/ 392929 w 854342"/>
                  <a:gd name="connsiteY0" fmla="*/ 0 h 900113"/>
                  <a:gd name="connsiteX1" fmla="*/ 555830 w 854342"/>
                  <a:gd name="connsiteY1" fmla="*/ 120241 h 900113"/>
                  <a:gd name="connsiteX2" fmla="*/ 546733 w 854342"/>
                  <a:gd name="connsiteY2" fmla="*/ 130637 h 900113"/>
                  <a:gd name="connsiteX3" fmla="*/ 543359 w 854342"/>
                  <a:gd name="connsiteY3" fmla="*/ 176198 h 900113"/>
                  <a:gd name="connsiteX4" fmla="*/ 534921 w 854342"/>
                  <a:gd name="connsiteY4" fmla="*/ 186322 h 900113"/>
                  <a:gd name="connsiteX5" fmla="*/ 545046 w 854342"/>
                  <a:gd name="connsiteY5" fmla="*/ 194760 h 900113"/>
                  <a:gd name="connsiteX6" fmla="*/ 543359 w 854342"/>
                  <a:gd name="connsiteY6" fmla="*/ 221759 h 900113"/>
                  <a:gd name="connsiteX7" fmla="*/ 612544 w 854342"/>
                  <a:gd name="connsiteY7" fmla="*/ 248758 h 900113"/>
                  <a:gd name="connsiteX8" fmla="*/ 620981 w 854342"/>
                  <a:gd name="connsiteY8" fmla="*/ 265632 h 900113"/>
                  <a:gd name="connsiteX9" fmla="*/ 647980 w 854342"/>
                  <a:gd name="connsiteY9" fmla="*/ 265632 h 900113"/>
                  <a:gd name="connsiteX10" fmla="*/ 668230 w 854342"/>
                  <a:gd name="connsiteY10" fmla="*/ 287569 h 900113"/>
                  <a:gd name="connsiteX11" fmla="*/ 696916 w 854342"/>
                  <a:gd name="connsiteY11" fmla="*/ 270695 h 900113"/>
                  <a:gd name="connsiteX12" fmla="*/ 735728 w 854342"/>
                  <a:gd name="connsiteY12" fmla="*/ 270695 h 900113"/>
                  <a:gd name="connsiteX13" fmla="*/ 740790 w 854342"/>
                  <a:gd name="connsiteY13" fmla="*/ 290944 h 900113"/>
                  <a:gd name="connsiteX14" fmla="*/ 727290 w 854342"/>
                  <a:gd name="connsiteY14" fmla="*/ 304444 h 900113"/>
                  <a:gd name="connsiteX15" fmla="*/ 755977 w 854342"/>
                  <a:gd name="connsiteY15" fmla="*/ 314569 h 900113"/>
                  <a:gd name="connsiteX16" fmla="*/ 769477 w 854342"/>
                  <a:gd name="connsiteY16" fmla="*/ 326381 h 900113"/>
                  <a:gd name="connsiteX17" fmla="*/ 759352 w 854342"/>
                  <a:gd name="connsiteY17" fmla="*/ 350005 h 900113"/>
                  <a:gd name="connsiteX18" fmla="*/ 777914 w 854342"/>
                  <a:gd name="connsiteY18" fmla="*/ 368567 h 900113"/>
                  <a:gd name="connsiteX19" fmla="*/ 789726 w 854342"/>
                  <a:gd name="connsiteY19" fmla="*/ 365192 h 900113"/>
                  <a:gd name="connsiteX20" fmla="*/ 794788 w 854342"/>
                  <a:gd name="connsiteY20" fmla="*/ 355067 h 900113"/>
                  <a:gd name="connsiteX21" fmla="*/ 823475 w 854342"/>
                  <a:gd name="connsiteY21" fmla="*/ 353380 h 900113"/>
                  <a:gd name="connsiteX22" fmla="*/ 847099 w 854342"/>
                  <a:gd name="connsiteY22" fmla="*/ 365192 h 900113"/>
                  <a:gd name="connsiteX23" fmla="*/ 830225 w 854342"/>
                  <a:gd name="connsiteY23" fmla="*/ 382066 h 900113"/>
                  <a:gd name="connsiteX24" fmla="*/ 847099 w 854342"/>
                  <a:gd name="connsiteY24" fmla="*/ 387129 h 900113"/>
                  <a:gd name="connsiteX25" fmla="*/ 854342 w 854342"/>
                  <a:gd name="connsiteY25" fmla="*/ 385059 h 900113"/>
                  <a:gd name="connsiteX26" fmla="*/ 854342 w 854342"/>
                  <a:gd name="connsiteY26" fmla="*/ 814946 h 900113"/>
                  <a:gd name="connsiteX27" fmla="*/ 845412 w 854342"/>
                  <a:gd name="connsiteY27" fmla="*/ 814053 h 900113"/>
                  <a:gd name="connsiteX28" fmla="*/ 831912 w 854342"/>
                  <a:gd name="connsiteY28" fmla="*/ 824178 h 900113"/>
                  <a:gd name="connsiteX29" fmla="*/ 811663 w 854342"/>
                  <a:gd name="connsiteY29" fmla="*/ 841052 h 900113"/>
                  <a:gd name="connsiteX30" fmla="*/ 794788 w 854342"/>
                  <a:gd name="connsiteY30" fmla="*/ 825865 h 900113"/>
                  <a:gd name="connsiteX31" fmla="*/ 762727 w 854342"/>
                  <a:gd name="connsiteY31" fmla="*/ 847802 h 900113"/>
                  <a:gd name="connsiteX32" fmla="*/ 754290 w 854342"/>
                  <a:gd name="connsiteY32" fmla="*/ 856239 h 900113"/>
                  <a:gd name="connsiteX33" fmla="*/ 754290 w 854342"/>
                  <a:gd name="connsiteY33" fmla="*/ 871426 h 900113"/>
                  <a:gd name="connsiteX34" fmla="*/ 646293 w 854342"/>
                  <a:gd name="connsiteY34" fmla="*/ 900113 h 900113"/>
                  <a:gd name="connsiteX35" fmla="*/ 624356 w 854342"/>
                  <a:gd name="connsiteY35" fmla="*/ 883239 h 900113"/>
                  <a:gd name="connsiteX36" fmla="*/ 580482 w 854342"/>
                  <a:gd name="connsiteY36" fmla="*/ 883239 h 900113"/>
                  <a:gd name="connsiteX37" fmla="*/ 487673 w 854342"/>
                  <a:gd name="connsiteY37" fmla="*/ 815741 h 900113"/>
                  <a:gd name="connsiteX38" fmla="*/ 465736 w 854342"/>
                  <a:gd name="connsiteY38" fmla="*/ 820803 h 900113"/>
                  <a:gd name="connsiteX39" fmla="*/ 447174 w 854342"/>
                  <a:gd name="connsiteY39" fmla="*/ 793804 h 900113"/>
                  <a:gd name="connsiteX40" fmla="*/ 430299 w 854342"/>
                  <a:gd name="connsiteY40" fmla="*/ 783679 h 900113"/>
                  <a:gd name="connsiteX41" fmla="*/ 418487 w 854342"/>
                  <a:gd name="connsiteY41" fmla="*/ 775242 h 900113"/>
                  <a:gd name="connsiteX42" fmla="*/ 406675 w 854342"/>
                  <a:gd name="connsiteY42" fmla="*/ 758367 h 900113"/>
                  <a:gd name="connsiteX43" fmla="*/ 381363 w 854342"/>
                  <a:gd name="connsiteY43" fmla="*/ 754993 h 900113"/>
                  <a:gd name="connsiteX44" fmla="*/ 361114 w 854342"/>
                  <a:gd name="connsiteY44" fmla="*/ 754993 h 900113"/>
                  <a:gd name="connsiteX45" fmla="*/ 354364 w 854342"/>
                  <a:gd name="connsiteY45" fmla="*/ 760055 h 900113"/>
                  <a:gd name="connsiteX46" fmla="*/ 308803 w 854342"/>
                  <a:gd name="connsiteY46" fmla="*/ 753305 h 900113"/>
                  <a:gd name="connsiteX47" fmla="*/ 268304 w 854342"/>
                  <a:gd name="connsiteY47" fmla="*/ 770180 h 900113"/>
                  <a:gd name="connsiteX48" fmla="*/ 224431 w 854342"/>
                  <a:gd name="connsiteY48" fmla="*/ 749930 h 900113"/>
                  <a:gd name="connsiteX49" fmla="*/ 209244 w 854342"/>
                  <a:gd name="connsiteY49" fmla="*/ 758367 h 900113"/>
                  <a:gd name="connsiteX50" fmla="*/ 187307 w 854342"/>
                  <a:gd name="connsiteY50" fmla="*/ 758367 h 900113"/>
                  <a:gd name="connsiteX51" fmla="*/ 177182 w 854342"/>
                  <a:gd name="connsiteY51" fmla="*/ 753305 h 900113"/>
                  <a:gd name="connsiteX52" fmla="*/ 151870 w 854342"/>
                  <a:gd name="connsiteY52" fmla="*/ 760055 h 900113"/>
                  <a:gd name="connsiteX53" fmla="*/ 146808 w 854342"/>
                  <a:gd name="connsiteY53" fmla="*/ 770180 h 900113"/>
                  <a:gd name="connsiteX54" fmla="*/ 146808 w 854342"/>
                  <a:gd name="connsiteY54" fmla="*/ 781992 h 900113"/>
                  <a:gd name="connsiteX55" fmla="*/ 129934 w 854342"/>
                  <a:gd name="connsiteY55" fmla="*/ 792116 h 900113"/>
                  <a:gd name="connsiteX56" fmla="*/ 106309 w 854342"/>
                  <a:gd name="connsiteY56" fmla="*/ 798866 h 900113"/>
                  <a:gd name="connsiteX57" fmla="*/ 89435 w 854342"/>
                  <a:gd name="connsiteY57" fmla="*/ 778617 h 900113"/>
                  <a:gd name="connsiteX58" fmla="*/ 67498 w 854342"/>
                  <a:gd name="connsiteY58" fmla="*/ 792116 h 900113"/>
                  <a:gd name="connsiteX59" fmla="*/ 53998 w 854342"/>
                  <a:gd name="connsiteY59" fmla="*/ 792116 h 900113"/>
                  <a:gd name="connsiteX60" fmla="*/ 52311 w 854342"/>
                  <a:gd name="connsiteY60" fmla="*/ 773555 h 900113"/>
                  <a:gd name="connsiteX61" fmla="*/ 64123 w 854342"/>
                  <a:gd name="connsiteY61" fmla="*/ 760055 h 900113"/>
                  <a:gd name="connsiteX62" fmla="*/ 48936 w 854342"/>
                  <a:gd name="connsiteY62" fmla="*/ 749930 h 900113"/>
                  <a:gd name="connsiteX63" fmla="*/ 48936 w 854342"/>
                  <a:gd name="connsiteY63" fmla="*/ 724619 h 900113"/>
                  <a:gd name="connsiteX64" fmla="*/ 25312 w 854342"/>
                  <a:gd name="connsiteY64" fmla="*/ 700994 h 900113"/>
                  <a:gd name="connsiteX65" fmla="*/ 11812 w 854342"/>
                  <a:gd name="connsiteY65" fmla="*/ 700994 h 900113"/>
                  <a:gd name="connsiteX66" fmla="*/ 10125 w 854342"/>
                  <a:gd name="connsiteY66" fmla="*/ 685807 h 900113"/>
                  <a:gd name="connsiteX67" fmla="*/ 1688 w 854342"/>
                  <a:gd name="connsiteY67" fmla="*/ 677370 h 900113"/>
                  <a:gd name="connsiteX68" fmla="*/ 3375 w 854342"/>
                  <a:gd name="connsiteY68" fmla="*/ 655433 h 900113"/>
                  <a:gd name="connsiteX69" fmla="*/ 15187 w 854342"/>
                  <a:gd name="connsiteY69" fmla="*/ 631809 h 900113"/>
                  <a:gd name="connsiteX70" fmla="*/ 37124 w 854342"/>
                  <a:gd name="connsiteY70" fmla="*/ 625059 h 900113"/>
                  <a:gd name="connsiteX71" fmla="*/ 16875 w 854342"/>
                  <a:gd name="connsiteY71" fmla="*/ 596372 h 900113"/>
                  <a:gd name="connsiteX72" fmla="*/ 0 w 854342"/>
                  <a:gd name="connsiteY72" fmla="*/ 592997 h 900113"/>
                  <a:gd name="connsiteX73" fmla="*/ 13500 w 854342"/>
                  <a:gd name="connsiteY73" fmla="*/ 571061 h 900113"/>
                  <a:gd name="connsiteX74" fmla="*/ 13500 w 854342"/>
                  <a:gd name="connsiteY74" fmla="*/ 547436 h 900113"/>
                  <a:gd name="connsiteX75" fmla="*/ 26999 w 854342"/>
                  <a:gd name="connsiteY75" fmla="*/ 533937 h 900113"/>
                  <a:gd name="connsiteX76" fmla="*/ 10125 w 854342"/>
                  <a:gd name="connsiteY76" fmla="*/ 527187 h 900113"/>
                  <a:gd name="connsiteX77" fmla="*/ 11812 w 854342"/>
                  <a:gd name="connsiteY77" fmla="*/ 515375 h 900113"/>
                  <a:gd name="connsiteX78" fmla="*/ 20250 w 854342"/>
                  <a:gd name="connsiteY78" fmla="*/ 498500 h 900113"/>
                  <a:gd name="connsiteX79" fmla="*/ 47249 w 854342"/>
                  <a:gd name="connsiteY79" fmla="*/ 486688 h 900113"/>
                  <a:gd name="connsiteX80" fmla="*/ 53998 w 854342"/>
                  <a:gd name="connsiteY80" fmla="*/ 459689 h 900113"/>
                  <a:gd name="connsiteX81" fmla="*/ 64123 w 854342"/>
                  <a:gd name="connsiteY81" fmla="*/ 439440 h 900113"/>
                  <a:gd name="connsiteX82" fmla="*/ 79310 w 854342"/>
                  <a:gd name="connsiteY82" fmla="*/ 434377 h 900113"/>
                  <a:gd name="connsiteX83" fmla="*/ 89435 w 854342"/>
                  <a:gd name="connsiteY83" fmla="*/ 402316 h 900113"/>
                  <a:gd name="connsiteX84" fmla="*/ 89435 w 854342"/>
                  <a:gd name="connsiteY84" fmla="*/ 387129 h 900113"/>
                  <a:gd name="connsiteX85" fmla="*/ 107997 w 854342"/>
                  <a:gd name="connsiteY85" fmla="*/ 373629 h 900113"/>
                  <a:gd name="connsiteX86" fmla="*/ 126559 w 854342"/>
                  <a:gd name="connsiteY86" fmla="*/ 382066 h 900113"/>
                  <a:gd name="connsiteX87" fmla="*/ 126559 w 854342"/>
                  <a:gd name="connsiteY87" fmla="*/ 370254 h 900113"/>
                  <a:gd name="connsiteX88" fmla="*/ 123184 w 854342"/>
                  <a:gd name="connsiteY88" fmla="*/ 361817 h 900113"/>
                  <a:gd name="connsiteX89" fmla="*/ 124871 w 854342"/>
                  <a:gd name="connsiteY89" fmla="*/ 351692 h 900113"/>
                  <a:gd name="connsiteX90" fmla="*/ 106309 w 854342"/>
                  <a:gd name="connsiteY90" fmla="*/ 338193 h 900113"/>
                  <a:gd name="connsiteX91" fmla="*/ 99560 w 854342"/>
                  <a:gd name="connsiteY91" fmla="*/ 316256 h 900113"/>
                  <a:gd name="connsiteX92" fmla="*/ 124871 w 854342"/>
                  <a:gd name="connsiteY92" fmla="*/ 294319 h 900113"/>
                  <a:gd name="connsiteX93" fmla="*/ 150183 w 854342"/>
                  <a:gd name="connsiteY93" fmla="*/ 301069 h 900113"/>
                  <a:gd name="connsiteX94" fmla="*/ 173807 w 854342"/>
                  <a:gd name="connsiteY94" fmla="*/ 287569 h 900113"/>
                  <a:gd name="connsiteX95" fmla="*/ 209244 w 854342"/>
                  <a:gd name="connsiteY95" fmla="*/ 255508 h 900113"/>
                  <a:gd name="connsiteX96" fmla="*/ 212619 w 854342"/>
                  <a:gd name="connsiteY96" fmla="*/ 221759 h 900113"/>
                  <a:gd name="connsiteX97" fmla="*/ 199119 w 854342"/>
                  <a:gd name="connsiteY97" fmla="*/ 213321 h 900113"/>
                  <a:gd name="connsiteX98" fmla="*/ 209244 w 854342"/>
                  <a:gd name="connsiteY98" fmla="*/ 174510 h 900113"/>
                  <a:gd name="connsiteX99" fmla="*/ 180557 w 854342"/>
                  <a:gd name="connsiteY99" fmla="*/ 157636 h 900113"/>
                  <a:gd name="connsiteX100" fmla="*/ 181847 w 854342"/>
                  <a:gd name="connsiteY100" fmla="*/ 120241 h 900113"/>
                  <a:gd name="connsiteX101" fmla="*/ 484369 w 854342"/>
                  <a:gd name="connsiteY101" fmla="*/ 91440 h 900113"/>
                  <a:gd name="connsiteX0" fmla="*/ 555830 w 854342"/>
                  <a:gd name="connsiteY0" fmla="*/ 62799 h 842671"/>
                  <a:gd name="connsiteX1" fmla="*/ 546733 w 854342"/>
                  <a:gd name="connsiteY1" fmla="*/ 73195 h 842671"/>
                  <a:gd name="connsiteX2" fmla="*/ 543359 w 854342"/>
                  <a:gd name="connsiteY2" fmla="*/ 118756 h 842671"/>
                  <a:gd name="connsiteX3" fmla="*/ 534921 w 854342"/>
                  <a:gd name="connsiteY3" fmla="*/ 128880 h 842671"/>
                  <a:gd name="connsiteX4" fmla="*/ 545046 w 854342"/>
                  <a:gd name="connsiteY4" fmla="*/ 137318 h 842671"/>
                  <a:gd name="connsiteX5" fmla="*/ 543359 w 854342"/>
                  <a:gd name="connsiteY5" fmla="*/ 164317 h 842671"/>
                  <a:gd name="connsiteX6" fmla="*/ 612544 w 854342"/>
                  <a:gd name="connsiteY6" fmla="*/ 191316 h 842671"/>
                  <a:gd name="connsiteX7" fmla="*/ 620981 w 854342"/>
                  <a:gd name="connsiteY7" fmla="*/ 208190 h 842671"/>
                  <a:gd name="connsiteX8" fmla="*/ 647980 w 854342"/>
                  <a:gd name="connsiteY8" fmla="*/ 208190 h 842671"/>
                  <a:gd name="connsiteX9" fmla="*/ 668230 w 854342"/>
                  <a:gd name="connsiteY9" fmla="*/ 230127 h 842671"/>
                  <a:gd name="connsiteX10" fmla="*/ 696916 w 854342"/>
                  <a:gd name="connsiteY10" fmla="*/ 213253 h 842671"/>
                  <a:gd name="connsiteX11" fmla="*/ 735728 w 854342"/>
                  <a:gd name="connsiteY11" fmla="*/ 213253 h 842671"/>
                  <a:gd name="connsiteX12" fmla="*/ 740790 w 854342"/>
                  <a:gd name="connsiteY12" fmla="*/ 233502 h 842671"/>
                  <a:gd name="connsiteX13" fmla="*/ 727290 w 854342"/>
                  <a:gd name="connsiteY13" fmla="*/ 247002 h 842671"/>
                  <a:gd name="connsiteX14" fmla="*/ 755977 w 854342"/>
                  <a:gd name="connsiteY14" fmla="*/ 257127 h 842671"/>
                  <a:gd name="connsiteX15" fmla="*/ 769477 w 854342"/>
                  <a:gd name="connsiteY15" fmla="*/ 268939 h 842671"/>
                  <a:gd name="connsiteX16" fmla="*/ 759352 w 854342"/>
                  <a:gd name="connsiteY16" fmla="*/ 292563 h 842671"/>
                  <a:gd name="connsiteX17" fmla="*/ 777914 w 854342"/>
                  <a:gd name="connsiteY17" fmla="*/ 311125 h 842671"/>
                  <a:gd name="connsiteX18" fmla="*/ 789726 w 854342"/>
                  <a:gd name="connsiteY18" fmla="*/ 307750 h 842671"/>
                  <a:gd name="connsiteX19" fmla="*/ 794788 w 854342"/>
                  <a:gd name="connsiteY19" fmla="*/ 297625 h 842671"/>
                  <a:gd name="connsiteX20" fmla="*/ 823475 w 854342"/>
                  <a:gd name="connsiteY20" fmla="*/ 295938 h 842671"/>
                  <a:gd name="connsiteX21" fmla="*/ 847099 w 854342"/>
                  <a:gd name="connsiteY21" fmla="*/ 307750 h 842671"/>
                  <a:gd name="connsiteX22" fmla="*/ 830225 w 854342"/>
                  <a:gd name="connsiteY22" fmla="*/ 324624 h 842671"/>
                  <a:gd name="connsiteX23" fmla="*/ 847099 w 854342"/>
                  <a:gd name="connsiteY23" fmla="*/ 329687 h 842671"/>
                  <a:gd name="connsiteX24" fmla="*/ 854342 w 854342"/>
                  <a:gd name="connsiteY24" fmla="*/ 327617 h 842671"/>
                  <a:gd name="connsiteX25" fmla="*/ 854342 w 854342"/>
                  <a:gd name="connsiteY25" fmla="*/ 757504 h 842671"/>
                  <a:gd name="connsiteX26" fmla="*/ 845412 w 854342"/>
                  <a:gd name="connsiteY26" fmla="*/ 756611 h 842671"/>
                  <a:gd name="connsiteX27" fmla="*/ 831912 w 854342"/>
                  <a:gd name="connsiteY27" fmla="*/ 766736 h 842671"/>
                  <a:gd name="connsiteX28" fmla="*/ 811663 w 854342"/>
                  <a:gd name="connsiteY28" fmla="*/ 783610 h 842671"/>
                  <a:gd name="connsiteX29" fmla="*/ 794788 w 854342"/>
                  <a:gd name="connsiteY29" fmla="*/ 768423 h 842671"/>
                  <a:gd name="connsiteX30" fmla="*/ 762727 w 854342"/>
                  <a:gd name="connsiteY30" fmla="*/ 790360 h 842671"/>
                  <a:gd name="connsiteX31" fmla="*/ 754290 w 854342"/>
                  <a:gd name="connsiteY31" fmla="*/ 798797 h 842671"/>
                  <a:gd name="connsiteX32" fmla="*/ 754290 w 854342"/>
                  <a:gd name="connsiteY32" fmla="*/ 813984 h 842671"/>
                  <a:gd name="connsiteX33" fmla="*/ 646293 w 854342"/>
                  <a:gd name="connsiteY33" fmla="*/ 842671 h 842671"/>
                  <a:gd name="connsiteX34" fmla="*/ 624356 w 854342"/>
                  <a:gd name="connsiteY34" fmla="*/ 825797 h 842671"/>
                  <a:gd name="connsiteX35" fmla="*/ 580482 w 854342"/>
                  <a:gd name="connsiteY35" fmla="*/ 825797 h 842671"/>
                  <a:gd name="connsiteX36" fmla="*/ 487673 w 854342"/>
                  <a:gd name="connsiteY36" fmla="*/ 758299 h 842671"/>
                  <a:gd name="connsiteX37" fmla="*/ 465736 w 854342"/>
                  <a:gd name="connsiteY37" fmla="*/ 763361 h 842671"/>
                  <a:gd name="connsiteX38" fmla="*/ 447174 w 854342"/>
                  <a:gd name="connsiteY38" fmla="*/ 736362 h 842671"/>
                  <a:gd name="connsiteX39" fmla="*/ 430299 w 854342"/>
                  <a:gd name="connsiteY39" fmla="*/ 726237 h 842671"/>
                  <a:gd name="connsiteX40" fmla="*/ 418487 w 854342"/>
                  <a:gd name="connsiteY40" fmla="*/ 717800 h 842671"/>
                  <a:gd name="connsiteX41" fmla="*/ 406675 w 854342"/>
                  <a:gd name="connsiteY41" fmla="*/ 700925 h 842671"/>
                  <a:gd name="connsiteX42" fmla="*/ 381363 w 854342"/>
                  <a:gd name="connsiteY42" fmla="*/ 697551 h 842671"/>
                  <a:gd name="connsiteX43" fmla="*/ 361114 w 854342"/>
                  <a:gd name="connsiteY43" fmla="*/ 697551 h 842671"/>
                  <a:gd name="connsiteX44" fmla="*/ 354364 w 854342"/>
                  <a:gd name="connsiteY44" fmla="*/ 702613 h 842671"/>
                  <a:gd name="connsiteX45" fmla="*/ 308803 w 854342"/>
                  <a:gd name="connsiteY45" fmla="*/ 695863 h 842671"/>
                  <a:gd name="connsiteX46" fmla="*/ 268304 w 854342"/>
                  <a:gd name="connsiteY46" fmla="*/ 712738 h 842671"/>
                  <a:gd name="connsiteX47" fmla="*/ 224431 w 854342"/>
                  <a:gd name="connsiteY47" fmla="*/ 692488 h 842671"/>
                  <a:gd name="connsiteX48" fmla="*/ 209244 w 854342"/>
                  <a:gd name="connsiteY48" fmla="*/ 700925 h 842671"/>
                  <a:gd name="connsiteX49" fmla="*/ 187307 w 854342"/>
                  <a:gd name="connsiteY49" fmla="*/ 700925 h 842671"/>
                  <a:gd name="connsiteX50" fmla="*/ 177182 w 854342"/>
                  <a:gd name="connsiteY50" fmla="*/ 695863 h 842671"/>
                  <a:gd name="connsiteX51" fmla="*/ 151870 w 854342"/>
                  <a:gd name="connsiteY51" fmla="*/ 702613 h 842671"/>
                  <a:gd name="connsiteX52" fmla="*/ 146808 w 854342"/>
                  <a:gd name="connsiteY52" fmla="*/ 712738 h 842671"/>
                  <a:gd name="connsiteX53" fmla="*/ 146808 w 854342"/>
                  <a:gd name="connsiteY53" fmla="*/ 724550 h 842671"/>
                  <a:gd name="connsiteX54" fmla="*/ 129934 w 854342"/>
                  <a:gd name="connsiteY54" fmla="*/ 734674 h 842671"/>
                  <a:gd name="connsiteX55" fmla="*/ 106309 w 854342"/>
                  <a:gd name="connsiteY55" fmla="*/ 741424 h 842671"/>
                  <a:gd name="connsiteX56" fmla="*/ 89435 w 854342"/>
                  <a:gd name="connsiteY56" fmla="*/ 721175 h 842671"/>
                  <a:gd name="connsiteX57" fmla="*/ 67498 w 854342"/>
                  <a:gd name="connsiteY57" fmla="*/ 734674 h 842671"/>
                  <a:gd name="connsiteX58" fmla="*/ 53998 w 854342"/>
                  <a:gd name="connsiteY58" fmla="*/ 734674 h 842671"/>
                  <a:gd name="connsiteX59" fmla="*/ 52311 w 854342"/>
                  <a:gd name="connsiteY59" fmla="*/ 716113 h 842671"/>
                  <a:gd name="connsiteX60" fmla="*/ 64123 w 854342"/>
                  <a:gd name="connsiteY60" fmla="*/ 702613 h 842671"/>
                  <a:gd name="connsiteX61" fmla="*/ 48936 w 854342"/>
                  <a:gd name="connsiteY61" fmla="*/ 692488 h 842671"/>
                  <a:gd name="connsiteX62" fmla="*/ 48936 w 854342"/>
                  <a:gd name="connsiteY62" fmla="*/ 667177 h 842671"/>
                  <a:gd name="connsiteX63" fmla="*/ 25312 w 854342"/>
                  <a:gd name="connsiteY63" fmla="*/ 643552 h 842671"/>
                  <a:gd name="connsiteX64" fmla="*/ 11812 w 854342"/>
                  <a:gd name="connsiteY64" fmla="*/ 643552 h 842671"/>
                  <a:gd name="connsiteX65" fmla="*/ 10125 w 854342"/>
                  <a:gd name="connsiteY65" fmla="*/ 628365 h 842671"/>
                  <a:gd name="connsiteX66" fmla="*/ 1688 w 854342"/>
                  <a:gd name="connsiteY66" fmla="*/ 619928 h 842671"/>
                  <a:gd name="connsiteX67" fmla="*/ 3375 w 854342"/>
                  <a:gd name="connsiteY67" fmla="*/ 597991 h 842671"/>
                  <a:gd name="connsiteX68" fmla="*/ 15187 w 854342"/>
                  <a:gd name="connsiteY68" fmla="*/ 574367 h 842671"/>
                  <a:gd name="connsiteX69" fmla="*/ 37124 w 854342"/>
                  <a:gd name="connsiteY69" fmla="*/ 567617 h 842671"/>
                  <a:gd name="connsiteX70" fmla="*/ 16875 w 854342"/>
                  <a:gd name="connsiteY70" fmla="*/ 538930 h 842671"/>
                  <a:gd name="connsiteX71" fmla="*/ 0 w 854342"/>
                  <a:gd name="connsiteY71" fmla="*/ 535555 h 842671"/>
                  <a:gd name="connsiteX72" fmla="*/ 13500 w 854342"/>
                  <a:gd name="connsiteY72" fmla="*/ 513619 h 842671"/>
                  <a:gd name="connsiteX73" fmla="*/ 13500 w 854342"/>
                  <a:gd name="connsiteY73" fmla="*/ 489994 h 842671"/>
                  <a:gd name="connsiteX74" fmla="*/ 26999 w 854342"/>
                  <a:gd name="connsiteY74" fmla="*/ 476495 h 842671"/>
                  <a:gd name="connsiteX75" fmla="*/ 10125 w 854342"/>
                  <a:gd name="connsiteY75" fmla="*/ 469745 h 842671"/>
                  <a:gd name="connsiteX76" fmla="*/ 11812 w 854342"/>
                  <a:gd name="connsiteY76" fmla="*/ 457933 h 842671"/>
                  <a:gd name="connsiteX77" fmla="*/ 20250 w 854342"/>
                  <a:gd name="connsiteY77" fmla="*/ 441058 h 842671"/>
                  <a:gd name="connsiteX78" fmla="*/ 47249 w 854342"/>
                  <a:gd name="connsiteY78" fmla="*/ 429246 h 842671"/>
                  <a:gd name="connsiteX79" fmla="*/ 53998 w 854342"/>
                  <a:gd name="connsiteY79" fmla="*/ 402247 h 842671"/>
                  <a:gd name="connsiteX80" fmla="*/ 64123 w 854342"/>
                  <a:gd name="connsiteY80" fmla="*/ 381998 h 842671"/>
                  <a:gd name="connsiteX81" fmla="*/ 79310 w 854342"/>
                  <a:gd name="connsiteY81" fmla="*/ 376935 h 842671"/>
                  <a:gd name="connsiteX82" fmla="*/ 89435 w 854342"/>
                  <a:gd name="connsiteY82" fmla="*/ 344874 h 842671"/>
                  <a:gd name="connsiteX83" fmla="*/ 89435 w 854342"/>
                  <a:gd name="connsiteY83" fmla="*/ 329687 h 842671"/>
                  <a:gd name="connsiteX84" fmla="*/ 107997 w 854342"/>
                  <a:gd name="connsiteY84" fmla="*/ 316187 h 842671"/>
                  <a:gd name="connsiteX85" fmla="*/ 126559 w 854342"/>
                  <a:gd name="connsiteY85" fmla="*/ 324624 h 842671"/>
                  <a:gd name="connsiteX86" fmla="*/ 126559 w 854342"/>
                  <a:gd name="connsiteY86" fmla="*/ 312812 h 842671"/>
                  <a:gd name="connsiteX87" fmla="*/ 123184 w 854342"/>
                  <a:gd name="connsiteY87" fmla="*/ 304375 h 842671"/>
                  <a:gd name="connsiteX88" fmla="*/ 124871 w 854342"/>
                  <a:gd name="connsiteY88" fmla="*/ 294250 h 842671"/>
                  <a:gd name="connsiteX89" fmla="*/ 106309 w 854342"/>
                  <a:gd name="connsiteY89" fmla="*/ 280751 h 842671"/>
                  <a:gd name="connsiteX90" fmla="*/ 99560 w 854342"/>
                  <a:gd name="connsiteY90" fmla="*/ 258814 h 842671"/>
                  <a:gd name="connsiteX91" fmla="*/ 124871 w 854342"/>
                  <a:gd name="connsiteY91" fmla="*/ 236877 h 842671"/>
                  <a:gd name="connsiteX92" fmla="*/ 150183 w 854342"/>
                  <a:gd name="connsiteY92" fmla="*/ 243627 h 842671"/>
                  <a:gd name="connsiteX93" fmla="*/ 173807 w 854342"/>
                  <a:gd name="connsiteY93" fmla="*/ 230127 h 842671"/>
                  <a:gd name="connsiteX94" fmla="*/ 209244 w 854342"/>
                  <a:gd name="connsiteY94" fmla="*/ 198066 h 842671"/>
                  <a:gd name="connsiteX95" fmla="*/ 212619 w 854342"/>
                  <a:gd name="connsiteY95" fmla="*/ 164317 h 842671"/>
                  <a:gd name="connsiteX96" fmla="*/ 199119 w 854342"/>
                  <a:gd name="connsiteY96" fmla="*/ 155879 h 842671"/>
                  <a:gd name="connsiteX97" fmla="*/ 209244 w 854342"/>
                  <a:gd name="connsiteY97" fmla="*/ 117068 h 842671"/>
                  <a:gd name="connsiteX98" fmla="*/ 180557 w 854342"/>
                  <a:gd name="connsiteY98" fmla="*/ 100194 h 842671"/>
                  <a:gd name="connsiteX99" fmla="*/ 181847 w 854342"/>
                  <a:gd name="connsiteY99" fmla="*/ 62799 h 842671"/>
                  <a:gd name="connsiteX100" fmla="*/ 484369 w 854342"/>
                  <a:gd name="connsiteY100" fmla="*/ 33998 h 842671"/>
                  <a:gd name="connsiteX0" fmla="*/ 555830 w 854342"/>
                  <a:gd name="connsiteY0" fmla="*/ 0 h 779872"/>
                  <a:gd name="connsiteX1" fmla="*/ 546733 w 854342"/>
                  <a:gd name="connsiteY1" fmla="*/ 10396 h 779872"/>
                  <a:gd name="connsiteX2" fmla="*/ 543359 w 854342"/>
                  <a:gd name="connsiteY2" fmla="*/ 55957 h 779872"/>
                  <a:gd name="connsiteX3" fmla="*/ 534921 w 854342"/>
                  <a:gd name="connsiteY3" fmla="*/ 66081 h 779872"/>
                  <a:gd name="connsiteX4" fmla="*/ 545046 w 854342"/>
                  <a:gd name="connsiteY4" fmla="*/ 74519 h 779872"/>
                  <a:gd name="connsiteX5" fmla="*/ 543359 w 854342"/>
                  <a:gd name="connsiteY5" fmla="*/ 101518 h 779872"/>
                  <a:gd name="connsiteX6" fmla="*/ 612544 w 854342"/>
                  <a:gd name="connsiteY6" fmla="*/ 128517 h 779872"/>
                  <a:gd name="connsiteX7" fmla="*/ 620981 w 854342"/>
                  <a:gd name="connsiteY7" fmla="*/ 145391 h 779872"/>
                  <a:gd name="connsiteX8" fmla="*/ 647980 w 854342"/>
                  <a:gd name="connsiteY8" fmla="*/ 145391 h 779872"/>
                  <a:gd name="connsiteX9" fmla="*/ 668230 w 854342"/>
                  <a:gd name="connsiteY9" fmla="*/ 167328 h 779872"/>
                  <a:gd name="connsiteX10" fmla="*/ 696916 w 854342"/>
                  <a:gd name="connsiteY10" fmla="*/ 150454 h 779872"/>
                  <a:gd name="connsiteX11" fmla="*/ 735728 w 854342"/>
                  <a:gd name="connsiteY11" fmla="*/ 150454 h 779872"/>
                  <a:gd name="connsiteX12" fmla="*/ 740790 w 854342"/>
                  <a:gd name="connsiteY12" fmla="*/ 170703 h 779872"/>
                  <a:gd name="connsiteX13" fmla="*/ 727290 w 854342"/>
                  <a:gd name="connsiteY13" fmla="*/ 184203 h 779872"/>
                  <a:gd name="connsiteX14" fmla="*/ 755977 w 854342"/>
                  <a:gd name="connsiteY14" fmla="*/ 194328 h 779872"/>
                  <a:gd name="connsiteX15" fmla="*/ 769477 w 854342"/>
                  <a:gd name="connsiteY15" fmla="*/ 206140 h 779872"/>
                  <a:gd name="connsiteX16" fmla="*/ 759352 w 854342"/>
                  <a:gd name="connsiteY16" fmla="*/ 229764 h 779872"/>
                  <a:gd name="connsiteX17" fmla="*/ 777914 w 854342"/>
                  <a:gd name="connsiteY17" fmla="*/ 248326 h 779872"/>
                  <a:gd name="connsiteX18" fmla="*/ 789726 w 854342"/>
                  <a:gd name="connsiteY18" fmla="*/ 244951 h 779872"/>
                  <a:gd name="connsiteX19" fmla="*/ 794788 w 854342"/>
                  <a:gd name="connsiteY19" fmla="*/ 234826 h 779872"/>
                  <a:gd name="connsiteX20" fmla="*/ 823475 w 854342"/>
                  <a:gd name="connsiteY20" fmla="*/ 233139 h 779872"/>
                  <a:gd name="connsiteX21" fmla="*/ 847099 w 854342"/>
                  <a:gd name="connsiteY21" fmla="*/ 244951 h 779872"/>
                  <a:gd name="connsiteX22" fmla="*/ 830225 w 854342"/>
                  <a:gd name="connsiteY22" fmla="*/ 261825 h 779872"/>
                  <a:gd name="connsiteX23" fmla="*/ 847099 w 854342"/>
                  <a:gd name="connsiteY23" fmla="*/ 266888 h 779872"/>
                  <a:gd name="connsiteX24" fmla="*/ 854342 w 854342"/>
                  <a:gd name="connsiteY24" fmla="*/ 264818 h 779872"/>
                  <a:gd name="connsiteX25" fmla="*/ 854342 w 854342"/>
                  <a:gd name="connsiteY25" fmla="*/ 694705 h 779872"/>
                  <a:gd name="connsiteX26" fmla="*/ 845412 w 854342"/>
                  <a:gd name="connsiteY26" fmla="*/ 693812 h 779872"/>
                  <a:gd name="connsiteX27" fmla="*/ 831912 w 854342"/>
                  <a:gd name="connsiteY27" fmla="*/ 703937 h 779872"/>
                  <a:gd name="connsiteX28" fmla="*/ 811663 w 854342"/>
                  <a:gd name="connsiteY28" fmla="*/ 720811 h 779872"/>
                  <a:gd name="connsiteX29" fmla="*/ 794788 w 854342"/>
                  <a:gd name="connsiteY29" fmla="*/ 705624 h 779872"/>
                  <a:gd name="connsiteX30" fmla="*/ 762727 w 854342"/>
                  <a:gd name="connsiteY30" fmla="*/ 727561 h 779872"/>
                  <a:gd name="connsiteX31" fmla="*/ 754290 w 854342"/>
                  <a:gd name="connsiteY31" fmla="*/ 735998 h 779872"/>
                  <a:gd name="connsiteX32" fmla="*/ 754290 w 854342"/>
                  <a:gd name="connsiteY32" fmla="*/ 751185 h 779872"/>
                  <a:gd name="connsiteX33" fmla="*/ 646293 w 854342"/>
                  <a:gd name="connsiteY33" fmla="*/ 779872 h 779872"/>
                  <a:gd name="connsiteX34" fmla="*/ 624356 w 854342"/>
                  <a:gd name="connsiteY34" fmla="*/ 762998 h 779872"/>
                  <a:gd name="connsiteX35" fmla="*/ 580482 w 854342"/>
                  <a:gd name="connsiteY35" fmla="*/ 762998 h 779872"/>
                  <a:gd name="connsiteX36" fmla="*/ 487673 w 854342"/>
                  <a:gd name="connsiteY36" fmla="*/ 695500 h 779872"/>
                  <a:gd name="connsiteX37" fmla="*/ 465736 w 854342"/>
                  <a:gd name="connsiteY37" fmla="*/ 700562 h 779872"/>
                  <a:gd name="connsiteX38" fmla="*/ 447174 w 854342"/>
                  <a:gd name="connsiteY38" fmla="*/ 673563 h 779872"/>
                  <a:gd name="connsiteX39" fmla="*/ 430299 w 854342"/>
                  <a:gd name="connsiteY39" fmla="*/ 663438 h 779872"/>
                  <a:gd name="connsiteX40" fmla="*/ 418487 w 854342"/>
                  <a:gd name="connsiteY40" fmla="*/ 655001 h 779872"/>
                  <a:gd name="connsiteX41" fmla="*/ 406675 w 854342"/>
                  <a:gd name="connsiteY41" fmla="*/ 638126 h 779872"/>
                  <a:gd name="connsiteX42" fmla="*/ 381363 w 854342"/>
                  <a:gd name="connsiteY42" fmla="*/ 634752 h 779872"/>
                  <a:gd name="connsiteX43" fmla="*/ 361114 w 854342"/>
                  <a:gd name="connsiteY43" fmla="*/ 634752 h 779872"/>
                  <a:gd name="connsiteX44" fmla="*/ 354364 w 854342"/>
                  <a:gd name="connsiteY44" fmla="*/ 639814 h 779872"/>
                  <a:gd name="connsiteX45" fmla="*/ 308803 w 854342"/>
                  <a:gd name="connsiteY45" fmla="*/ 633064 h 779872"/>
                  <a:gd name="connsiteX46" fmla="*/ 268304 w 854342"/>
                  <a:gd name="connsiteY46" fmla="*/ 649939 h 779872"/>
                  <a:gd name="connsiteX47" fmla="*/ 224431 w 854342"/>
                  <a:gd name="connsiteY47" fmla="*/ 629689 h 779872"/>
                  <a:gd name="connsiteX48" fmla="*/ 209244 w 854342"/>
                  <a:gd name="connsiteY48" fmla="*/ 638126 h 779872"/>
                  <a:gd name="connsiteX49" fmla="*/ 187307 w 854342"/>
                  <a:gd name="connsiteY49" fmla="*/ 638126 h 779872"/>
                  <a:gd name="connsiteX50" fmla="*/ 177182 w 854342"/>
                  <a:gd name="connsiteY50" fmla="*/ 633064 h 779872"/>
                  <a:gd name="connsiteX51" fmla="*/ 151870 w 854342"/>
                  <a:gd name="connsiteY51" fmla="*/ 639814 h 779872"/>
                  <a:gd name="connsiteX52" fmla="*/ 146808 w 854342"/>
                  <a:gd name="connsiteY52" fmla="*/ 649939 h 779872"/>
                  <a:gd name="connsiteX53" fmla="*/ 146808 w 854342"/>
                  <a:gd name="connsiteY53" fmla="*/ 661751 h 779872"/>
                  <a:gd name="connsiteX54" fmla="*/ 129934 w 854342"/>
                  <a:gd name="connsiteY54" fmla="*/ 671875 h 779872"/>
                  <a:gd name="connsiteX55" fmla="*/ 106309 w 854342"/>
                  <a:gd name="connsiteY55" fmla="*/ 678625 h 779872"/>
                  <a:gd name="connsiteX56" fmla="*/ 89435 w 854342"/>
                  <a:gd name="connsiteY56" fmla="*/ 658376 h 779872"/>
                  <a:gd name="connsiteX57" fmla="*/ 67498 w 854342"/>
                  <a:gd name="connsiteY57" fmla="*/ 671875 h 779872"/>
                  <a:gd name="connsiteX58" fmla="*/ 53998 w 854342"/>
                  <a:gd name="connsiteY58" fmla="*/ 671875 h 779872"/>
                  <a:gd name="connsiteX59" fmla="*/ 52311 w 854342"/>
                  <a:gd name="connsiteY59" fmla="*/ 653314 h 779872"/>
                  <a:gd name="connsiteX60" fmla="*/ 64123 w 854342"/>
                  <a:gd name="connsiteY60" fmla="*/ 639814 h 779872"/>
                  <a:gd name="connsiteX61" fmla="*/ 48936 w 854342"/>
                  <a:gd name="connsiteY61" fmla="*/ 629689 h 779872"/>
                  <a:gd name="connsiteX62" fmla="*/ 48936 w 854342"/>
                  <a:gd name="connsiteY62" fmla="*/ 604378 h 779872"/>
                  <a:gd name="connsiteX63" fmla="*/ 25312 w 854342"/>
                  <a:gd name="connsiteY63" fmla="*/ 580753 h 779872"/>
                  <a:gd name="connsiteX64" fmla="*/ 11812 w 854342"/>
                  <a:gd name="connsiteY64" fmla="*/ 580753 h 779872"/>
                  <a:gd name="connsiteX65" fmla="*/ 10125 w 854342"/>
                  <a:gd name="connsiteY65" fmla="*/ 565566 h 779872"/>
                  <a:gd name="connsiteX66" fmla="*/ 1688 w 854342"/>
                  <a:gd name="connsiteY66" fmla="*/ 557129 h 779872"/>
                  <a:gd name="connsiteX67" fmla="*/ 3375 w 854342"/>
                  <a:gd name="connsiteY67" fmla="*/ 535192 h 779872"/>
                  <a:gd name="connsiteX68" fmla="*/ 15187 w 854342"/>
                  <a:gd name="connsiteY68" fmla="*/ 511568 h 779872"/>
                  <a:gd name="connsiteX69" fmla="*/ 37124 w 854342"/>
                  <a:gd name="connsiteY69" fmla="*/ 504818 h 779872"/>
                  <a:gd name="connsiteX70" fmla="*/ 16875 w 854342"/>
                  <a:gd name="connsiteY70" fmla="*/ 476131 h 779872"/>
                  <a:gd name="connsiteX71" fmla="*/ 0 w 854342"/>
                  <a:gd name="connsiteY71" fmla="*/ 472756 h 779872"/>
                  <a:gd name="connsiteX72" fmla="*/ 13500 w 854342"/>
                  <a:gd name="connsiteY72" fmla="*/ 450820 h 779872"/>
                  <a:gd name="connsiteX73" fmla="*/ 13500 w 854342"/>
                  <a:gd name="connsiteY73" fmla="*/ 427195 h 779872"/>
                  <a:gd name="connsiteX74" fmla="*/ 26999 w 854342"/>
                  <a:gd name="connsiteY74" fmla="*/ 413696 h 779872"/>
                  <a:gd name="connsiteX75" fmla="*/ 10125 w 854342"/>
                  <a:gd name="connsiteY75" fmla="*/ 406946 h 779872"/>
                  <a:gd name="connsiteX76" fmla="*/ 11812 w 854342"/>
                  <a:gd name="connsiteY76" fmla="*/ 395134 h 779872"/>
                  <a:gd name="connsiteX77" fmla="*/ 20250 w 854342"/>
                  <a:gd name="connsiteY77" fmla="*/ 378259 h 779872"/>
                  <a:gd name="connsiteX78" fmla="*/ 47249 w 854342"/>
                  <a:gd name="connsiteY78" fmla="*/ 366447 h 779872"/>
                  <a:gd name="connsiteX79" fmla="*/ 53998 w 854342"/>
                  <a:gd name="connsiteY79" fmla="*/ 339448 h 779872"/>
                  <a:gd name="connsiteX80" fmla="*/ 64123 w 854342"/>
                  <a:gd name="connsiteY80" fmla="*/ 319199 h 779872"/>
                  <a:gd name="connsiteX81" fmla="*/ 79310 w 854342"/>
                  <a:gd name="connsiteY81" fmla="*/ 314136 h 779872"/>
                  <a:gd name="connsiteX82" fmla="*/ 89435 w 854342"/>
                  <a:gd name="connsiteY82" fmla="*/ 282075 h 779872"/>
                  <a:gd name="connsiteX83" fmla="*/ 89435 w 854342"/>
                  <a:gd name="connsiteY83" fmla="*/ 266888 h 779872"/>
                  <a:gd name="connsiteX84" fmla="*/ 107997 w 854342"/>
                  <a:gd name="connsiteY84" fmla="*/ 253388 h 779872"/>
                  <a:gd name="connsiteX85" fmla="*/ 126559 w 854342"/>
                  <a:gd name="connsiteY85" fmla="*/ 261825 h 779872"/>
                  <a:gd name="connsiteX86" fmla="*/ 126559 w 854342"/>
                  <a:gd name="connsiteY86" fmla="*/ 250013 h 779872"/>
                  <a:gd name="connsiteX87" fmla="*/ 123184 w 854342"/>
                  <a:gd name="connsiteY87" fmla="*/ 241576 h 779872"/>
                  <a:gd name="connsiteX88" fmla="*/ 124871 w 854342"/>
                  <a:gd name="connsiteY88" fmla="*/ 231451 h 779872"/>
                  <a:gd name="connsiteX89" fmla="*/ 106309 w 854342"/>
                  <a:gd name="connsiteY89" fmla="*/ 217952 h 779872"/>
                  <a:gd name="connsiteX90" fmla="*/ 99560 w 854342"/>
                  <a:gd name="connsiteY90" fmla="*/ 196015 h 779872"/>
                  <a:gd name="connsiteX91" fmla="*/ 124871 w 854342"/>
                  <a:gd name="connsiteY91" fmla="*/ 174078 h 779872"/>
                  <a:gd name="connsiteX92" fmla="*/ 150183 w 854342"/>
                  <a:gd name="connsiteY92" fmla="*/ 180828 h 779872"/>
                  <a:gd name="connsiteX93" fmla="*/ 173807 w 854342"/>
                  <a:gd name="connsiteY93" fmla="*/ 167328 h 779872"/>
                  <a:gd name="connsiteX94" fmla="*/ 209244 w 854342"/>
                  <a:gd name="connsiteY94" fmla="*/ 135267 h 779872"/>
                  <a:gd name="connsiteX95" fmla="*/ 212619 w 854342"/>
                  <a:gd name="connsiteY95" fmla="*/ 101518 h 779872"/>
                  <a:gd name="connsiteX96" fmla="*/ 199119 w 854342"/>
                  <a:gd name="connsiteY96" fmla="*/ 93080 h 779872"/>
                  <a:gd name="connsiteX97" fmla="*/ 209244 w 854342"/>
                  <a:gd name="connsiteY97" fmla="*/ 54269 h 779872"/>
                  <a:gd name="connsiteX98" fmla="*/ 180557 w 854342"/>
                  <a:gd name="connsiteY98" fmla="*/ 37395 h 779872"/>
                  <a:gd name="connsiteX99" fmla="*/ 181847 w 854342"/>
                  <a:gd name="connsiteY99" fmla="*/ 0 h 779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854342" h="779872">
                    <a:moveTo>
                      <a:pt x="555830" y="0"/>
                    </a:moveTo>
                    <a:lnTo>
                      <a:pt x="546733" y="10396"/>
                    </a:lnTo>
                    <a:lnTo>
                      <a:pt x="543359" y="55957"/>
                    </a:lnTo>
                    <a:lnTo>
                      <a:pt x="534921" y="66081"/>
                    </a:lnTo>
                    <a:lnTo>
                      <a:pt x="545046" y="74519"/>
                    </a:lnTo>
                    <a:cubicBezTo>
                      <a:pt x="544484" y="83519"/>
                      <a:pt x="543921" y="92518"/>
                      <a:pt x="543359" y="101518"/>
                    </a:cubicBezTo>
                    <a:lnTo>
                      <a:pt x="612544" y="128517"/>
                    </a:lnTo>
                    <a:lnTo>
                      <a:pt x="620981" y="145391"/>
                    </a:lnTo>
                    <a:lnTo>
                      <a:pt x="647980" y="145391"/>
                    </a:lnTo>
                    <a:lnTo>
                      <a:pt x="668230" y="167328"/>
                    </a:lnTo>
                    <a:lnTo>
                      <a:pt x="696916" y="150454"/>
                    </a:lnTo>
                    <a:lnTo>
                      <a:pt x="735728" y="150454"/>
                    </a:lnTo>
                    <a:lnTo>
                      <a:pt x="740790" y="170703"/>
                    </a:lnTo>
                    <a:lnTo>
                      <a:pt x="727290" y="184203"/>
                    </a:lnTo>
                    <a:lnTo>
                      <a:pt x="755977" y="194328"/>
                    </a:lnTo>
                    <a:lnTo>
                      <a:pt x="769477" y="206140"/>
                    </a:lnTo>
                    <a:lnTo>
                      <a:pt x="759352" y="229764"/>
                    </a:lnTo>
                    <a:lnTo>
                      <a:pt x="777914" y="248326"/>
                    </a:lnTo>
                    <a:lnTo>
                      <a:pt x="789726" y="244951"/>
                    </a:lnTo>
                    <a:lnTo>
                      <a:pt x="794788" y="234826"/>
                    </a:lnTo>
                    <a:lnTo>
                      <a:pt x="823475" y="233139"/>
                    </a:lnTo>
                    <a:lnTo>
                      <a:pt x="847099" y="244951"/>
                    </a:lnTo>
                    <a:lnTo>
                      <a:pt x="830225" y="261825"/>
                    </a:lnTo>
                    <a:lnTo>
                      <a:pt x="847099" y="266888"/>
                    </a:lnTo>
                    <a:lnTo>
                      <a:pt x="854342" y="264818"/>
                    </a:lnTo>
                    <a:lnTo>
                      <a:pt x="854342" y="694705"/>
                    </a:lnTo>
                    <a:lnTo>
                      <a:pt x="845412" y="693812"/>
                    </a:lnTo>
                    <a:lnTo>
                      <a:pt x="831912" y="703937"/>
                    </a:lnTo>
                    <a:lnTo>
                      <a:pt x="811663" y="720811"/>
                    </a:lnTo>
                    <a:lnTo>
                      <a:pt x="794788" y="705624"/>
                    </a:lnTo>
                    <a:lnTo>
                      <a:pt x="762727" y="727561"/>
                    </a:lnTo>
                    <a:lnTo>
                      <a:pt x="754290" y="735998"/>
                    </a:lnTo>
                    <a:lnTo>
                      <a:pt x="754290" y="751185"/>
                    </a:lnTo>
                    <a:lnTo>
                      <a:pt x="646293" y="779872"/>
                    </a:lnTo>
                    <a:lnTo>
                      <a:pt x="624356" y="762998"/>
                    </a:lnTo>
                    <a:lnTo>
                      <a:pt x="580482" y="762998"/>
                    </a:lnTo>
                    <a:lnTo>
                      <a:pt x="487673" y="695500"/>
                    </a:lnTo>
                    <a:lnTo>
                      <a:pt x="465736" y="700562"/>
                    </a:lnTo>
                    <a:lnTo>
                      <a:pt x="447174" y="673563"/>
                    </a:lnTo>
                    <a:lnTo>
                      <a:pt x="430299" y="663438"/>
                    </a:lnTo>
                    <a:lnTo>
                      <a:pt x="418487" y="655001"/>
                    </a:lnTo>
                    <a:lnTo>
                      <a:pt x="406675" y="638126"/>
                    </a:lnTo>
                    <a:lnTo>
                      <a:pt x="381363" y="634752"/>
                    </a:lnTo>
                    <a:lnTo>
                      <a:pt x="361114" y="634752"/>
                    </a:lnTo>
                    <a:lnTo>
                      <a:pt x="354364" y="639814"/>
                    </a:lnTo>
                    <a:lnTo>
                      <a:pt x="308803" y="633064"/>
                    </a:lnTo>
                    <a:lnTo>
                      <a:pt x="268304" y="649939"/>
                    </a:lnTo>
                    <a:lnTo>
                      <a:pt x="224431" y="629689"/>
                    </a:lnTo>
                    <a:lnTo>
                      <a:pt x="209244" y="638126"/>
                    </a:lnTo>
                    <a:lnTo>
                      <a:pt x="187307" y="638126"/>
                    </a:lnTo>
                    <a:lnTo>
                      <a:pt x="177182" y="633064"/>
                    </a:lnTo>
                    <a:lnTo>
                      <a:pt x="151870" y="639814"/>
                    </a:lnTo>
                    <a:lnTo>
                      <a:pt x="146808" y="649939"/>
                    </a:lnTo>
                    <a:lnTo>
                      <a:pt x="146808" y="661751"/>
                    </a:lnTo>
                    <a:lnTo>
                      <a:pt x="129934" y="671875"/>
                    </a:lnTo>
                    <a:lnTo>
                      <a:pt x="106309" y="678625"/>
                    </a:lnTo>
                    <a:lnTo>
                      <a:pt x="89435" y="658376"/>
                    </a:lnTo>
                    <a:lnTo>
                      <a:pt x="67498" y="671875"/>
                    </a:lnTo>
                    <a:lnTo>
                      <a:pt x="53998" y="671875"/>
                    </a:lnTo>
                    <a:lnTo>
                      <a:pt x="52311" y="653314"/>
                    </a:lnTo>
                    <a:lnTo>
                      <a:pt x="64123" y="639814"/>
                    </a:lnTo>
                    <a:lnTo>
                      <a:pt x="48936" y="629689"/>
                    </a:lnTo>
                    <a:lnTo>
                      <a:pt x="48936" y="604378"/>
                    </a:lnTo>
                    <a:lnTo>
                      <a:pt x="25312" y="580753"/>
                    </a:lnTo>
                    <a:lnTo>
                      <a:pt x="11812" y="580753"/>
                    </a:lnTo>
                    <a:lnTo>
                      <a:pt x="10125" y="565566"/>
                    </a:lnTo>
                    <a:lnTo>
                      <a:pt x="1688" y="557129"/>
                    </a:lnTo>
                    <a:lnTo>
                      <a:pt x="3375" y="535192"/>
                    </a:lnTo>
                    <a:lnTo>
                      <a:pt x="15187" y="511568"/>
                    </a:lnTo>
                    <a:lnTo>
                      <a:pt x="37124" y="504818"/>
                    </a:lnTo>
                    <a:lnTo>
                      <a:pt x="16875" y="476131"/>
                    </a:lnTo>
                    <a:lnTo>
                      <a:pt x="0" y="472756"/>
                    </a:lnTo>
                    <a:lnTo>
                      <a:pt x="13500" y="450820"/>
                    </a:lnTo>
                    <a:lnTo>
                      <a:pt x="13500" y="427195"/>
                    </a:lnTo>
                    <a:lnTo>
                      <a:pt x="26999" y="413696"/>
                    </a:lnTo>
                    <a:lnTo>
                      <a:pt x="10125" y="406946"/>
                    </a:lnTo>
                    <a:lnTo>
                      <a:pt x="11812" y="395134"/>
                    </a:lnTo>
                    <a:lnTo>
                      <a:pt x="20250" y="378259"/>
                    </a:lnTo>
                    <a:lnTo>
                      <a:pt x="47249" y="366447"/>
                    </a:lnTo>
                    <a:lnTo>
                      <a:pt x="53998" y="339448"/>
                    </a:lnTo>
                    <a:lnTo>
                      <a:pt x="64123" y="319199"/>
                    </a:lnTo>
                    <a:lnTo>
                      <a:pt x="79310" y="314136"/>
                    </a:lnTo>
                    <a:lnTo>
                      <a:pt x="89435" y="282075"/>
                    </a:lnTo>
                    <a:lnTo>
                      <a:pt x="89435" y="266888"/>
                    </a:lnTo>
                    <a:lnTo>
                      <a:pt x="107997" y="253388"/>
                    </a:lnTo>
                    <a:lnTo>
                      <a:pt x="126559" y="261825"/>
                    </a:lnTo>
                    <a:lnTo>
                      <a:pt x="126559" y="250013"/>
                    </a:lnTo>
                    <a:lnTo>
                      <a:pt x="123184" y="241576"/>
                    </a:lnTo>
                    <a:lnTo>
                      <a:pt x="124871" y="231451"/>
                    </a:lnTo>
                    <a:lnTo>
                      <a:pt x="106309" y="217952"/>
                    </a:lnTo>
                    <a:lnTo>
                      <a:pt x="99560" y="196015"/>
                    </a:lnTo>
                    <a:lnTo>
                      <a:pt x="124871" y="174078"/>
                    </a:lnTo>
                    <a:lnTo>
                      <a:pt x="150183" y="180828"/>
                    </a:lnTo>
                    <a:lnTo>
                      <a:pt x="173807" y="167328"/>
                    </a:lnTo>
                    <a:lnTo>
                      <a:pt x="209244" y="135267"/>
                    </a:lnTo>
                    <a:lnTo>
                      <a:pt x="212619" y="101518"/>
                    </a:lnTo>
                    <a:lnTo>
                      <a:pt x="199119" y="93080"/>
                    </a:lnTo>
                    <a:lnTo>
                      <a:pt x="209244" y="54269"/>
                    </a:lnTo>
                    <a:lnTo>
                      <a:pt x="180557" y="37395"/>
                    </a:lnTo>
                    <a:lnTo>
                      <a:pt x="181847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4AA63024-09E2-D3B2-DA2C-899F0F6B2BC7}"/>
                  </a:ext>
                </a:extLst>
              </p:cNvPr>
              <p:cNvSpPr/>
              <p:nvPr/>
            </p:nvSpPr>
            <p:spPr>
              <a:xfrm>
                <a:off x="2837973" y="1635429"/>
                <a:ext cx="301211" cy="412582"/>
              </a:xfrm>
              <a:custGeom>
                <a:avLst/>
                <a:gdLst>
                  <a:gd name="connsiteX0" fmla="*/ 1066800 w 1133475"/>
                  <a:gd name="connsiteY0" fmla="*/ 0 h 1552575"/>
                  <a:gd name="connsiteX1" fmla="*/ 993775 w 1133475"/>
                  <a:gd name="connsiteY1" fmla="*/ 0 h 1552575"/>
                  <a:gd name="connsiteX2" fmla="*/ 885825 w 1133475"/>
                  <a:gd name="connsiteY2" fmla="*/ 174625 h 1552575"/>
                  <a:gd name="connsiteX3" fmla="*/ 781050 w 1133475"/>
                  <a:gd name="connsiteY3" fmla="*/ 273050 h 1552575"/>
                  <a:gd name="connsiteX4" fmla="*/ 695325 w 1133475"/>
                  <a:gd name="connsiteY4" fmla="*/ 288925 h 1552575"/>
                  <a:gd name="connsiteX5" fmla="*/ 558800 w 1133475"/>
                  <a:gd name="connsiteY5" fmla="*/ 511175 h 1552575"/>
                  <a:gd name="connsiteX6" fmla="*/ 485775 w 1133475"/>
                  <a:gd name="connsiteY6" fmla="*/ 520700 h 1552575"/>
                  <a:gd name="connsiteX7" fmla="*/ 419100 w 1133475"/>
                  <a:gd name="connsiteY7" fmla="*/ 600075 h 1552575"/>
                  <a:gd name="connsiteX8" fmla="*/ 165100 w 1133475"/>
                  <a:gd name="connsiteY8" fmla="*/ 1069975 h 1552575"/>
                  <a:gd name="connsiteX9" fmla="*/ 79375 w 1133475"/>
                  <a:gd name="connsiteY9" fmla="*/ 1038225 h 1552575"/>
                  <a:gd name="connsiteX10" fmla="*/ 0 w 1133475"/>
                  <a:gd name="connsiteY10" fmla="*/ 1149350 h 1552575"/>
                  <a:gd name="connsiteX11" fmla="*/ 38100 w 1133475"/>
                  <a:gd name="connsiteY11" fmla="*/ 1254125 h 1552575"/>
                  <a:gd name="connsiteX12" fmla="*/ 38100 w 1133475"/>
                  <a:gd name="connsiteY12" fmla="*/ 1343025 h 1552575"/>
                  <a:gd name="connsiteX13" fmla="*/ 149225 w 1133475"/>
                  <a:gd name="connsiteY13" fmla="*/ 1339850 h 1552575"/>
                  <a:gd name="connsiteX14" fmla="*/ 127000 w 1133475"/>
                  <a:gd name="connsiteY14" fmla="*/ 1435100 h 1552575"/>
                  <a:gd name="connsiteX15" fmla="*/ 219075 w 1133475"/>
                  <a:gd name="connsiteY15" fmla="*/ 1492250 h 1552575"/>
                  <a:gd name="connsiteX16" fmla="*/ 228600 w 1133475"/>
                  <a:gd name="connsiteY16" fmla="*/ 1552575 h 1552575"/>
                  <a:gd name="connsiteX17" fmla="*/ 361950 w 1133475"/>
                  <a:gd name="connsiteY17" fmla="*/ 1501775 h 1552575"/>
                  <a:gd name="connsiteX18" fmla="*/ 434975 w 1133475"/>
                  <a:gd name="connsiteY18" fmla="*/ 1520825 h 1552575"/>
                  <a:gd name="connsiteX19" fmla="*/ 552450 w 1133475"/>
                  <a:gd name="connsiteY19" fmla="*/ 1403350 h 1552575"/>
                  <a:gd name="connsiteX20" fmla="*/ 898525 w 1133475"/>
                  <a:gd name="connsiteY20" fmla="*/ 1263650 h 1552575"/>
                  <a:gd name="connsiteX21" fmla="*/ 869950 w 1133475"/>
                  <a:gd name="connsiteY21" fmla="*/ 1209675 h 1552575"/>
                  <a:gd name="connsiteX22" fmla="*/ 885825 w 1133475"/>
                  <a:gd name="connsiteY22" fmla="*/ 1152525 h 1552575"/>
                  <a:gd name="connsiteX23" fmla="*/ 793750 w 1133475"/>
                  <a:gd name="connsiteY23" fmla="*/ 1085850 h 1552575"/>
                  <a:gd name="connsiteX24" fmla="*/ 790575 w 1133475"/>
                  <a:gd name="connsiteY24" fmla="*/ 996950 h 1552575"/>
                  <a:gd name="connsiteX25" fmla="*/ 714375 w 1133475"/>
                  <a:gd name="connsiteY25" fmla="*/ 917575 h 1552575"/>
                  <a:gd name="connsiteX26" fmla="*/ 733425 w 1133475"/>
                  <a:gd name="connsiteY26" fmla="*/ 876300 h 1552575"/>
                  <a:gd name="connsiteX27" fmla="*/ 717550 w 1133475"/>
                  <a:gd name="connsiteY27" fmla="*/ 825500 h 1552575"/>
                  <a:gd name="connsiteX28" fmla="*/ 727075 w 1133475"/>
                  <a:gd name="connsiteY28" fmla="*/ 685800 h 1552575"/>
                  <a:gd name="connsiteX29" fmla="*/ 892175 w 1133475"/>
                  <a:gd name="connsiteY29" fmla="*/ 492125 h 1552575"/>
                  <a:gd name="connsiteX30" fmla="*/ 898525 w 1133475"/>
                  <a:gd name="connsiteY30" fmla="*/ 457200 h 1552575"/>
                  <a:gd name="connsiteX31" fmla="*/ 1025525 w 1133475"/>
                  <a:gd name="connsiteY31" fmla="*/ 352425 h 1552575"/>
                  <a:gd name="connsiteX32" fmla="*/ 1044575 w 1133475"/>
                  <a:gd name="connsiteY32" fmla="*/ 209550 h 1552575"/>
                  <a:gd name="connsiteX33" fmla="*/ 1089025 w 1133475"/>
                  <a:gd name="connsiteY33" fmla="*/ 180975 h 1552575"/>
                  <a:gd name="connsiteX34" fmla="*/ 1133475 w 1133475"/>
                  <a:gd name="connsiteY34" fmla="*/ 111125 h 1552575"/>
                  <a:gd name="connsiteX35" fmla="*/ 1066800 w 1133475"/>
                  <a:gd name="connsiteY35" fmla="*/ 0 h 155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33475" h="1552575">
                    <a:moveTo>
                      <a:pt x="1066800" y="0"/>
                    </a:moveTo>
                    <a:lnTo>
                      <a:pt x="993775" y="0"/>
                    </a:lnTo>
                    <a:lnTo>
                      <a:pt x="885825" y="174625"/>
                    </a:lnTo>
                    <a:lnTo>
                      <a:pt x="781050" y="273050"/>
                    </a:lnTo>
                    <a:lnTo>
                      <a:pt x="695325" y="288925"/>
                    </a:lnTo>
                    <a:lnTo>
                      <a:pt x="558800" y="511175"/>
                    </a:lnTo>
                    <a:lnTo>
                      <a:pt x="485775" y="520700"/>
                    </a:lnTo>
                    <a:lnTo>
                      <a:pt x="419100" y="600075"/>
                    </a:lnTo>
                    <a:lnTo>
                      <a:pt x="165100" y="1069975"/>
                    </a:lnTo>
                    <a:lnTo>
                      <a:pt x="79375" y="1038225"/>
                    </a:lnTo>
                    <a:lnTo>
                      <a:pt x="0" y="1149350"/>
                    </a:lnTo>
                    <a:lnTo>
                      <a:pt x="38100" y="1254125"/>
                    </a:lnTo>
                    <a:lnTo>
                      <a:pt x="38100" y="1343025"/>
                    </a:lnTo>
                    <a:lnTo>
                      <a:pt x="149225" y="1339850"/>
                    </a:lnTo>
                    <a:lnTo>
                      <a:pt x="127000" y="1435100"/>
                    </a:lnTo>
                    <a:lnTo>
                      <a:pt x="219075" y="1492250"/>
                    </a:lnTo>
                    <a:lnTo>
                      <a:pt x="228600" y="1552575"/>
                    </a:lnTo>
                    <a:lnTo>
                      <a:pt x="361950" y="1501775"/>
                    </a:lnTo>
                    <a:lnTo>
                      <a:pt x="434975" y="1520825"/>
                    </a:lnTo>
                    <a:lnTo>
                      <a:pt x="552450" y="1403350"/>
                    </a:lnTo>
                    <a:lnTo>
                      <a:pt x="898525" y="1263650"/>
                    </a:lnTo>
                    <a:lnTo>
                      <a:pt x="869950" y="1209675"/>
                    </a:lnTo>
                    <a:lnTo>
                      <a:pt x="885825" y="1152525"/>
                    </a:lnTo>
                    <a:lnTo>
                      <a:pt x="793750" y="1085850"/>
                    </a:lnTo>
                    <a:lnTo>
                      <a:pt x="790575" y="996950"/>
                    </a:lnTo>
                    <a:lnTo>
                      <a:pt x="714375" y="917575"/>
                    </a:lnTo>
                    <a:lnTo>
                      <a:pt x="733425" y="876300"/>
                    </a:lnTo>
                    <a:lnTo>
                      <a:pt x="717550" y="825500"/>
                    </a:lnTo>
                    <a:lnTo>
                      <a:pt x="727075" y="685800"/>
                    </a:lnTo>
                    <a:lnTo>
                      <a:pt x="892175" y="492125"/>
                    </a:lnTo>
                    <a:lnTo>
                      <a:pt x="898525" y="457200"/>
                    </a:lnTo>
                    <a:lnTo>
                      <a:pt x="1025525" y="352425"/>
                    </a:lnTo>
                    <a:lnTo>
                      <a:pt x="1044575" y="209550"/>
                    </a:lnTo>
                    <a:lnTo>
                      <a:pt x="1089025" y="180975"/>
                    </a:lnTo>
                    <a:lnTo>
                      <a:pt x="1133475" y="111125"/>
                    </a:lnTo>
                    <a:lnTo>
                      <a:pt x="1066800" y="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608B5525-433E-37FC-6D6C-BFD3F11AD4B5}"/>
                  </a:ext>
                </a:extLst>
              </p:cNvPr>
              <p:cNvSpPr/>
              <p:nvPr/>
            </p:nvSpPr>
            <p:spPr>
              <a:xfrm>
                <a:off x="3074409" y="836997"/>
                <a:ext cx="83109" cy="27270"/>
              </a:xfrm>
              <a:custGeom>
                <a:avLst/>
                <a:gdLst>
                  <a:gd name="connsiteX0" fmla="*/ 0 w 83109"/>
                  <a:gd name="connsiteY0" fmla="*/ 0 h 27270"/>
                  <a:gd name="connsiteX1" fmla="*/ 83109 w 83109"/>
                  <a:gd name="connsiteY1" fmla="*/ 0 h 27270"/>
                  <a:gd name="connsiteX2" fmla="*/ 82494 w 83109"/>
                  <a:gd name="connsiteY2" fmla="*/ 5333 h 27270"/>
                  <a:gd name="connsiteX3" fmla="*/ 63932 w 83109"/>
                  <a:gd name="connsiteY3" fmla="*/ 5333 h 27270"/>
                  <a:gd name="connsiteX4" fmla="*/ 36933 w 83109"/>
                  <a:gd name="connsiteY4" fmla="*/ 27270 h 27270"/>
                  <a:gd name="connsiteX5" fmla="*/ 31870 w 83109"/>
                  <a:gd name="connsiteY5" fmla="*/ 18833 h 27270"/>
                  <a:gd name="connsiteX6" fmla="*/ 0 w 83109"/>
                  <a:gd name="connsiteY6" fmla="*/ 0 h 27270"/>
                  <a:gd name="connsiteX0" fmla="*/ 0 w 83109"/>
                  <a:gd name="connsiteY0" fmla="*/ 46422 h 73692"/>
                  <a:gd name="connsiteX1" fmla="*/ 50585 w 83109"/>
                  <a:gd name="connsiteY1" fmla="*/ 0 h 73692"/>
                  <a:gd name="connsiteX2" fmla="*/ 83109 w 83109"/>
                  <a:gd name="connsiteY2" fmla="*/ 46422 h 73692"/>
                  <a:gd name="connsiteX3" fmla="*/ 82494 w 83109"/>
                  <a:gd name="connsiteY3" fmla="*/ 51755 h 73692"/>
                  <a:gd name="connsiteX4" fmla="*/ 63932 w 83109"/>
                  <a:gd name="connsiteY4" fmla="*/ 51755 h 73692"/>
                  <a:gd name="connsiteX5" fmla="*/ 36933 w 83109"/>
                  <a:gd name="connsiteY5" fmla="*/ 73692 h 73692"/>
                  <a:gd name="connsiteX6" fmla="*/ 31870 w 83109"/>
                  <a:gd name="connsiteY6" fmla="*/ 65255 h 73692"/>
                  <a:gd name="connsiteX7" fmla="*/ 0 w 83109"/>
                  <a:gd name="connsiteY7" fmla="*/ 46422 h 73692"/>
                  <a:gd name="connsiteX0" fmla="*/ 50585 w 142025"/>
                  <a:gd name="connsiteY0" fmla="*/ 0 h 91440"/>
                  <a:gd name="connsiteX1" fmla="*/ 83109 w 142025"/>
                  <a:gd name="connsiteY1" fmla="*/ 46422 h 91440"/>
                  <a:gd name="connsiteX2" fmla="*/ 82494 w 142025"/>
                  <a:gd name="connsiteY2" fmla="*/ 51755 h 91440"/>
                  <a:gd name="connsiteX3" fmla="*/ 63932 w 142025"/>
                  <a:gd name="connsiteY3" fmla="*/ 51755 h 91440"/>
                  <a:gd name="connsiteX4" fmla="*/ 36933 w 142025"/>
                  <a:gd name="connsiteY4" fmla="*/ 73692 h 91440"/>
                  <a:gd name="connsiteX5" fmla="*/ 31870 w 142025"/>
                  <a:gd name="connsiteY5" fmla="*/ 65255 h 91440"/>
                  <a:gd name="connsiteX6" fmla="*/ 0 w 142025"/>
                  <a:gd name="connsiteY6" fmla="*/ 46422 h 91440"/>
                  <a:gd name="connsiteX7" fmla="*/ 142025 w 142025"/>
                  <a:gd name="connsiteY7" fmla="*/ 91440 h 91440"/>
                  <a:gd name="connsiteX0" fmla="*/ 83109 w 142025"/>
                  <a:gd name="connsiteY0" fmla="*/ 11782 h 56800"/>
                  <a:gd name="connsiteX1" fmla="*/ 82494 w 142025"/>
                  <a:gd name="connsiteY1" fmla="*/ 17115 h 56800"/>
                  <a:gd name="connsiteX2" fmla="*/ 63932 w 142025"/>
                  <a:gd name="connsiteY2" fmla="*/ 17115 h 56800"/>
                  <a:gd name="connsiteX3" fmla="*/ 36933 w 142025"/>
                  <a:gd name="connsiteY3" fmla="*/ 39052 h 56800"/>
                  <a:gd name="connsiteX4" fmla="*/ 31870 w 142025"/>
                  <a:gd name="connsiteY4" fmla="*/ 30615 h 56800"/>
                  <a:gd name="connsiteX5" fmla="*/ 0 w 142025"/>
                  <a:gd name="connsiteY5" fmla="*/ 11782 h 56800"/>
                  <a:gd name="connsiteX6" fmla="*/ 142025 w 142025"/>
                  <a:gd name="connsiteY6" fmla="*/ 56800 h 56800"/>
                  <a:gd name="connsiteX0" fmla="*/ 83109 w 83109"/>
                  <a:gd name="connsiteY0" fmla="*/ 0 h 27270"/>
                  <a:gd name="connsiteX1" fmla="*/ 82494 w 83109"/>
                  <a:gd name="connsiteY1" fmla="*/ 5333 h 27270"/>
                  <a:gd name="connsiteX2" fmla="*/ 63932 w 83109"/>
                  <a:gd name="connsiteY2" fmla="*/ 5333 h 27270"/>
                  <a:gd name="connsiteX3" fmla="*/ 36933 w 83109"/>
                  <a:gd name="connsiteY3" fmla="*/ 27270 h 27270"/>
                  <a:gd name="connsiteX4" fmla="*/ 31870 w 83109"/>
                  <a:gd name="connsiteY4" fmla="*/ 18833 h 27270"/>
                  <a:gd name="connsiteX5" fmla="*/ 0 w 83109"/>
                  <a:gd name="connsiteY5" fmla="*/ 0 h 2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109" h="27270">
                    <a:moveTo>
                      <a:pt x="83109" y="0"/>
                    </a:moveTo>
                    <a:lnTo>
                      <a:pt x="82494" y="5333"/>
                    </a:lnTo>
                    <a:lnTo>
                      <a:pt x="63932" y="5333"/>
                    </a:lnTo>
                    <a:lnTo>
                      <a:pt x="36933" y="27270"/>
                    </a:lnTo>
                    <a:lnTo>
                      <a:pt x="31870" y="1883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9AC61213-C87A-6075-B32E-0D02AA6A5537}"/>
                  </a:ext>
                </a:extLst>
              </p:cNvPr>
              <p:cNvSpPr/>
              <p:nvPr/>
            </p:nvSpPr>
            <p:spPr>
              <a:xfrm>
                <a:off x="1177524" y="2345846"/>
                <a:ext cx="1382020" cy="1128902"/>
              </a:xfrm>
              <a:custGeom>
                <a:avLst/>
                <a:gdLst>
                  <a:gd name="connsiteX0" fmla="*/ 31750 w 5200650"/>
                  <a:gd name="connsiteY0" fmla="*/ 4089400 h 4248150"/>
                  <a:gd name="connsiteX1" fmla="*/ 234950 w 5200650"/>
                  <a:gd name="connsiteY1" fmla="*/ 4044950 h 4248150"/>
                  <a:gd name="connsiteX2" fmla="*/ 298450 w 5200650"/>
                  <a:gd name="connsiteY2" fmla="*/ 3987800 h 4248150"/>
                  <a:gd name="connsiteX3" fmla="*/ 425450 w 5200650"/>
                  <a:gd name="connsiteY3" fmla="*/ 4114800 h 4248150"/>
                  <a:gd name="connsiteX4" fmla="*/ 609600 w 5200650"/>
                  <a:gd name="connsiteY4" fmla="*/ 4152900 h 4248150"/>
                  <a:gd name="connsiteX5" fmla="*/ 704850 w 5200650"/>
                  <a:gd name="connsiteY5" fmla="*/ 4032250 h 4248150"/>
                  <a:gd name="connsiteX6" fmla="*/ 920750 w 5200650"/>
                  <a:gd name="connsiteY6" fmla="*/ 4013200 h 4248150"/>
                  <a:gd name="connsiteX7" fmla="*/ 984250 w 5200650"/>
                  <a:gd name="connsiteY7" fmla="*/ 4051300 h 4248150"/>
                  <a:gd name="connsiteX8" fmla="*/ 1079500 w 5200650"/>
                  <a:gd name="connsiteY8" fmla="*/ 4171950 h 4248150"/>
                  <a:gd name="connsiteX9" fmla="*/ 1085850 w 5200650"/>
                  <a:gd name="connsiteY9" fmla="*/ 4216400 h 4248150"/>
                  <a:gd name="connsiteX10" fmla="*/ 1231900 w 5200650"/>
                  <a:gd name="connsiteY10" fmla="*/ 4248150 h 4248150"/>
                  <a:gd name="connsiteX11" fmla="*/ 1257300 w 5200650"/>
                  <a:gd name="connsiteY11" fmla="*/ 4133850 h 4248150"/>
                  <a:gd name="connsiteX12" fmla="*/ 1187450 w 5200650"/>
                  <a:gd name="connsiteY12" fmla="*/ 4032250 h 4248150"/>
                  <a:gd name="connsiteX13" fmla="*/ 1028700 w 5200650"/>
                  <a:gd name="connsiteY13" fmla="*/ 3943350 h 4248150"/>
                  <a:gd name="connsiteX14" fmla="*/ 1041400 w 5200650"/>
                  <a:gd name="connsiteY14" fmla="*/ 3892550 h 4248150"/>
                  <a:gd name="connsiteX15" fmla="*/ 1022350 w 5200650"/>
                  <a:gd name="connsiteY15" fmla="*/ 3752850 h 4248150"/>
                  <a:gd name="connsiteX16" fmla="*/ 1130300 w 5200650"/>
                  <a:gd name="connsiteY16" fmla="*/ 3740150 h 4248150"/>
                  <a:gd name="connsiteX17" fmla="*/ 1193800 w 5200650"/>
                  <a:gd name="connsiteY17" fmla="*/ 3676650 h 4248150"/>
                  <a:gd name="connsiteX18" fmla="*/ 1193800 w 5200650"/>
                  <a:gd name="connsiteY18" fmla="*/ 3524250 h 4248150"/>
                  <a:gd name="connsiteX19" fmla="*/ 1187450 w 5200650"/>
                  <a:gd name="connsiteY19" fmla="*/ 3409950 h 4248150"/>
                  <a:gd name="connsiteX20" fmla="*/ 1187450 w 5200650"/>
                  <a:gd name="connsiteY20" fmla="*/ 3333750 h 4248150"/>
                  <a:gd name="connsiteX21" fmla="*/ 1238250 w 5200650"/>
                  <a:gd name="connsiteY21" fmla="*/ 3117850 h 4248150"/>
                  <a:gd name="connsiteX22" fmla="*/ 1377950 w 5200650"/>
                  <a:gd name="connsiteY22" fmla="*/ 3092450 h 4248150"/>
                  <a:gd name="connsiteX23" fmla="*/ 1447800 w 5200650"/>
                  <a:gd name="connsiteY23" fmla="*/ 3155950 h 4248150"/>
                  <a:gd name="connsiteX24" fmla="*/ 1485900 w 5200650"/>
                  <a:gd name="connsiteY24" fmla="*/ 3098800 h 4248150"/>
                  <a:gd name="connsiteX25" fmla="*/ 1568450 w 5200650"/>
                  <a:gd name="connsiteY25" fmla="*/ 2908300 h 4248150"/>
                  <a:gd name="connsiteX26" fmla="*/ 1612900 w 5200650"/>
                  <a:gd name="connsiteY26" fmla="*/ 2889250 h 4248150"/>
                  <a:gd name="connsiteX27" fmla="*/ 1701800 w 5200650"/>
                  <a:gd name="connsiteY27" fmla="*/ 2692400 h 4248150"/>
                  <a:gd name="connsiteX28" fmla="*/ 1784350 w 5200650"/>
                  <a:gd name="connsiteY28" fmla="*/ 2654300 h 4248150"/>
                  <a:gd name="connsiteX29" fmla="*/ 1854200 w 5200650"/>
                  <a:gd name="connsiteY29" fmla="*/ 2698750 h 4248150"/>
                  <a:gd name="connsiteX30" fmla="*/ 1873250 w 5200650"/>
                  <a:gd name="connsiteY30" fmla="*/ 2603500 h 4248150"/>
                  <a:gd name="connsiteX31" fmla="*/ 1854200 w 5200650"/>
                  <a:gd name="connsiteY31" fmla="*/ 2559050 h 4248150"/>
                  <a:gd name="connsiteX32" fmla="*/ 1917700 w 5200650"/>
                  <a:gd name="connsiteY32" fmla="*/ 2514600 h 4248150"/>
                  <a:gd name="connsiteX33" fmla="*/ 1962150 w 5200650"/>
                  <a:gd name="connsiteY33" fmla="*/ 2406650 h 4248150"/>
                  <a:gd name="connsiteX34" fmla="*/ 1962150 w 5200650"/>
                  <a:gd name="connsiteY34" fmla="*/ 2330450 h 4248150"/>
                  <a:gd name="connsiteX35" fmla="*/ 1987550 w 5200650"/>
                  <a:gd name="connsiteY35" fmla="*/ 2247900 h 4248150"/>
                  <a:gd name="connsiteX36" fmla="*/ 1962150 w 5200650"/>
                  <a:gd name="connsiteY36" fmla="*/ 2222500 h 4248150"/>
                  <a:gd name="connsiteX37" fmla="*/ 1955800 w 5200650"/>
                  <a:gd name="connsiteY37" fmla="*/ 2051050 h 4248150"/>
                  <a:gd name="connsiteX38" fmla="*/ 1949450 w 5200650"/>
                  <a:gd name="connsiteY38" fmla="*/ 2000250 h 4248150"/>
                  <a:gd name="connsiteX39" fmla="*/ 1981200 w 5200650"/>
                  <a:gd name="connsiteY39" fmla="*/ 1955800 h 4248150"/>
                  <a:gd name="connsiteX40" fmla="*/ 2000250 w 5200650"/>
                  <a:gd name="connsiteY40" fmla="*/ 1892300 h 4248150"/>
                  <a:gd name="connsiteX41" fmla="*/ 2057400 w 5200650"/>
                  <a:gd name="connsiteY41" fmla="*/ 1828800 h 4248150"/>
                  <a:gd name="connsiteX42" fmla="*/ 2133600 w 5200650"/>
                  <a:gd name="connsiteY42" fmla="*/ 1854200 h 4248150"/>
                  <a:gd name="connsiteX43" fmla="*/ 2178050 w 5200650"/>
                  <a:gd name="connsiteY43" fmla="*/ 1866900 h 4248150"/>
                  <a:gd name="connsiteX44" fmla="*/ 2241550 w 5200650"/>
                  <a:gd name="connsiteY44" fmla="*/ 1765300 h 4248150"/>
                  <a:gd name="connsiteX45" fmla="*/ 2279650 w 5200650"/>
                  <a:gd name="connsiteY45" fmla="*/ 1720850 h 4248150"/>
                  <a:gd name="connsiteX46" fmla="*/ 2476500 w 5200650"/>
                  <a:gd name="connsiteY46" fmla="*/ 1644650 h 4248150"/>
                  <a:gd name="connsiteX47" fmla="*/ 2559050 w 5200650"/>
                  <a:gd name="connsiteY47" fmla="*/ 1625600 h 4248150"/>
                  <a:gd name="connsiteX48" fmla="*/ 2952750 w 5200650"/>
                  <a:gd name="connsiteY48" fmla="*/ 1416050 h 4248150"/>
                  <a:gd name="connsiteX49" fmla="*/ 3073400 w 5200650"/>
                  <a:gd name="connsiteY49" fmla="*/ 1327150 h 4248150"/>
                  <a:gd name="connsiteX50" fmla="*/ 3441700 w 5200650"/>
                  <a:gd name="connsiteY50" fmla="*/ 1263650 h 4248150"/>
                  <a:gd name="connsiteX51" fmla="*/ 3492500 w 5200650"/>
                  <a:gd name="connsiteY51" fmla="*/ 1320800 h 4248150"/>
                  <a:gd name="connsiteX52" fmla="*/ 3765550 w 5200650"/>
                  <a:gd name="connsiteY52" fmla="*/ 1390650 h 4248150"/>
                  <a:gd name="connsiteX53" fmla="*/ 4025900 w 5200650"/>
                  <a:gd name="connsiteY53" fmla="*/ 1441450 h 4248150"/>
                  <a:gd name="connsiteX54" fmla="*/ 4057650 w 5200650"/>
                  <a:gd name="connsiteY54" fmla="*/ 1485900 h 4248150"/>
                  <a:gd name="connsiteX55" fmla="*/ 4095750 w 5200650"/>
                  <a:gd name="connsiteY55" fmla="*/ 1606550 h 4248150"/>
                  <a:gd name="connsiteX56" fmla="*/ 4337050 w 5200650"/>
                  <a:gd name="connsiteY56" fmla="*/ 1746250 h 4248150"/>
                  <a:gd name="connsiteX57" fmla="*/ 4337050 w 5200650"/>
                  <a:gd name="connsiteY57" fmla="*/ 1854200 h 4248150"/>
                  <a:gd name="connsiteX58" fmla="*/ 4362450 w 5200650"/>
                  <a:gd name="connsiteY58" fmla="*/ 1892300 h 4248150"/>
                  <a:gd name="connsiteX59" fmla="*/ 4565650 w 5200650"/>
                  <a:gd name="connsiteY59" fmla="*/ 2063750 h 4248150"/>
                  <a:gd name="connsiteX60" fmla="*/ 4565650 w 5200650"/>
                  <a:gd name="connsiteY60" fmla="*/ 2133600 h 4248150"/>
                  <a:gd name="connsiteX61" fmla="*/ 4654550 w 5200650"/>
                  <a:gd name="connsiteY61" fmla="*/ 2159000 h 4248150"/>
                  <a:gd name="connsiteX62" fmla="*/ 4794250 w 5200650"/>
                  <a:gd name="connsiteY62" fmla="*/ 2343150 h 4248150"/>
                  <a:gd name="connsiteX63" fmla="*/ 4832350 w 5200650"/>
                  <a:gd name="connsiteY63" fmla="*/ 2051050 h 4248150"/>
                  <a:gd name="connsiteX64" fmla="*/ 4914900 w 5200650"/>
                  <a:gd name="connsiteY64" fmla="*/ 1746250 h 4248150"/>
                  <a:gd name="connsiteX65" fmla="*/ 5080000 w 5200650"/>
                  <a:gd name="connsiteY65" fmla="*/ 1346200 h 4248150"/>
                  <a:gd name="connsiteX66" fmla="*/ 5162550 w 5200650"/>
                  <a:gd name="connsiteY66" fmla="*/ 1257300 h 4248150"/>
                  <a:gd name="connsiteX67" fmla="*/ 5200650 w 5200650"/>
                  <a:gd name="connsiteY67" fmla="*/ 1206500 h 4248150"/>
                  <a:gd name="connsiteX68" fmla="*/ 4997450 w 5200650"/>
                  <a:gd name="connsiteY68" fmla="*/ 1219200 h 4248150"/>
                  <a:gd name="connsiteX69" fmla="*/ 4927600 w 5200650"/>
                  <a:gd name="connsiteY69" fmla="*/ 1162050 h 4248150"/>
                  <a:gd name="connsiteX70" fmla="*/ 4857750 w 5200650"/>
                  <a:gd name="connsiteY70" fmla="*/ 1162050 h 4248150"/>
                  <a:gd name="connsiteX71" fmla="*/ 4775200 w 5200650"/>
                  <a:gd name="connsiteY71" fmla="*/ 1009650 h 4248150"/>
                  <a:gd name="connsiteX72" fmla="*/ 4730750 w 5200650"/>
                  <a:gd name="connsiteY72" fmla="*/ 996950 h 4248150"/>
                  <a:gd name="connsiteX73" fmla="*/ 4718050 w 5200650"/>
                  <a:gd name="connsiteY73" fmla="*/ 946150 h 4248150"/>
                  <a:gd name="connsiteX74" fmla="*/ 4806950 w 5200650"/>
                  <a:gd name="connsiteY74" fmla="*/ 876300 h 4248150"/>
                  <a:gd name="connsiteX75" fmla="*/ 4762500 w 5200650"/>
                  <a:gd name="connsiteY75" fmla="*/ 825500 h 4248150"/>
                  <a:gd name="connsiteX76" fmla="*/ 4762500 w 5200650"/>
                  <a:gd name="connsiteY76" fmla="*/ 755650 h 4248150"/>
                  <a:gd name="connsiteX77" fmla="*/ 4629150 w 5200650"/>
                  <a:gd name="connsiteY77" fmla="*/ 704850 h 4248150"/>
                  <a:gd name="connsiteX78" fmla="*/ 4419600 w 5200650"/>
                  <a:gd name="connsiteY78" fmla="*/ 704850 h 4248150"/>
                  <a:gd name="connsiteX79" fmla="*/ 4445000 w 5200650"/>
                  <a:gd name="connsiteY79" fmla="*/ 615950 h 4248150"/>
                  <a:gd name="connsiteX80" fmla="*/ 4406900 w 5200650"/>
                  <a:gd name="connsiteY80" fmla="*/ 349250 h 4248150"/>
                  <a:gd name="connsiteX81" fmla="*/ 4349750 w 5200650"/>
                  <a:gd name="connsiteY81" fmla="*/ 304800 h 4248150"/>
                  <a:gd name="connsiteX82" fmla="*/ 4349750 w 5200650"/>
                  <a:gd name="connsiteY82" fmla="*/ 209550 h 4248150"/>
                  <a:gd name="connsiteX83" fmla="*/ 4279900 w 5200650"/>
                  <a:gd name="connsiteY83" fmla="*/ 222250 h 4248150"/>
                  <a:gd name="connsiteX84" fmla="*/ 4235450 w 5200650"/>
                  <a:gd name="connsiteY84" fmla="*/ 228600 h 4248150"/>
                  <a:gd name="connsiteX85" fmla="*/ 4203700 w 5200650"/>
                  <a:gd name="connsiteY85" fmla="*/ 165100 h 4248150"/>
                  <a:gd name="connsiteX86" fmla="*/ 4127500 w 5200650"/>
                  <a:gd name="connsiteY86" fmla="*/ 190500 h 4248150"/>
                  <a:gd name="connsiteX87" fmla="*/ 4121150 w 5200650"/>
                  <a:gd name="connsiteY87" fmla="*/ 247650 h 4248150"/>
                  <a:gd name="connsiteX88" fmla="*/ 4044950 w 5200650"/>
                  <a:gd name="connsiteY88" fmla="*/ 323850 h 4248150"/>
                  <a:gd name="connsiteX89" fmla="*/ 3873500 w 5200650"/>
                  <a:gd name="connsiteY89" fmla="*/ 292100 h 4248150"/>
                  <a:gd name="connsiteX90" fmla="*/ 3740150 w 5200650"/>
                  <a:gd name="connsiteY90" fmla="*/ 165100 h 4248150"/>
                  <a:gd name="connsiteX91" fmla="*/ 3663950 w 5200650"/>
                  <a:gd name="connsiteY91" fmla="*/ 177800 h 4248150"/>
                  <a:gd name="connsiteX92" fmla="*/ 3606800 w 5200650"/>
                  <a:gd name="connsiteY92" fmla="*/ 171450 h 4248150"/>
                  <a:gd name="connsiteX93" fmla="*/ 3524250 w 5200650"/>
                  <a:gd name="connsiteY93" fmla="*/ 171450 h 4248150"/>
                  <a:gd name="connsiteX94" fmla="*/ 3409950 w 5200650"/>
                  <a:gd name="connsiteY94" fmla="*/ 133350 h 4248150"/>
                  <a:gd name="connsiteX95" fmla="*/ 3308350 w 5200650"/>
                  <a:gd name="connsiteY95" fmla="*/ 120650 h 4248150"/>
                  <a:gd name="connsiteX96" fmla="*/ 3257550 w 5200650"/>
                  <a:gd name="connsiteY96" fmla="*/ 63500 h 4248150"/>
                  <a:gd name="connsiteX97" fmla="*/ 3213100 w 5200650"/>
                  <a:gd name="connsiteY97" fmla="*/ 0 h 4248150"/>
                  <a:gd name="connsiteX98" fmla="*/ 3136900 w 5200650"/>
                  <a:gd name="connsiteY98" fmla="*/ 31750 h 4248150"/>
                  <a:gd name="connsiteX99" fmla="*/ 3048000 w 5200650"/>
                  <a:gd name="connsiteY99" fmla="*/ 12700 h 4248150"/>
                  <a:gd name="connsiteX100" fmla="*/ 2971800 w 5200650"/>
                  <a:gd name="connsiteY100" fmla="*/ 57150 h 4248150"/>
                  <a:gd name="connsiteX101" fmla="*/ 2857500 w 5200650"/>
                  <a:gd name="connsiteY101" fmla="*/ 6350 h 4248150"/>
                  <a:gd name="connsiteX102" fmla="*/ 2724150 w 5200650"/>
                  <a:gd name="connsiteY102" fmla="*/ 190500 h 4248150"/>
                  <a:gd name="connsiteX103" fmla="*/ 2527300 w 5200650"/>
                  <a:gd name="connsiteY103" fmla="*/ 177800 h 4248150"/>
                  <a:gd name="connsiteX104" fmla="*/ 2438400 w 5200650"/>
                  <a:gd name="connsiteY104" fmla="*/ 146050 h 4248150"/>
                  <a:gd name="connsiteX105" fmla="*/ 2400300 w 5200650"/>
                  <a:gd name="connsiteY105" fmla="*/ 190500 h 4248150"/>
                  <a:gd name="connsiteX106" fmla="*/ 2305050 w 5200650"/>
                  <a:gd name="connsiteY106" fmla="*/ 165100 h 4248150"/>
                  <a:gd name="connsiteX107" fmla="*/ 2203450 w 5200650"/>
                  <a:gd name="connsiteY107" fmla="*/ 241300 h 4248150"/>
                  <a:gd name="connsiteX108" fmla="*/ 2057400 w 5200650"/>
                  <a:gd name="connsiteY108" fmla="*/ 203200 h 4248150"/>
                  <a:gd name="connsiteX109" fmla="*/ 1968500 w 5200650"/>
                  <a:gd name="connsiteY109" fmla="*/ 336550 h 4248150"/>
                  <a:gd name="connsiteX110" fmla="*/ 1873250 w 5200650"/>
                  <a:gd name="connsiteY110" fmla="*/ 374650 h 4248150"/>
                  <a:gd name="connsiteX111" fmla="*/ 1797050 w 5200650"/>
                  <a:gd name="connsiteY111" fmla="*/ 336550 h 4248150"/>
                  <a:gd name="connsiteX112" fmla="*/ 1695450 w 5200650"/>
                  <a:gd name="connsiteY112" fmla="*/ 488950 h 4248150"/>
                  <a:gd name="connsiteX113" fmla="*/ 1682750 w 5200650"/>
                  <a:gd name="connsiteY113" fmla="*/ 539750 h 4248150"/>
                  <a:gd name="connsiteX114" fmla="*/ 1638300 w 5200650"/>
                  <a:gd name="connsiteY114" fmla="*/ 596900 h 4248150"/>
                  <a:gd name="connsiteX115" fmla="*/ 1638300 w 5200650"/>
                  <a:gd name="connsiteY115" fmla="*/ 666750 h 4248150"/>
                  <a:gd name="connsiteX116" fmla="*/ 1574800 w 5200650"/>
                  <a:gd name="connsiteY116" fmla="*/ 692150 h 4248150"/>
                  <a:gd name="connsiteX117" fmla="*/ 1568450 w 5200650"/>
                  <a:gd name="connsiteY117" fmla="*/ 774700 h 4248150"/>
                  <a:gd name="connsiteX118" fmla="*/ 1524000 w 5200650"/>
                  <a:gd name="connsiteY118" fmla="*/ 838200 h 4248150"/>
                  <a:gd name="connsiteX119" fmla="*/ 1492250 w 5200650"/>
                  <a:gd name="connsiteY119" fmla="*/ 838200 h 4248150"/>
                  <a:gd name="connsiteX120" fmla="*/ 1390650 w 5200650"/>
                  <a:gd name="connsiteY120" fmla="*/ 946150 h 4248150"/>
                  <a:gd name="connsiteX121" fmla="*/ 1422400 w 5200650"/>
                  <a:gd name="connsiteY121" fmla="*/ 1003300 h 4248150"/>
                  <a:gd name="connsiteX122" fmla="*/ 1377950 w 5200650"/>
                  <a:gd name="connsiteY122" fmla="*/ 1066800 h 4248150"/>
                  <a:gd name="connsiteX123" fmla="*/ 1352550 w 5200650"/>
                  <a:gd name="connsiteY123" fmla="*/ 1136650 h 4248150"/>
                  <a:gd name="connsiteX124" fmla="*/ 1384300 w 5200650"/>
                  <a:gd name="connsiteY124" fmla="*/ 1193800 h 4248150"/>
                  <a:gd name="connsiteX125" fmla="*/ 1384300 w 5200650"/>
                  <a:gd name="connsiteY125" fmla="*/ 1250950 h 4248150"/>
                  <a:gd name="connsiteX126" fmla="*/ 1181100 w 5200650"/>
                  <a:gd name="connsiteY126" fmla="*/ 1492250 h 4248150"/>
                  <a:gd name="connsiteX127" fmla="*/ 1041400 w 5200650"/>
                  <a:gd name="connsiteY127" fmla="*/ 1543050 h 4248150"/>
                  <a:gd name="connsiteX128" fmla="*/ 901700 w 5200650"/>
                  <a:gd name="connsiteY128" fmla="*/ 1511300 h 4248150"/>
                  <a:gd name="connsiteX129" fmla="*/ 812800 w 5200650"/>
                  <a:gd name="connsiteY129" fmla="*/ 1504950 h 4248150"/>
                  <a:gd name="connsiteX130" fmla="*/ 736600 w 5200650"/>
                  <a:gd name="connsiteY130" fmla="*/ 1485900 h 4248150"/>
                  <a:gd name="connsiteX131" fmla="*/ 609600 w 5200650"/>
                  <a:gd name="connsiteY131" fmla="*/ 1555750 h 4248150"/>
                  <a:gd name="connsiteX132" fmla="*/ 654050 w 5200650"/>
                  <a:gd name="connsiteY132" fmla="*/ 1619250 h 4248150"/>
                  <a:gd name="connsiteX133" fmla="*/ 692150 w 5200650"/>
                  <a:gd name="connsiteY133" fmla="*/ 1790700 h 4248150"/>
                  <a:gd name="connsiteX134" fmla="*/ 736600 w 5200650"/>
                  <a:gd name="connsiteY134" fmla="*/ 1809750 h 4248150"/>
                  <a:gd name="connsiteX135" fmla="*/ 749300 w 5200650"/>
                  <a:gd name="connsiteY135" fmla="*/ 1905000 h 4248150"/>
                  <a:gd name="connsiteX136" fmla="*/ 831850 w 5200650"/>
                  <a:gd name="connsiteY136" fmla="*/ 1930400 h 4248150"/>
                  <a:gd name="connsiteX137" fmla="*/ 895350 w 5200650"/>
                  <a:gd name="connsiteY137" fmla="*/ 1993900 h 4248150"/>
                  <a:gd name="connsiteX138" fmla="*/ 889000 w 5200650"/>
                  <a:gd name="connsiteY138" fmla="*/ 2076450 h 4248150"/>
                  <a:gd name="connsiteX139" fmla="*/ 704850 w 5200650"/>
                  <a:gd name="connsiteY139" fmla="*/ 2184400 h 4248150"/>
                  <a:gd name="connsiteX140" fmla="*/ 590550 w 5200650"/>
                  <a:gd name="connsiteY140" fmla="*/ 2216150 h 4248150"/>
                  <a:gd name="connsiteX141" fmla="*/ 527050 w 5200650"/>
                  <a:gd name="connsiteY141" fmla="*/ 2273300 h 4248150"/>
                  <a:gd name="connsiteX142" fmla="*/ 514350 w 5200650"/>
                  <a:gd name="connsiteY142" fmla="*/ 2362200 h 4248150"/>
                  <a:gd name="connsiteX143" fmla="*/ 495300 w 5200650"/>
                  <a:gd name="connsiteY143" fmla="*/ 2508250 h 4248150"/>
                  <a:gd name="connsiteX144" fmla="*/ 381000 w 5200650"/>
                  <a:gd name="connsiteY144" fmla="*/ 2495550 h 4248150"/>
                  <a:gd name="connsiteX145" fmla="*/ 381000 w 5200650"/>
                  <a:gd name="connsiteY145" fmla="*/ 2552700 h 4248150"/>
                  <a:gd name="connsiteX146" fmla="*/ 234950 w 5200650"/>
                  <a:gd name="connsiteY146" fmla="*/ 2717800 h 4248150"/>
                  <a:gd name="connsiteX147" fmla="*/ 88900 w 5200650"/>
                  <a:gd name="connsiteY147" fmla="*/ 2590800 h 4248150"/>
                  <a:gd name="connsiteX148" fmla="*/ 57150 w 5200650"/>
                  <a:gd name="connsiteY148" fmla="*/ 2571750 h 4248150"/>
                  <a:gd name="connsiteX149" fmla="*/ 0 w 5200650"/>
                  <a:gd name="connsiteY149" fmla="*/ 2603500 h 4248150"/>
                  <a:gd name="connsiteX150" fmla="*/ 50800 w 5200650"/>
                  <a:gd name="connsiteY150" fmla="*/ 2705100 h 4248150"/>
                  <a:gd name="connsiteX151" fmla="*/ 44450 w 5200650"/>
                  <a:gd name="connsiteY151" fmla="*/ 2724150 h 4248150"/>
                  <a:gd name="connsiteX152" fmla="*/ 139700 w 5200650"/>
                  <a:gd name="connsiteY152" fmla="*/ 2851150 h 4248150"/>
                  <a:gd name="connsiteX153" fmla="*/ 184150 w 5200650"/>
                  <a:gd name="connsiteY153" fmla="*/ 2914650 h 4248150"/>
                  <a:gd name="connsiteX154" fmla="*/ 158750 w 5200650"/>
                  <a:gd name="connsiteY154" fmla="*/ 3028950 h 4248150"/>
                  <a:gd name="connsiteX155" fmla="*/ 190500 w 5200650"/>
                  <a:gd name="connsiteY155" fmla="*/ 3092450 h 4248150"/>
                  <a:gd name="connsiteX156" fmla="*/ 222250 w 5200650"/>
                  <a:gd name="connsiteY156" fmla="*/ 3435350 h 4248150"/>
                  <a:gd name="connsiteX157" fmla="*/ 146050 w 5200650"/>
                  <a:gd name="connsiteY157" fmla="*/ 3448050 h 4248150"/>
                  <a:gd name="connsiteX158" fmla="*/ 152400 w 5200650"/>
                  <a:gd name="connsiteY158" fmla="*/ 3511550 h 4248150"/>
                  <a:gd name="connsiteX159" fmla="*/ 279400 w 5200650"/>
                  <a:gd name="connsiteY159" fmla="*/ 3530600 h 4248150"/>
                  <a:gd name="connsiteX160" fmla="*/ 298450 w 5200650"/>
                  <a:gd name="connsiteY160" fmla="*/ 3644900 h 4248150"/>
                  <a:gd name="connsiteX161" fmla="*/ 139700 w 5200650"/>
                  <a:gd name="connsiteY161" fmla="*/ 3765550 h 4248150"/>
                  <a:gd name="connsiteX162" fmla="*/ 158750 w 5200650"/>
                  <a:gd name="connsiteY162" fmla="*/ 3803650 h 4248150"/>
                  <a:gd name="connsiteX163" fmla="*/ 120650 w 5200650"/>
                  <a:gd name="connsiteY163" fmla="*/ 3892550 h 4248150"/>
                  <a:gd name="connsiteX164" fmla="*/ 120650 w 5200650"/>
                  <a:gd name="connsiteY164" fmla="*/ 3949700 h 4248150"/>
                  <a:gd name="connsiteX165" fmla="*/ 63500 w 5200650"/>
                  <a:gd name="connsiteY165" fmla="*/ 3981450 h 4248150"/>
                  <a:gd name="connsiteX166" fmla="*/ 69850 w 5200650"/>
                  <a:gd name="connsiteY166" fmla="*/ 4019550 h 4248150"/>
                  <a:gd name="connsiteX167" fmla="*/ 31750 w 5200650"/>
                  <a:gd name="connsiteY167" fmla="*/ 4089400 h 424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</a:cxnLst>
                <a:rect l="l" t="t" r="r" b="b"/>
                <a:pathLst>
                  <a:path w="5200650" h="4248150">
                    <a:moveTo>
                      <a:pt x="31750" y="4089400"/>
                    </a:moveTo>
                    <a:lnTo>
                      <a:pt x="234950" y="4044950"/>
                    </a:lnTo>
                    <a:lnTo>
                      <a:pt x="298450" y="3987800"/>
                    </a:lnTo>
                    <a:lnTo>
                      <a:pt x="425450" y="4114800"/>
                    </a:lnTo>
                    <a:lnTo>
                      <a:pt x="609600" y="4152900"/>
                    </a:lnTo>
                    <a:lnTo>
                      <a:pt x="704850" y="4032250"/>
                    </a:lnTo>
                    <a:lnTo>
                      <a:pt x="920750" y="4013200"/>
                    </a:lnTo>
                    <a:lnTo>
                      <a:pt x="984250" y="4051300"/>
                    </a:lnTo>
                    <a:lnTo>
                      <a:pt x="1079500" y="4171950"/>
                    </a:lnTo>
                    <a:lnTo>
                      <a:pt x="1085850" y="4216400"/>
                    </a:lnTo>
                    <a:lnTo>
                      <a:pt x="1231900" y="4248150"/>
                    </a:lnTo>
                    <a:lnTo>
                      <a:pt x="1257300" y="4133850"/>
                    </a:lnTo>
                    <a:lnTo>
                      <a:pt x="1187450" y="4032250"/>
                    </a:lnTo>
                    <a:lnTo>
                      <a:pt x="1028700" y="3943350"/>
                    </a:lnTo>
                    <a:lnTo>
                      <a:pt x="1041400" y="3892550"/>
                    </a:lnTo>
                    <a:lnTo>
                      <a:pt x="1022350" y="3752850"/>
                    </a:lnTo>
                    <a:lnTo>
                      <a:pt x="1130300" y="3740150"/>
                    </a:lnTo>
                    <a:lnTo>
                      <a:pt x="1193800" y="3676650"/>
                    </a:lnTo>
                    <a:lnTo>
                      <a:pt x="1193800" y="3524250"/>
                    </a:lnTo>
                    <a:lnTo>
                      <a:pt x="1187450" y="3409950"/>
                    </a:lnTo>
                    <a:lnTo>
                      <a:pt x="1187450" y="3333750"/>
                    </a:lnTo>
                    <a:lnTo>
                      <a:pt x="1238250" y="3117850"/>
                    </a:lnTo>
                    <a:lnTo>
                      <a:pt x="1377950" y="3092450"/>
                    </a:lnTo>
                    <a:lnTo>
                      <a:pt x="1447800" y="3155950"/>
                    </a:lnTo>
                    <a:lnTo>
                      <a:pt x="1485900" y="3098800"/>
                    </a:lnTo>
                    <a:lnTo>
                      <a:pt x="1568450" y="2908300"/>
                    </a:lnTo>
                    <a:lnTo>
                      <a:pt x="1612900" y="2889250"/>
                    </a:lnTo>
                    <a:lnTo>
                      <a:pt x="1701800" y="2692400"/>
                    </a:lnTo>
                    <a:lnTo>
                      <a:pt x="1784350" y="2654300"/>
                    </a:lnTo>
                    <a:lnTo>
                      <a:pt x="1854200" y="2698750"/>
                    </a:lnTo>
                    <a:lnTo>
                      <a:pt x="1873250" y="2603500"/>
                    </a:lnTo>
                    <a:lnTo>
                      <a:pt x="1854200" y="2559050"/>
                    </a:lnTo>
                    <a:lnTo>
                      <a:pt x="1917700" y="2514600"/>
                    </a:lnTo>
                    <a:lnTo>
                      <a:pt x="1962150" y="2406650"/>
                    </a:lnTo>
                    <a:lnTo>
                      <a:pt x="1962150" y="2330450"/>
                    </a:lnTo>
                    <a:lnTo>
                      <a:pt x="1987550" y="2247900"/>
                    </a:lnTo>
                    <a:lnTo>
                      <a:pt x="1962150" y="2222500"/>
                    </a:lnTo>
                    <a:lnTo>
                      <a:pt x="1955800" y="2051050"/>
                    </a:lnTo>
                    <a:lnTo>
                      <a:pt x="1949450" y="2000250"/>
                    </a:lnTo>
                    <a:lnTo>
                      <a:pt x="1981200" y="1955800"/>
                    </a:lnTo>
                    <a:lnTo>
                      <a:pt x="2000250" y="1892300"/>
                    </a:lnTo>
                    <a:lnTo>
                      <a:pt x="2057400" y="1828800"/>
                    </a:lnTo>
                    <a:lnTo>
                      <a:pt x="2133600" y="1854200"/>
                    </a:lnTo>
                    <a:lnTo>
                      <a:pt x="2178050" y="1866900"/>
                    </a:lnTo>
                    <a:lnTo>
                      <a:pt x="2241550" y="1765300"/>
                    </a:lnTo>
                    <a:lnTo>
                      <a:pt x="2279650" y="1720850"/>
                    </a:lnTo>
                    <a:lnTo>
                      <a:pt x="2476500" y="1644650"/>
                    </a:lnTo>
                    <a:lnTo>
                      <a:pt x="2559050" y="1625600"/>
                    </a:lnTo>
                    <a:lnTo>
                      <a:pt x="2952750" y="1416050"/>
                    </a:lnTo>
                    <a:lnTo>
                      <a:pt x="3073400" y="1327150"/>
                    </a:lnTo>
                    <a:lnTo>
                      <a:pt x="3441700" y="1263650"/>
                    </a:lnTo>
                    <a:lnTo>
                      <a:pt x="3492500" y="1320800"/>
                    </a:lnTo>
                    <a:lnTo>
                      <a:pt x="3765550" y="1390650"/>
                    </a:lnTo>
                    <a:lnTo>
                      <a:pt x="4025900" y="1441450"/>
                    </a:lnTo>
                    <a:lnTo>
                      <a:pt x="4057650" y="1485900"/>
                    </a:lnTo>
                    <a:lnTo>
                      <a:pt x="4095750" y="1606550"/>
                    </a:lnTo>
                    <a:lnTo>
                      <a:pt x="4337050" y="1746250"/>
                    </a:lnTo>
                    <a:lnTo>
                      <a:pt x="4337050" y="1854200"/>
                    </a:lnTo>
                    <a:lnTo>
                      <a:pt x="4362450" y="1892300"/>
                    </a:lnTo>
                    <a:lnTo>
                      <a:pt x="4565650" y="2063750"/>
                    </a:lnTo>
                    <a:lnTo>
                      <a:pt x="4565650" y="2133600"/>
                    </a:lnTo>
                    <a:lnTo>
                      <a:pt x="4654550" y="2159000"/>
                    </a:lnTo>
                    <a:lnTo>
                      <a:pt x="4794250" y="2343150"/>
                    </a:lnTo>
                    <a:lnTo>
                      <a:pt x="4832350" y="2051050"/>
                    </a:lnTo>
                    <a:lnTo>
                      <a:pt x="4914900" y="1746250"/>
                    </a:lnTo>
                    <a:lnTo>
                      <a:pt x="5080000" y="1346200"/>
                    </a:lnTo>
                    <a:lnTo>
                      <a:pt x="5162550" y="1257300"/>
                    </a:lnTo>
                    <a:lnTo>
                      <a:pt x="5200650" y="1206500"/>
                    </a:lnTo>
                    <a:lnTo>
                      <a:pt x="4997450" y="1219200"/>
                    </a:lnTo>
                    <a:lnTo>
                      <a:pt x="4927600" y="1162050"/>
                    </a:lnTo>
                    <a:lnTo>
                      <a:pt x="4857750" y="1162050"/>
                    </a:lnTo>
                    <a:lnTo>
                      <a:pt x="4775200" y="1009650"/>
                    </a:lnTo>
                    <a:lnTo>
                      <a:pt x="4730750" y="996950"/>
                    </a:lnTo>
                    <a:lnTo>
                      <a:pt x="4718050" y="946150"/>
                    </a:lnTo>
                    <a:lnTo>
                      <a:pt x="4806950" y="876300"/>
                    </a:lnTo>
                    <a:lnTo>
                      <a:pt x="4762500" y="825500"/>
                    </a:lnTo>
                    <a:lnTo>
                      <a:pt x="4762500" y="755650"/>
                    </a:lnTo>
                    <a:lnTo>
                      <a:pt x="4629150" y="704850"/>
                    </a:lnTo>
                    <a:lnTo>
                      <a:pt x="4419600" y="704850"/>
                    </a:lnTo>
                    <a:lnTo>
                      <a:pt x="4445000" y="615950"/>
                    </a:lnTo>
                    <a:lnTo>
                      <a:pt x="4406900" y="349250"/>
                    </a:lnTo>
                    <a:lnTo>
                      <a:pt x="4349750" y="304800"/>
                    </a:lnTo>
                    <a:lnTo>
                      <a:pt x="4349750" y="209550"/>
                    </a:lnTo>
                    <a:lnTo>
                      <a:pt x="4279900" y="222250"/>
                    </a:lnTo>
                    <a:lnTo>
                      <a:pt x="4235450" y="228600"/>
                    </a:lnTo>
                    <a:lnTo>
                      <a:pt x="4203700" y="165100"/>
                    </a:lnTo>
                    <a:lnTo>
                      <a:pt x="4127500" y="190500"/>
                    </a:lnTo>
                    <a:lnTo>
                      <a:pt x="4121150" y="247650"/>
                    </a:lnTo>
                    <a:lnTo>
                      <a:pt x="4044950" y="323850"/>
                    </a:lnTo>
                    <a:lnTo>
                      <a:pt x="3873500" y="292100"/>
                    </a:lnTo>
                    <a:lnTo>
                      <a:pt x="3740150" y="165100"/>
                    </a:lnTo>
                    <a:lnTo>
                      <a:pt x="3663950" y="177800"/>
                    </a:lnTo>
                    <a:lnTo>
                      <a:pt x="3606800" y="171450"/>
                    </a:lnTo>
                    <a:lnTo>
                      <a:pt x="3524250" y="171450"/>
                    </a:lnTo>
                    <a:lnTo>
                      <a:pt x="3409950" y="133350"/>
                    </a:lnTo>
                    <a:lnTo>
                      <a:pt x="3308350" y="120650"/>
                    </a:lnTo>
                    <a:lnTo>
                      <a:pt x="3257550" y="63500"/>
                    </a:lnTo>
                    <a:lnTo>
                      <a:pt x="3213100" y="0"/>
                    </a:lnTo>
                    <a:lnTo>
                      <a:pt x="3136900" y="31750"/>
                    </a:lnTo>
                    <a:lnTo>
                      <a:pt x="3048000" y="12700"/>
                    </a:lnTo>
                    <a:lnTo>
                      <a:pt x="2971800" y="57150"/>
                    </a:lnTo>
                    <a:lnTo>
                      <a:pt x="2857500" y="6350"/>
                    </a:lnTo>
                    <a:lnTo>
                      <a:pt x="2724150" y="190500"/>
                    </a:lnTo>
                    <a:lnTo>
                      <a:pt x="2527300" y="177800"/>
                    </a:lnTo>
                    <a:lnTo>
                      <a:pt x="2438400" y="146050"/>
                    </a:lnTo>
                    <a:lnTo>
                      <a:pt x="2400300" y="190500"/>
                    </a:lnTo>
                    <a:lnTo>
                      <a:pt x="2305050" y="165100"/>
                    </a:lnTo>
                    <a:lnTo>
                      <a:pt x="2203450" y="241300"/>
                    </a:lnTo>
                    <a:lnTo>
                      <a:pt x="2057400" y="203200"/>
                    </a:lnTo>
                    <a:lnTo>
                      <a:pt x="1968500" y="336550"/>
                    </a:lnTo>
                    <a:lnTo>
                      <a:pt x="1873250" y="374650"/>
                    </a:lnTo>
                    <a:lnTo>
                      <a:pt x="1797050" y="336550"/>
                    </a:lnTo>
                    <a:lnTo>
                      <a:pt x="1695450" y="488950"/>
                    </a:lnTo>
                    <a:lnTo>
                      <a:pt x="1682750" y="539750"/>
                    </a:lnTo>
                    <a:lnTo>
                      <a:pt x="1638300" y="596900"/>
                    </a:lnTo>
                    <a:lnTo>
                      <a:pt x="1638300" y="666750"/>
                    </a:lnTo>
                    <a:lnTo>
                      <a:pt x="1574800" y="692150"/>
                    </a:lnTo>
                    <a:lnTo>
                      <a:pt x="1568450" y="774700"/>
                    </a:lnTo>
                    <a:lnTo>
                      <a:pt x="1524000" y="838200"/>
                    </a:lnTo>
                    <a:lnTo>
                      <a:pt x="1492250" y="838200"/>
                    </a:lnTo>
                    <a:lnTo>
                      <a:pt x="1390650" y="946150"/>
                    </a:lnTo>
                    <a:lnTo>
                      <a:pt x="1422400" y="1003300"/>
                    </a:lnTo>
                    <a:lnTo>
                      <a:pt x="1377950" y="1066800"/>
                    </a:lnTo>
                    <a:lnTo>
                      <a:pt x="1352550" y="1136650"/>
                    </a:lnTo>
                    <a:lnTo>
                      <a:pt x="1384300" y="1193800"/>
                    </a:lnTo>
                    <a:lnTo>
                      <a:pt x="1384300" y="1250950"/>
                    </a:lnTo>
                    <a:lnTo>
                      <a:pt x="1181100" y="1492250"/>
                    </a:lnTo>
                    <a:lnTo>
                      <a:pt x="1041400" y="1543050"/>
                    </a:lnTo>
                    <a:lnTo>
                      <a:pt x="901700" y="1511300"/>
                    </a:lnTo>
                    <a:lnTo>
                      <a:pt x="812800" y="1504950"/>
                    </a:lnTo>
                    <a:lnTo>
                      <a:pt x="736600" y="1485900"/>
                    </a:lnTo>
                    <a:lnTo>
                      <a:pt x="609600" y="1555750"/>
                    </a:lnTo>
                    <a:lnTo>
                      <a:pt x="654050" y="1619250"/>
                    </a:lnTo>
                    <a:lnTo>
                      <a:pt x="692150" y="1790700"/>
                    </a:lnTo>
                    <a:lnTo>
                      <a:pt x="736600" y="1809750"/>
                    </a:lnTo>
                    <a:lnTo>
                      <a:pt x="749300" y="1905000"/>
                    </a:lnTo>
                    <a:lnTo>
                      <a:pt x="831850" y="1930400"/>
                    </a:lnTo>
                    <a:lnTo>
                      <a:pt x="895350" y="1993900"/>
                    </a:lnTo>
                    <a:lnTo>
                      <a:pt x="889000" y="2076450"/>
                    </a:lnTo>
                    <a:lnTo>
                      <a:pt x="704850" y="2184400"/>
                    </a:lnTo>
                    <a:lnTo>
                      <a:pt x="590550" y="2216150"/>
                    </a:lnTo>
                    <a:lnTo>
                      <a:pt x="527050" y="2273300"/>
                    </a:lnTo>
                    <a:lnTo>
                      <a:pt x="514350" y="2362200"/>
                    </a:lnTo>
                    <a:lnTo>
                      <a:pt x="495300" y="2508250"/>
                    </a:lnTo>
                    <a:lnTo>
                      <a:pt x="381000" y="2495550"/>
                    </a:lnTo>
                    <a:lnTo>
                      <a:pt x="381000" y="2552700"/>
                    </a:lnTo>
                    <a:lnTo>
                      <a:pt x="234950" y="2717800"/>
                    </a:lnTo>
                    <a:lnTo>
                      <a:pt x="88900" y="2590800"/>
                    </a:lnTo>
                    <a:lnTo>
                      <a:pt x="57150" y="2571750"/>
                    </a:lnTo>
                    <a:lnTo>
                      <a:pt x="0" y="2603500"/>
                    </a:lnTo>
                    <a:lnTo>
                      <a:pt x="50800" y="2705100"/>
                    </a:lnTo>
                    <a:lnTo>
                      <a:pt x="44450" y="2724150"/>
                    </a:lnTo>
                    <a:lnTo>
                      <a:pt x="139700" y="2851150"/>
                    </a:lnTo>
                    <a:lnTo>
                      <a:pt x="184150" y="2914650"/>
                    </a:lnTo>
                    <a:lnTo>
                      <a:pt x="158750" y="3028950"/>
                    </a:lnTo>
                    <a:lnTo>
                      <a:pt x="190500" y="3092450"/>
                    </a:lnTo>
                    <a:lnTo>
                      <a:pt x="222250" y="3435350"/>
                    </a:lnTo>
                    <a:lnTo>
                      <a:pt x="146050" y="3448050"/>
                    </a:lnTo>
                    <a:lnTo>
                      <a:pt x="152400" y="3511550"/>
                    </a:lnTo>
                    <a:lnTo>
                      <a:pt x="279400" y="3530600"/>
                    </a:lnTo>
                    <a:lnTo>
                      <a:pt x="298450" y="3644900"/>
                    </a:lnTo>
                    <a:lnTo>
                      <a:pt x="139700" y="3765550"/>
                    </a:lnTo>
                    <a:lnTo>
                      <a:pt x="158750" y="3803650"/>
                    </a:lnTo>
                    <a:lnTo>
                      <a:pt x="120650" y="3892550"/>
                    </a:lnTo>
                    <a:lnTo>
                      <a:pt x="120650" y="3949700"/>
                    </a:lnTo>
                    <a:lnTo>
                      <a:pt x="63500" y="3981450"/>
                    </a:lnTo>
                    <a:lnTo>
                      <a:pt x="69850" y="4019550"/>
                    </a:lnTo>
                    <a:lnTo>
                      <a:pt x="31750" y="408940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ADF64666-58FA-66AC-F2F5-8E8E29E99C3C}"/>
                  </a:ext>
                </a:extLst>
              </p:cNvPr>
              <p:cNvSpPr/>
              <p:nvPr/>
            </p:nvSpPr>
            <p:spPr>
              <a:xfrm>
                <a:off x="2420330" y="1677615"/>
                <a:ext cx="177182" cy="147651"/>
              </a:xfrm>
              <a:custGeom>
                <a:avLst/>
                <a:gdLst>
                  <a:gd name="connsiteX0" fmla="*/ 342900 w 666750"/>
                  <a:gd name="connsiteY0" fmla="*/ 38100 h 555625"/>
                  <a:gd name="connsiteX1" fmla="*/ 279400 w 666750"/>
                  <a:gd name="connsiteY1" fmla="*/ 130175 h 555625"/>
                  <a:gd name="connsiteX2" fmla="*/ 190500 w 666750"/>
                  <a:gd name="connsiteY2" fmla="*/ 158750 h 555625"/>
                  <a:gd name="connsiteX3" fmla="*/ 114300 w 666750"/>
                  <a:gd name="connsiteY3" fmla="*/ 180975 h 555625"/>
                  <a:gd name="connsiteX4" fmla="*/ 82550 w 666750"/>
                  <a:gd name="connsiteY4" fmla="*/ 158750 h 555625"/>
                  <a:gd name="connsiteX5" fmla="*/ 57150 w 666750"/>
                  <a:gd name="connsiteY5" fmla="*/ 200025 h 555625"/>
                  <a:gd name="connsiteX6" fmla="*/ 66675 w 666750"/>
                  <a:gd name="connsiteY6" fmla="*/ 269875 h 555625"/>
                  <a:gd name="connsiteX7" fmla="*/ 0 w 666750"/>
                  <a:gd name="connsiteY7" fmla="*/ 282575 h 555625"/>
                  <a:gd name="connsiteX8" fmla="*/ 3175 w 666750"/>
                  <a:gd name="connsiteY8" fmla="*/ 330200 h 555625"/>
                  <a:gd name="connsiteX9" fmla="*/ 25400 w 666750"/>
                  <a:gd name="connsiteY9" fmla="*/ 381000 h 555625"/>
                  <a:gd name="connsiteX10" fmla="*/ 161925 w 666750"/>
                  <a:gd name="connsiteY10" fmla="*/ 304800 h 555625"/>
                  <a:gd name="connsiteX11" fmla="*/ 231775 w 666750"/>
                  <a:gd name="connsiteY11" fmla="*/ 314325 h 555625"/>
                  <a:gd name="connsiteX12" fmla="*/ 266700 w 666750"/>
                  <a:gd name="connsiteY12" fmla="*/ 317500 h 555625"/>
                  <a:gd name="connsiteX13" fmla="*/ 288925 w 666750"/>
                  <a:gd name="connsiteY13" fmla="*/ 371475 h 555625"/>
                  <a:gd name="connsiteX14" fmla="*/ 254000 w 666750"/>
                  <a:gd name="connsiteY14" fmla="*/ 444500 h 555625"/>
                  <a:gd name="connsiteX15" fmla="*/ 254000 w 666750"/>
                  <a:gd name="connsiteY15" fmla="*/ 473075 h 555625"/>
                  <a:gd name="connsiteX16" fmla="*/ 266700 w 666750"/>
                  <a:gd name="connsiteY16" fmla="*/ 501650 h 555625"/>
                  <a:gd name="connsiteX17" fmla="*/ 254000 w 666750"/>
                  <a:gd name="connsiteY17" fmla="*/ 523875 h 555625"/>
                  <a:gd name="connsiteX18" fmla="*/ 298450 w 666750"/>
                  <a:gd name="connsiteY18" fmla="*/ 555625 h 555625"/>
                  <a:gd name="connsiteX19" fmla="*/ 317500 w 666750"/>
                  <a:gd name="connsiteY19" fmla="*/ 523875 h 555625"/>
                  <a:gd name="connsiteX20" fmla="*/ 317500 w 666750"/>
                  <a:gd name="connsiteY20" fmla="*/ 485775 h 555625"/>
                  <a:gd name="connsiteX21" fmla="*/ 352425 w 666750"/>
                  <a:gd name="connsiteY21" fmla="*/ 400050 h 555625"/>
                  <a:gd name="connsiteX22" fmla="*/ 371475 w 666750"/>
                  <a:gd name="connsiteY22" fmla="*/ 368300 h 555625"/>
                  <a:gd name="connsiteX23" fmla="*/ 485775 w 666750"/>
                  <a:gd name="connsiteY23" fmla="*/ 330200 h 555625"/>
                  <a:gd name="connsiteX24" fmla="*/ 511175 w 666750"/>
                  <a:gd name="connsiteY24" fmla="*/ 342900 h 555625"/>
                  <a:gd name="connsiteX25" fmla="*/ 514350 w 666750"/>
                  <a:gd name="connsiteY25" fmla="*/ 403225 h 555625"/>
                  <a:gd name="connsiteX26" fmla="*/ 584200 w 666750"/>
                  <a:gd name="connsiteY26" fmla="*/ 460375 h 555625"/>
                  <a:gd name="connsiteX27" fmla="*/ 635000 w 666750"/>
                  <a:gd name="connsiteY27" fmla="*/ 374650 h 555625"/>
                  <a:gd name="connsiteX28" fmla="*/ 635000 w 666750"/>
                  <a:gd name="connsiteY28" fmla="*/ 307975 h 555625"/>
                  <a:gd name="connsiteX29" fmla="*/ 619125 w 666750"/>
                  <a:gd name="connsiteY29" fmla="*/ 260350 h 555625"/>
                  <a:gd name="connsiteX30" fmla="*/ 647700 w 666750"/>
                  <a:gd name="connsiteY30" fmla="*/ 187325 h 555625"/>
                  <a:gd name="connsiteX31" fmla="*/ 666750 w 666750"/>
                  <a:gd name="connsiteY31" fmla="*/ 117475 h 555625"/>
                  <a:gd name="connsiteX32" fmla="*/ 631825 w 666750"/>
                  <a:gd name="connsiteY32" fmla="*/ 95250 h 555625"/>
                  <a:gd name="connsiteX33" fmla="*/ 635000 w 666750"/>
                  <a:gd name="connsiteY33" fmla="*/ 9525 h 555625"/>
                  <a:gd name="connsiteX34" fmla="*/ 558800 w 666750"/>
                  <a:gd name="connsiteY34" fmla="*/ 0 h 555625"/>
                  <a:gd name="connsiteX35" fmla="*/ 431800 w 666750"/>
                  <a:gd name="connsiteY35" fmla="*/ 76200 h 555625"/>
                  <a:gd name="connsiteX36" fmla="*/ 342900 w 666750"/>
                  <a:gd name="connsiteY36" fmla="*/ 38100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6750" h="555625">
                    <a:moveTo>
                      <a:pt x="342900" y="38100"/>
                    </a:moveTo>
                    <a:lnTo>
                      <a:pt x="279400" y="130175"/>
                    </a:lnTo>
                    <a:lnTo>
                      <a:pt x="190500" y="158750"/>
                    </a:lnTo>
                    <a:lnTo>
                      <a:pt x="114300" y="180975"/>
                    </a:lnTo>
                    <a:lnTo>
                      <a:pt x="82550" y="158750"/>
                    </a:lnTo>
                    <a:lnTo>
                      <a:pt x="57150" y="200025"/>
                    </a:lnTo>
                    <a:lnTo>
                      <a:pt x="66675" y="269875"/>
                    </a:lnTo>
                    <a:lnTo>
                      <a:pt x="0" y="282575"/>
                    </a:lnTo>
                    <a:lnTo>
                      <a:pt x="3175" y="330200"/>
                    </a:lnTo>
                    <a:lnTo>
                      <a:pt x="25400" y="381000"/>
                    </a:lnTo>
                    <a:lnTo>
                      <a:pt x="161925" y="304800"/>
                    </a:lnTo>
                    <a:lnTo>
                      <a:pt x="231775" y="314325"/>
                    </a:lnTo>
                    <a:lnTo>
                      <a:pt x="266700" y="317500"/>
                    </a:lnTo>
                    <a:lnTo>
                      <a:pt x="288925" y="371475"/>
                    </a:lnTo>
                    <a:lnTo>
                      <a:pt x="254000" y="444500"/>
                    </a:lnTo>
                    <a:lnTo>
                      <a:pt x="254000" y="473075"/>
                    </a:lnTo>
                    <a:lnTo>
                      <a:pt x="266700" y="501650"/>
                    </a:lnTo>
                    <a:lnTo>
                      <a:pt x="254000" y="523875"/>
                    </a:lnTo>
                    <a:lnTo>
                      <a:pt x="298450" y="555625"/>
                    </a:lnTo>
                    <a:lnTo>
                      <a:pt x="317500" y="523875"/>
                    </a:lnTo>
                    <a:lnTo>
                      <a:pt x="317500" y="485775"/>
                    </a:lnTo>
                    <a:lnTo>
                      <a:pt x="352425" y="400050"/>
                    </a:lnTo>
                    <a:lnTo>
                      <a:pt x="371475" y="368300"/>
                    </a:lnTo>
                    <a:lnTo>
                      <a:pt x="485775" y="330200"/>
                    </a:lnTo>
                    <a:lnTo>
                      <a:pt x="511175" y="342900"/>
                    </a:lnTo>
                    <a:lnTo>
                      <a:pt x="514350" y="403225"/>
                    </a:lnTo>
                    <a:lnTo>
                      <a:pt x="584200" y="460375"/>
                    </a:lnTo>
                    <a:lnTo>
                      <a:pt x="635000" y="374650"/>
                    </a:lnTo>
                    <a:lnTo>
                      <a:pt x="635000" y="307975"/>
                    </a:lnTo>
                    <a:lnTo>
                      <a:pt x="619125" y="260350"/>
                    </a:lnTo>
                    <a:lnTo>
                      <a:pt x="647700" y="187325"/>
                    </a:lnTo>
                    <a:lnTo>
                      <a:pt x="666750" y="117475"/>
                    </a:lnTo>
                    <a:lnTo>
                      <a:pt x="631825" y="95250"/>
                    </a:lnTo>
                    <a:lnTo>
                      <a:pt x="635000" y="9525"/>
                    </a:lnTo>
                    <a:lnTo>
                      <a:pt x="558800" y="0"/>
                    </a:lnTo>
                    <a:lnTo>
                      <a:pt x="431800" y="76200"/>
                    </a:lnTo>
                    <a:lnTo>
                      <a:pt x="342900" y="3810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FBBC7AA2-B181-CA5C-0CAA-C56A69E71E81}"/>
                  </a:ext>
                </a:extLst>
              </p:cNvPr>
              <p:cNvSpPr/>
              <p:nvPr/>
            </p:nvSpPr>
            <p:spPr>
              <a:xfrm>
                <a:off x="2032958" y="1991481"/>
                <a:ext cx="870826" cy="678354"/>
              </a:xfrm>
              <a:custGeom>
                <a:avLst/>
                <a:gdLst>
                  <a:gd name="connsiteX0" fmla="*/ 2832482 w 3276982"/>
                  <a:gd name="connsiteY0" fmla="*/ 0 h 2552700"/>
                  <a:gd name="connsiteX1" fmla="*/ 2845182 w 3276982"/>
                  <a:gd name="connsiteY1" fmla="*/ 50800 h 2552700"/>
                  <a:gd name="connsiteX2" fmla="*/ 2832482 w 3276982"/>
                  <a:gd name="connsiteY2" fmla="*/ 120652 h 2552700"/>
                  <a:gd name="connsiteX3" fmla="*/ 2826132 w 3276982"/>
                  <a:gd name="connsiteY3" fmla="*/ 158748 h 2552700"/>
                  <a:gd name="connsiteX4" fmla="*/ 2857882 w 3276982"/>
                  <a:gd name="connsiteY4" fmla="*/ 209548 h 2552700"/>
                  <a:gd name="connsiteX5" fmla="*/ 2953132 w 3276982"/>
                  <a:gd name="connsiteY5" fmla="*/ 241300 h 2552700"/>
                  <a:gd name="connsiteX6" fmla="*/ 2953132 w 3276982"/>
                  <a:gd name="connsiteY6" fmla="*/ 323852 h 2552700"/>
                  <a:gd name="connsiteX7" fmla="*/ 2915032 w 3276982"/>
                  <a:gd name="connsiteY7" fmla="*/ 361948 h 2552700"/>
                  <a:gd name="connsiteX8" fmla="*/ 2921382 w 3276982"/>
                  <a:gd name="connsiteY8" fmla="*/ 393700 h 2552700"/>
                  <a:gd name="connsiteX9" fmla="*/ 2864232 w 3276982"/>
                  <a:gd name="connsiteY9" fmla="*/ 482600 h 2552700"/>
                  <a:gd name="connsiteX10" fmla="*/ 2826132 w 3276982"/>
                  <a:gd name="connsiteY10" fmla="*/ 736600 h 2552700"/>
                  <a:gd name="connsiteX11" fmla="*/ 2832482 w 3276982"/>
                  <a:gd name="connsiteY11" fmla="*/ 838200 h 2552700"/>
                  <a:gd name="connsiteX12" fmla="*/ 2832482 w 3276982"/>
                  <a:gd name="connsiteY12" fmla="*/ 882652 h 2552700"/>
                  <a:gd name="connsiteX13" fmla="*/ 2883282 w 3276982"/>
                  <a:gd name="connsiteY13" fmla="*/ 914400 h 2552700"/>
                  <a:gd name="connsiteX14" fmla="*/ 2927732 w 3276982"/>
                  <a:gd name="connsiteY14" fmla="*/ 914400 h 2552700"/>
                  <a:gd name="connsiteX15" fmla="*/ 2972182 w 3276982"/>
                  <a:gd name="connsiteY15" fmla="*/ 869948 h 2552700"/>
                  <a:gd name="connsiteX16" fmla="*/ 3035682 w 3276982"/>
                  <a:gd name="connsiteY16" fmla="*/ 1035052 h 2552700"/>
                  <a:gd name="connsiteX17" fmla="*/ 3162682 w 3276982"/>
                  <a:gd name="connsiteY17" fmla="*/ 1098548 h 2552700"/>
                  <a:gd name="connsiteX18" fmla="*/ 3175382 w 3276982"/>
                  <a:gd name="connsiteY18" fmla="*/ 1200148 h 2552700"/>
                  <a:gd name="connsiteX19" fmla="*/ 3143632 w 3276982"/>
                  <a:gd name="connsiteY19" fmla="*/ 1250948 h 2552700"/>
                  <a:gd name="connsiteX20" fmla="*/ 3061082 w 3276982"/>
                  <a:gd name="connsiteY20" fmla="*/ 1327148 h 2552700"/>
                  <a:gd name="connsiteX21" fmla="*/ 3048382 w 3276982"/>
                  <a:gd name="connsiteY21" fmla="*/ 1346200 h 2552700"/>
                  <a:gd name="connsiteX22" fmla="*/ 3048382 w 3276982"/>
                  <a:gd name="connsiteY22" fmla="*/ 1390652 h 2552700"/>
                  <a:gd name="connsiteX23" fmla="*/ 3067432 w 3276982"/>
                  <a:gd name="connsiteY23" fmla="*/ 1416052 h 2552700"/>
                  <a:gd name="connsiteX24" fmla="*/ 3029332 w 3276982"/>
                  <a:gd name="connsiteY24" fmla="*/ 1485900 h 2552700"/>
                  <a:gd name="connsiteX25" fmla="*/ 3162682 w 3276982"/>
                  <a:gd name="connsiteY25" fmla="*/ 1492252 h 2552700"/>
                  <a:gd name="connsiteX26" fmla="*/ 3156332 w 3276982"/>
                  <a:gd name="connsiteY26" fmla="*/ 1530348 h 2552700"/>
                  <a:gd name="connsiteX27" fmla="*/ 3276982 w 3276982"/>
                  <a:gd name="connsiteY27" fmla="*/ 1517652 h 2552700"/>
                  <a:gd name="connsiteX28" fmla="*/ 3276982 w 3276982"/>
                  <a:gd name="connsiteY28" fmla="*/ 1568452 h 2552700"/>
                  <a:gd name="connsiteX29" fmla="*/ 2972182 w 3276982"/>
                  <a:gd name="connsiteY29" fmla="*/ 1714500 h 2552700"/>
                  <a:gd name="connsiteX30" fmla="*/ 2895982 w 3276982"/>
                  <a:gd name="connsiteY30" fmla="*/ 1714500 h 2552700"/>
                  <a:gd name="connsiteX31" fmla="*/ 2851532 w 3276982"/>
                  <a:gd name="connsiteY31" fmla="*/ 1784348 h 2552700"/>
                  <a:gd name="connsiteX32" fmla="*/ 2794382 w 3276982"/>
                  <a:gd name="connsiteY32" fmla="*/ 1758948 h 2552700"/>
                  <a:gd name="connsiteX33" fmla="*/ 2788032 w 3276982"/>
                  <a:gd name="connsiteY33" fmla="*/ 1835148 h 2552700"/>
                  <a:gd name="connsiteX34" fmla="*/ 2762632 w 3276982"/>
                  <a:gd name="connsiteY34" fmla="*/ 1866900 h 2552700"/>
                  <a:gd name="connsiteX35" fmla="*/ 2705482 w 3276982"/>
                  <a:gd name="connsiteY35" fmla="*/ 1854200 h 2552700"/>
                  <a:gd name="connsiteX36" fmla="*/ 2699132 w 3276982"/>
                  <a:gd name="connsiteY36" fmla="*/ 1917700 h 2552700"/>
                  <a:gd name="connsiteX37" fmla="*/ 2591182 w 3276982"/>
                  <a:gd name="connsiteY37" fmla="*/ 2019300 h 2552700"/>
                  <a:gd name="connsiteX38" fmla="*/ 2457832 w 3276982"/>
                  <a:gd name="connsiteY38" fmla="*/ 2082800 h 2552700"/>
                  <a:gd name="connsiteX39" fmla="*/ 2318132 w 3276982"/>
                  <a:gd name="connsiteY39" fmla="*/ 2171700 h 2552700"/>
                  <a:gd name="connsiteX40" fmla="*/ 2210182 w 3276982"/>
                  <a:gd name="connsiteY40" fmla="*/ 2190748 h 2552700"/>
                  <a:gd name="connsiteX41" fmla="*/ 2121282 w 3276982"/>
                  <a:gd name="connsiteY41" fmla="*/ 2266948 h 2552700"/>
                  <a:gd name="connsiteX42" fmla="*/ 2203832 w 3276982"/>
                  <a:gd name="connsiteY42" fmla="*/ 2292348 h 2552700"/>
                  <a:gd name="connsiteX43" fmla="*/ 2140332 w 3276982"/>
                  <a:gd name="connsiteY43" fmla="*/ 2368548 h 2552700"/>
                  <a:gd name="connsiteX44" fmla="*/ 2133982 w 3276982"/>
                  <a:gd name="connsiteY44" fmla="*/ 2451100 h 2552700"/>
                  <a:gd name="connsiteX45" fmla="*/ 2026032 w 3276982"/>
                  <a:gd name="connsiteY45" fmla="*/ 2457452 h 2552700"/>
                  <a:gd name="connsiteX46" fmla="*/ 1981582 w 3276982"/>
                  <a:gd name="connsiteY46" fmla="*/ 2463800 h 2552700"/>
                  <a:gd name="connsiteX47" fmla="*/ 1975692 w 3276982"/>
                  <a:gd name="connsiteY47" fmla="*/ 2540368 h 2552700"/>
                  <a:gd name="connsiteX48" fmla="*/ 1778382 w 3276982"/>
                  <a:gd name="connsiteY48" fmla="*/ 2552700 h 2552700"/>
                  <a:gd name="connsiteX49" fmla="*/ 1708532 w 3276982"/>
                  <a:gd name="connsiteY49" fmla="*/ 2495548 h 2552700"/>
                  <a:gd name="connsiteX50" fmla="*/ 1638682 w 3276982"/>
                  <a:gd name="connsiteY50" fmla="*/ 2495548 h 2552700"/>
                  <a:gd name="connsiteX51" fmla="*/ 1556132 w 3276982"/>
                  <a:gd name="connsiteY51" fmla="*/ 2343148 h 2552700"/>
                  <a:gd name="connsiteX52" fmla="*/ 1511682 w 3276982"/>
                  <a:gd name="connsiteY52" fmla="*/ 2330452 h 2552700"/>
                  <a:gd name="connsiteX53" fmla="*/ 1498982 w 3276982"/>
                  <a:gd name="connsiteY53" fmla="*/ 2279652 h 2552700"/>
                  <a:gd name="connsiteX54" fmla="*/ 1587882 w 3276982"/>
                  <a:gd name="connsiteY54" fmla="*/ 2209800 h 2552700"/>
                  <a:gd name="connsiteX55" fmla="*/ 1543432 w 3276982"/>
                  <a:gd name="connsiteY55" fmla="*/ 2159000 h 2552700"/>
                  <a:gd name="connsiteX56" fmla="*/ 1543432 w 3276982"/>
                  <a:gd name="connsiteY56" fmla="*/ 2089148 h 2552700"/>
                  <a:gd name="connsiteX57" fmla="*/ 1410082 w 3276982"/>
                  <a:gd name="connsiteY57" fmla="*/ 2038348 h 2552700"/>
                  <a:gd name="connsiteX58" fmla="*/ 1200532 w 3276982"/>
                  <a:gd name="connsiteY58" fmla="*/ 2038348 h 2552700"/>
                  <a:gd name="connsiteX59" fmla="*/ 1225932 w 3276982"/>
                  <a:gd name="connsiteY59" fmla="*/ 1949452 h 2552700"/>
                  <a:gd name="connsiteX60" fmla="*/ 1187832 w 3276982"/>
                  <a:gd name="connsiteY60" fmla="*/ 1682748 h 2552700"/>
                  <a:gd name="connsiteX61" fmla="*/ 1130682 w 3276982"/>
                  <a:gd name="connsiteY61" fmla="*/ 1638300 h 2552700"/>
                  <a:gd name="connsiteX62" fmla="*/ 1130682 w 3276982"/>
                  <a:gd name="connsiteY62" fmla="*/ 1543052 h 2552700"/>
                  <a:gd name="connsiteX63" fmla="*/ 1060832 w 3276982"/>
                  <a:gd name="connsiteY63" fmla="*/ 1555748 h 2552700"/>
                  <a:gd name="connsiteX64" fmla="*/ 1016382 w 3276982"/>
                  <a:gd name="connsiteY64" fmla="*/ 1562100 h 2552700"/>
                  <a:gd name="connsiteX65" fmla="*/ 984632 w 3276982"/>
                  <a:gd name="connsiteY65" fmla="*/ 1498600 h 2552700"/>
                  <a:gd name="connsiteX66" fmla="*/ 908432 w 3276982"/>
                  <a:gd name="connsiteY66" fmla="*/ 1524000 h 2552700"/>
                  <a:gd name="connsiteX67" fmla="*/ 902082 w 3276982"/>
                  <a:gd name="connsiteY67" fmla="*/ 1581148 h 2552700"/>
                  <a:gd name="connsiteX68" fmla="*/ 825882 w 3276982"/>
                  <a:gd name="connsiteY68" fmla="*/ 1657348 h 2552700"/>
                  <a:gd name="connsiteX69" fmla="*/ 654432 w 3276982"/>
                  <a:gd name="connsiteY69" fmla="*/ 1625600 h 2552700"/>
                  <a:gd name="connsiteX70" fmla="*/ 521082 w 3276982"/>
                  <a:gd name="connsiteY70" fmla="*/ 1498600 h 2552700"/>
                  <a:gd name="connsiteX71" fmla="*/ 444882 w 3276982"/>
                  <a:gd name="connsiteY71" fmla="*/ 1511300 h 2552700"/>
                  <a:gd name="connsiteX72" fmla="*/ 387732 w 3276982"/>
                  <a:gd name="connsiteY72" fmla="*/ 1504948 h 2552700"/>
                  <a:gd name="connsiteX73" fmla="*/ 305182 w 3276982"/>
                  <a:gd name="connsiteY73" fmla="*/ 1504948 h 2552700"/>
                  <a:gd name="connsiteX74" fmla="*/ 190882 w 3276982"/>
                  <a:gd name="connsiteY74" fmla="*/ 1466852 h 2552700"/>
                  <a:gd name="connsiteX75" fmla="*/ 89282 w 3276982"/>
                  <a:gd name="connsiteY75" fmla="*/ 1454148 h 2552700"/>
                  <a:gd name="connsiteX76" fmla="*/ 38482 w 3276982"/>
                  <a:gd name="connsiteY76" fmla="*/ 1397000 h 2552700"/>
                  <a:gd name="connsiteX77" fmla="*/ 0 w 3276982"/>
                  <a:gd name="connsiteY77" fmla="*/ 1342028 h 2552700"/>
                  <a:gd name="connsiteX78" fmla="*/ 382 w 3276982"/>
                  <a:gd name="connsiteY78" fmla="*/ 1339852 h 2552700"/>
                  <a:gd name="connsiteX79" fmla="*/ 19432 w 3276982"/>
                  <a:gd name="connsiteY79" fmla="*/ 1295400 h 2552700"/>
                  <a:gd name="connsiteX80" fmla="*/ 82932 w 3276982"/>
                  <a:gd name="connsiteY80" fmla="*/ 1244600 h 2552700"/>
                  <a:gd name="connsiteX81" fmla="*/ 57532 w 3276982"/>
                  <a:gd name="connsiteY81" fmla="*/ 1200148 h 2552700"/>
                  <a:gd name="connsiteX82" fmla="*/ 82932 w 3276982"/>
                  <a:gd name="connsiteY82" fmla="*/ 1117600 h 2552700"/>
                  <a:gd name="connsiteX83" fmla="*/ 57532 w 3276982"/>
                  <a:gd name="connsiteY83" fmla="*/ 1054100 h 2552700"/>
                  <a:gd name="connsiteX84" fmla="*/ 32132 w 3276982"/>
                  <a:gd name="connsiteY84" fmla="*/ 965200 h 2552700"/>
                  <a:gd name="connsiteX85" fmla="*/ 82932 w 3276982"/>
                  <a:gd name="connsiteY85" fmla="*/ 857252 h 2552700"/>
                  <a:gd name="connsiteX86" fmla="*/ 165482 w 3276982"/>
                  <a:gd name="connsiteY86" fmla="*/ 838200 h 2552700"/>
                  <a:gd name="connsiteX87" fmla="*/ 165482 w 3276982"/>
                  <a:gd name="connsiteY87" fmla="*/ 762000 h 2552700"/>
                  <a:gd name="connsiteX88" fmla="*/ 222632 w 3276982"/>
                  <a:gd name="connsiteY88" fmla="*/ 698500 h 2552700"/>
                  <a:gd name="connsiteX89" fmla="*/ 324232 w 3276982"/>
                  <a:gd name="connsiteY89" fmla="*/ 628652 h 2552700"/>
                  <a:gd name="connsiteX90" fmla="*/ 400432 w 3276982"/>
                  <a:gd name="connsiteY90" fmla="*/ 660400 h 2552700"/>
                  <a:gd name="connsiteX91" fmla="*/ 457582 w 3276982"/>
                  <a:gd name="connsiteY91" fmla="*/ 641348 h 2552700"/>
                  <a:gd name="connsiteX92" fmla="*/ 470282 w 3276982"/>
                  <a:gd name="connsiteY92" fmla="*/ 596900 h 2552700"/>
                  <a:gd name="connsiteX93" fmla="*/ 495682 w 3276982"/>
                  <a:gd name="connsiteY93" fmla="*/ 552452 h 2552700"/>
                  <a:gd name="connsiteX94" fmla="*/ 571882 w 3276982"/>
                  <a:gd name="connsiteY94" fmla="*/ 533400 h 2552700"/>
                  <a:gd name="connsiteX95" fmla="*/ 660782 w 3276982"/>
                  <a:gd name="connsiteY95" fmla="*/ 514348 h 2552700"/>
                  <a:gd name="connsiteX96" fmla="*/ 705232 w 3276982"/>
                  <a:gd name="connsiteY96" fmla="*/ 520700 h 2552700"/>
                  <a:gd name="connsiteX97" fmla="*/ 825882 w 3276982"/>
                  <a:gd name="connsiteY97" fmla="*/ 482600 h 2552700"/>
                  <a:gd name="connsiteX98" fmla="*/ 870332 w 3276982"/>
                  <a:gd name="connsiteY98" fmla="*/ 596900 h 2552700"/>
                  <a:gd name="connsiteX99" fmla="*/ 959232 w 3276982"/>
                  <a:gd name="connsiteY99" fmla="*/ 628652 h 2552700"/>
                  <a:gd name="connsiteX100" fmla="*/ 1048132 w 3276982"/>
                  <a:gd name="connsiteY100" fmla="*/ 628652 h 2552700"/>
                  <a:gd name="connsiteX101" fmla="*/ 1092582 w 3276982"/>
                  <a:gd name="connsiteY101" fmla="*/ 596900 h 2552700"/>
                  <a:gd name="connsiteX102" fmla="*/ 1168782 w 3276982"/>
                  <a:gd name="connsiteY102" fmla="*/ 482600 h 2552700"/>
                  <a:gd name="connsiteX103" fmla="*/ 1264032 w 3276982"/>
                  <a:gd name="connsiteY103" fmla="*/ 482600 h 2552700"/>
                  <a:gd name="connsiteX104" fmla="*/ 1371982 w 3276982"/>
                  <a:gd name="connsiteY104" fmla="*/ 469900 h 2552700"/>
                  <a:gd name="connsiteX105" fmla="*/ 1422782 w 3276982"/>
                  <a:gd name="connsiteY105" fmla="*/ 450852 h 2552700"/>
                  <a:gd name="connsiteX106" fmla="*/ 1454532 w 3276982"/>
                  <a:gd name="connsiteY106" fmla="*/ 381000 h 2552700"/>
                  <a:gd name="connsiteX107" fmla="*/ 1486282 w 3276982"/>
                  <a:gd name="connsiteY107" fmla="*/ 279400 h 2552700"/>
                  <a:gd name="connsiteX108" fmla="*/ 1638682 w 3276982"/>
                  <a:gd name="connsiteY108" fmla="*/ 266700 h 2552700"/>
                  <a:gd name="connsiteX109" fmla="*/ 1708532 w 3276982"/>
                  <a:gd name="connsiteY109" fmla="*/ 247652 h 2552700"/>
                  <a:gd name="connsiteX110" fmla="*/ 1841882 w 3276982"/>
                  <a:gd name="connsiteY110" fmla="*/ 228600 h 2552700"/>
                  <a:gd name="connsiteX111" fmla="*/ 1930782 w 3276982"/>
                  <a:gd name="connsiteY111" fmla="*/ 254000 h 2552700"/>
                  <a:gd name="connsiteX112" fmla="*/ 1975232 w 3276982"/>
                  <a:gd name="connsiteY112" fmla="*/ 266700 h 2552700"/>
                  <a:gd name="connsiteX113" fmla="*/ 2026032 w 3276982"/>
                  <a:gd name="connsiteY113" fmla="*/ 254000 h 2552700"/>
                  <a:gd name="connsiteX114" fmla="*/ 2070482 w 3276982"/>
                  <a:gd name="connsiteY114" fmla="*/ 273052 h 2552700"/>
                  <a:gd name="connsiteX115" fmla="*/ 2089532 w 3276982"/>
                  <a:gd name="connsiteY115" fmla="*/ 228600 h 2552700"/>
                  <a:gd name="connsiteX116" fmla="*/ 2248282 w 3276982"/>
                  <a:gd name="connsiteY116" fmla="*/ 304800 h 2552700"/>
                  <a:gd name="connsiteX117" fmla="*/ 2305432 w 3276982"/>
                  <a:gd name="connsiteY117" fmla="*/ 317500 h 2552700"/>
                  <a:gd name="connsiteX118" fmla="*/ 2349882 w 3276982"/>
                  <a:gd name="connsiteY118" fmla="*/ 273052 h 2552700"/>
                  <a:gd name="connsiteX119" fmla="*/ 2343532 w 3276982"/>
                  <a:gd name="connsiteY119" fmla="*/ 228600 h 2552700"/>
                  <a:gd name="connsiteX120" fmla="*/ 2375282 w 3276982"/>
                  <a:gd name="connsiteY120" fmla="*/ 146052 h 2552700"/>
                  <a:gd name="connsiteX121" fmla="*/ 2502282 w 3276982"/>
                  <a:gd name="connsiteY121" fmla="*/ 120652 h 2552700"/>
                  <a:gd name="connsiteX122" fmla="*/ 2546732 w 3276982"/>
                  <a:gd name="connsiteY122" fmla="*/ 76200 h 2552700"/>
                  <a:gd name="connsiteX123" fmla="*/ 2635632 w 3276982"/>
                  <a:gd name="connsiteY123" fmla="*/ 63500 h 2552700"/>
                  <a:gd name="connsiteX124" fmla="*/ 2705482 w 3276982"/>
                  <a:gd name="connsiteY124" fmla="*/ 63500 h 2552700"/>
                  <a:gd name="connsiteX125" fmla="*/ 2756282 w 3276982"/>
                  <a:gd name="connsiteY125" fmla="*/ 107948 h 2552700"/>
                  <a:gd name="connsiteX126" fmla="*/ 2781682 w 3276982"/>
                  <a:gd name="connsiteY126" fmla="*/ 63500 h 2552700"/>
                  <a:gd name="connsiteX127" fmla="*/ 2781682 w 3276982"/>
                  <a:gd name="connsiteY127" fmla="*/ 12700 h 255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3276982" h="2552700">
                    <a:moveTo>
                      <a:pt x="2832482" y="0"/>
                    </a:moveTo>
                    <a:lnTo>
                      <a:pt x="2845182" y="50800"/>
                    </a:lnTo>
                    <a:lnTo>
                      <a:pt x="2832482" y="120652"/>
                    </a:lnTo>
                    <a:lnTo>
                      <a:pt x="2826132" y="158748"/>
                    </a:lnTo>
                    <a:lnTo>
                      <a:pt x="2857882" y="209548"/>
                    </a:lnTo>
                    <a:lnTo>
                      <a:pt x="2953132" y="241300"/>
                    </a:lnTo>
                    <a:lnTo>
                      <a:pt x="2953132" y="323852"/>
                    </a:lnTo>
                    <a:lnTo>
                      <a:pt x="2915032" y="361948"/>
                    </a:lnTo>
                    <a:lnTo>
                      <a:pt x="2921382" y="393700"/>
                    </a:lnTo>
                    <a:lnTo>
                      <a:pt x="2864232" y="482600"/>
                    </a:lnTo>
                    <a:lnTo>
                      <a:pt x="2826132" y="736600"/>
                    </a:lnTo>
                    <a:lnTo>
                      <a:pt x="2832482" y="838200"/>
                    </a:lnTo>
                    <a:lnTo>
                      <a:pt x="2832482" y="882652"/>
                    </a:lnTo>
                    <a:lnTo>
                      <a:pt x="2883282" y="914400"/>
                    </a:lnTo>
                    <a:lnTo>
                      <a:pt x="2927732" y="914400"/>
                    </a:lnTo>
                    <a:lnTo>
                      <a:pt x="2972182" y="869948"/>
                    </a:lnTo>
                    <a:lnTo>
                      <a:pt x="3035682" y="1035052"/>
                    </a:lnTo>
                    <a:lnTo>
                      <a:pt x="3162682" y="1098548"/>
                    </a:lnTo>
                    <a:lnTo>
                      <a:pt x="3175382" y="1200148"/>
                    </a:lnTo>
                    <a:lnTo>
                      <a:pt x="3143632" y="1250948"/>
                    </a:lnTo>
                    <a:lnTo>
                      <a:pt x="3061082" y="1327148"/>
                    </a:lnTo>
                    <a:lnTo>
                      <a:pt x="3048382" y="1346200"/>
                    </a:lnTo>
                    <a:lnTo>
                      <a:pt x="3048382" y="1390652"/>
                    </a:lnTo>
                    <a:lnTo>
                      <a:pt x="3067432" y="1416052"/>
                    </a:lnTo>
                    <a:lnTo>
                      <a:pt x="3029332" y="1485900"/>
                    </a:lnTo>
                    <a:lnTo>
                      <a:pt x="3162682" y="1492252"/>
                    </a:lnTo>
                    <a:lnTo>
                      <a:pt x="3156332" y="1530348"/>
                    </a:lnTo>
                    <a:lnTo>
                      <a:pt x="3276982" y="1517652"/>
                    </a:lnTo>
                    <a:lnTo>
                      <a:pt x="3276982" y="1568452"/>
                    </a:lnTo>
                    <a:lnTo>
                      <a:pt x="2972182" y="1714500"/>
                    </a:lnTo>
                    <a:lnTo>
                      <a:pt x="2895982" y="1714500"/>
                    </a:lnTo>
                    <a:lnTo>
                      <a:pt x="2851532" y="1784348"/>
                    </a:lnTo>
                    <a:lnTo>
                      <a:pt x="2794382" y="1758948"/>
                    </a:lnTo>
                    <a:lnTo>
                      <a:pt x="2788032" y="1835148"/>
                    </a:lnTo>
                    <a:lnTo>
                      <a:pt x="2762632" y="1866900"/>
                    </a:lnTo>
                    <a:lnTo>
                      <a:pt x="2705482" y="1854200"/>
                    </a:lnTo>
                    <a:lnTo>
                      <a:pt x="2699132" y="1917700"/>
                    </a:lnTo>
                    <a:lnTo>
                      <a:pt x="2591182" y="2019300"/>
                    </a:lnTo>
                    <a:lnTo>
                      <a:pt x="2457832" y="2082800"/>
                    </a:lnTo>
                    <a:lnTo>
                      <a:pt x="2318132" y="2171700"/>
                    </a:lnTo>
                    <a:lnTo>
                      <a:pt x="2210182" y="2190748"/>
                    </a:lnTo>
                    <a:lnTo>
                      <a:pt x="2121282" y="2266948"/>
                    </a:lnTo>
                    <a:lnTo>
                      <a:pt x="2203832" y="2292348"/>
                    </a:lnTo>
                    <a:lnTo>
                      <a:pt x="2140332" y="2368548"/>
                    </a:lnTo>
                    <a:lnTo>
                      <a:pt x="2133982" y="2451100"/>
                    </a:lnTo>
                    <a:lnTo>
                      <a:pt x="2026032" y="2457452"/>
                    </a:lnTo>
                    <a:lnTo>
                      <a:pt x="1981582" y="2463800"/>
                    </a:lnTo>
                    <a:lnTo>
                      <a:pt x="1975692" y="2540368"/>
                    </a:lnTo>
                    <a:lnTo>
                      <a:pt x="1778382" y="2552700"/>
                    </a:lnTo>
                    <a:lnTo>
                      <a:pt x="1708532" y="2495548"/>
                    </a:lnTo>
                    <a:lnTo>
                      <a:pt x="1638682" y="2495548"/>
                    </a:lnTo>
                    <a:lnTo>
                      <a:pt x="1556132" y="2343148"/>
                    </a:lnTo>
                    <a:lnTo>
                      <a:pt x="1511682" y="2330452"/>
                    </a:lnTo>
                    <a:lnTo>
                      <a:pt x="1498982" y="2279652"/>
                    </a:lnTo>
                    <a:lnTo>
                      <a:pt x="1587882" y="2209800"/>
                    </a:lnTo>
                    <a:lnTo>
                      <a:pt x="1543432" y="2159000"/>
                    </a:lnTo>
                    <a:lnTo>
                      <a:pt x="1543432" y="2089148"/>
                    </a:lnTo>
                    <a:lnTo>
                      <a:pt x="1410082" y="2038348"/>
                    </a:lnTo>
                    <a:lnTo>
                      <a:pt x="1200532" y="2038348"/>
                    </a:lnTo>
                    <a:lnTo>
                      <a:pt x="1225932" y="1949452"/>
                    </a:lnTo>
                    <a:lnTo>
                      <a:pt x="1187832" y="1682748"/>
                    </a:lnTo>
                    <a:lnTo>
                      <a:pt x="1130682" y="1638300"/>
                    </a:lnTo>
                    <a:lnTo>
                      <a:pt x="1130682" y="1543052"/>
                    </a:lnTo>
                    <a:lnTo>
                      <a:pt x="1060832" y="1555748"/>
                    </a:lnTo>
                    <a:lnTo>
                      <a:pt x="1016382" y="1562100"/>
                    </a:lnTo>
                    <a:lnTo>
                      <a:pt x="984632" y="1498600"/>
                    </a:lnTo>
                    <a:lnTo>
                      <a:pt x="908432" y="1524000"/>
                    </a:lnTo>
                    <a:lnTo>
                      <a:pt x="902082" y="1581148"/>
                    </a:lnTo>
                    <a:lnTo>
                      <a:pt x="825882" y="1657348"/>
                    </a:lnTo>
                    <a:lnTo>
                      <a:pt x="654432" y="1625600"/>
                    </a:lnTo>
                    <a:lnTo>
                      <a:pt x="521082" y="1498600"/>
                    </a:lnTo>
                    <a:lnTo>
                      <a:pt x="444882" y="1511300"/>
                    </a:lnTo>
                    <a:lnTo>
                      <a:pt x="387732" y="1504948"/>
                    </a:lnTo>
                    <a:lnTo>
                      <a:pt x="305182" y="1504948"/>
                    </a:lnTo>
                    <a:lnTo>
                      <a:pt x="190882" y="1466852"/>
                    </a:lnTo>
                    <a:lnTo>
                      <a:pt x="89282" y="1454148"/>
                    </a:lnTo>
                    <a:lnTo>
                      <a:pt x="38482" y="1397000"/>
                    </a:lnTo>
                    <a:lnTo>
                      <a:pt x="0" y="1342028"/>
                    </a:lnTo>
                    <a:lnTo>
                      <a:pt x="382" y="1339852"/>
                    </a:lnTo>
                    <a:lnTo>
                      <a:pt x="19432" y="1295400"/>
                    </a:lnTo>
                    <a:lnTo>
                      <a:pt x="82932" y="1244600"/>
                    </a:lnTo>
                    <a:lnTo>
                      <a:pt x="57532" y="1200148"/>
                    </a:lnTo>
                    <a:lnTo>
                      <a:pt x="82932" y="1117600"/>
                    </a:lnTo>
                    <a:lnTo>
                      <a:pt x="57532" y="1054100"/>
                    </a:lnTo>
                    <a:lnTo>
                      <a:pt x="32132" y="965200"/>
                    </a:lnTo>
                    <a:lnTo>
                      <a:pt x="82932" y="857252"/>
                    </a:lnTo>
                    <a:lnTo>
                      <a:pt x="165482" y="838200"/>
                    </a:lnTo>
                    <a:lnTo>
                      <a:pt x="165482" y="762000"/>
                    </a:lnTo>
                    <a:lnTo>
                      <a:pt x="222632" y="698500"/>
                    </a:lnTo>
                    <a:lnTo>
                      <a:pt x="324232" y="628652"/>
                    </a:lnTo>
                    <a:lnTo>
                      <a:pt x="400432" y="660400"/>
                    </a:lnTo>
                    <a:lnTo>
                      <a:pt x="457582" y="641348"/>
                    </a:lnTo>
                    <a:lnTo>
                      <a:pt x="470282" y="596900"/>
                    </a:lnTo>
                    <a:lnTo>
                      <a:pt x="495682" y="552452"/>
                    </a:lnTo>
                    <a:lnTo>
                      <a:pt x="571882" y="533400"/>
                    </a:lnTo>
                    <a:lnTo>
                      <a:pt x="660782" y="514348"/>
                    </a:lnTo>
                    <a:lnTo>
                      <a:pt x="705232" y="520700"/>
                    </a:lnTo>
                    <a:lnTo>
                      <a:pt x="825882" y="482600"/>
                    </a:lnTo>
                    <a:lnTo>
                      <a:pt x="870332" y="596900"/>
                    </a:lnTo>
                    <a:lnTo>
                      <a:pt x="959232" y="628652"/>
                    </a:lnTo>
                    <a:lnTo>
                      <a:pt x="1048132" y="628652"/>
                    </a:lnTo>
                    <a:lnTo>
                      <a:pt x="1092582" y="596900"/>
                    </a:lnTo>
                    <a:lnTo>
                      <a:pt x="1168782" y="482600"/>
                    </a:lnTo>
                    <a:lnTo>
                      <a:pt x="1264032" y="482600"/>
                    </a:lnTo>
                    <a:lnTo>
                      <a:pt x="1371982" y="469900"/>
                    </a:lnTo>
                    <a:lnTo>
                      <a:pt x="1422782" y="450852"/>
                    </a:lnTo>
                    <a:lnTo>
                      <a:pt x="1454532" y="381000"/>
                    </a:lnTo>
                    <a:lnTo>
                      <a:pt x="1486282" y="279400"/>
                    </a:lnTo>
                    <a:lnTo>
                      <a:pt x="1638682" y="266700"/>
                    </a:lnTo>
                    <a:lnTo>
                      <a:pt x="1708532" y="247652"/>
                    </a:lnTo>
                    <a:lnTo>
                      <a:pt x="1841882" y="228600"/>
                    </a:lnTo>
                    <a:lnTo>
                      <a:pt x="1930782" y="254000"/>
                    </a:lnTo>
                    <a:lnTo>
                      <a:pt x="1975232" y="266700"/>
                    </a:lnTo>
                    <a:lnTo>
                      <a:pt x="2026032" y="254000"/>
                    </a:lnTo>
                    <a:lnTo>
                      <a:pt x="2070482" y="273052"/>
                    </a:lnTo>
                    <a:lnTo>
                      <a:pt x="2089532" y="228600"/>
                    </a:lnTo>
                    <a:lnTo>
                      <a:pt x="2248282" y="304800"/>
                    </a:lnTo>
                    <a:lnTo>
                      <a:pt x="2305432" y="317500"/>
                    </a:lnTo>
                    <a:lnTo>
                      <a:pt x="2349882" y="273052"/>
                    </a:lnTo>
                    <a:lnTo>
                      <a:pt x="2343532" y="228600"/>
                    </a:lnTo>
                    <a:lnTo>
                      <a:pt x="2375282" y="146052"/>
                    </a:lnTo>
                    <a:lnTo>
                      <a:pt x="2502282" y="120652"/>
                    </a:lnTo>
                    <a:lnTo>
                      <a:pt x="2546732" y="76200"/>
                    </a:lnTo>
                    <a:lnTo>
                      <a:pt x="2635632" y="63500"/>
                    </a:lnTo>
                    <a:lnTo>
                      <a:pt x="2705482" y="63500"/>
                    </a:lnTo>
                    <a:lnTo>
                      <a:pt x="2756282" y="107948"/>
                    </a:lnTo>
                    <a:lnTo>
                      <a:pt x="2781682" y="63500"/>
                    </a:lnTo>
                    <a:lnTo>
                      <a:pt x="2781682" y="1270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7144FBD1-B15A-2655-BF89-FEEBBA7822CB}"/>
                  </a:ext>
                </a:extLst>
              </p:cNvPr>
              <p:cNvSpPr/>
              <p:nvPr/>
            </p:nvSpPr>
            <p:spPr>
              <a:xfrm>
                <a:off x="1952063" y="1837923"/>
                <a:ext cx="711368" cy="384393"/>
              </a:xfrm>
              <a:custGeom>
                <a:avLst/>
                <a:gdLst>
                  <a:gd name="connsiteX0" fmla="*/ 1714500 w 2676928"/>
                  <a:gd name="connsiteY0" fmla="*/ 0 h 1446502"/>
                  <a:gd name="connsiteX1" fmla="*/ 1828800 w 2676928"/>
                  <a:gd name="connsiteY1" fmla="*/ 82550 h 1446502"/>
                  <a:gd name="connsiteX2" fmla="*/ 1809750 w 2676928"/>
                  <a:gd name="connsiteY2" fmla="*/ 158750 h 1446502"/>
                  <a:gd name="connsiteX3" fmla="*/ 1790700 w 2676928"/>
                  <a:gd name="connsiteY3" fmla="*/ 203200 h 1446502"/>
                  <a:gd name="connsiteX4" fmla="*/ 1803400 w 2676928"/>
                  <a:gd name="connsiteY4" fmla="*/ 260350 h 1446502"/>
                  <a:gd name="connsiteX5" fmla="*/ 1835150 w 2676928"/>
                  <a:gd name="connsiteY5" fmla="*/ 279400 h 1446502"/>
                  <a:gd name="connsiteX6" fmla="*/ 1898650 w 2676928"/>
                  <a:gd name="connsiteY6" fmla="*/ 279400 h 1446502"/>
                  <a:gd name="connsiteX7" fmla="*/ 1924050 w 2676928"/>
                  <a:gd name="connsiteY7" fmla="*/ 209550 h 1446502"/>
                  <a:gd name="connsiteX8" fmla="*/ 1962150 w 2676928"/>
                  <a:gd name="connsiteY8" fmla="*/ 209550 h 1446502"/>
                  <a:gd name="connsiteX9" fmla="*/ 2025650 w 2676928"/>
                  <a:gd name="connsiteY9" fmla="*/ 241300 h 1446502"/>
                  <a:gd name="connsiteX10" fmla="*/ 2089150 w 2676928"/>
                  <a:gd name="connsiteY10" fmla="*/ 203200 h 1446502"/>
                  <a:gd name="connsiteX11" fmla="*/ 2127250 w 2676928"/>
                  <a:gd name="connsiteY11" fmla="*/ 228600 h 1446502"/>
                  <a:gd name="connsiteX12" fmla="*/ 2120900 w 2676928"/>
                  <a:gd name="connsiteY12" fmla="*/ 330198 h 1446502"/>
                  <a:gd name="connsiteX13" fmla="*/ 2082800 w 2676928"/>
                  <a:gd name="connsiteY13" fmla="*/ 361950 h 1446502"/>
                  <a:gd name="connsiteX14" fmla="*/ 2114550 w 2676928"/>
                  <a:gd name="connsiteY14" fmla="*/ 419102 h 1446502"/>
                  <a:gd name="connsiteX15" fmla="*/ 2152650 w 2676928"/>
                  <a:gd name="connsiteY15" fmla="*/ 431798 h 1446502"/>
                  <a:gd name="connsiteX16" fmla="*/ 2184400 w 2676928"/>
                  <a:gd name="connsiteY16" fmla="*/ 457198 h 1446502"/>
                  <a:gd name="connsiteX17" fmla="*/ 2266950 w 2676928"/>
                  <a:gd name="connsiteY17" fmla="*/ 469902 h 1446502"/>
                  <a:gd name="connsiteX18" fmla="*/ 2374900 w 2676928"/>
                  <a:gd name="connsiteY18" fmla="*/ 571502 h 1446502"/>
                  <a:gd name="connsiteX19" fmla="*/ 2438400 w 2676928"/>
                  <a:gd name="connsiteY19" fmla="*/ 565150 h 1446502"/>
                  <a:gd name="connsiteX20" fmla="*/ 2501900 w 2676928"/>
                  <a:gd name="connsiteY20" fmla="*/ 533398 h 1446502"/>
                  <a:gd name="connsiteX21" fmla="*/ 2533650 w 2676928"/>
                  <a:gd name="connsiteY21" fmla="*/ 641350 h 1446502"/>
                  <a:gd name="connsiteX22" fmla="*/ 2565400 w 2676928"/>
                  <a:gd name="connsiteY22" fmla="*/ 685798 h 1446502"/>
                  <a:gd name="connsiteX23" fmla="*/ 2676928 w 2676928"/>
                  <a:gd name="connsiteY23" fmla="*/ 731106 h 1446502"/>
                  <a:gd name="connsiteX24" fmla="*/ 2647950 w 2676928"/>
                  <a:gd name="connsiteY24" fmla="*/ 806450 h 1446502"/>
                  <a:gd name="connsiteX25" fmla="*/ 2654300 w 2676928"/>
                  <a:gd name="connsiteY25" fmla="*/ 850902 h 1446502"/>
                  <a:gd name="connsiteX26" fmla="*/ 2609850 w 2676928"/>
                  <a:gd name="connsiteY26" fmla="*/ 895350 h 1446502"/>
                  <a:gd name="connsiteX27" fmla="*/ 2552700 w 2676928"/>
                  <a:gd name="connsiteY27" fmla="*/ 882650 h 1446502"/>
                  <a:gd name="connsiteX28" fmla="*/ 2393950 w 2676928"/>
                  <a:gd name="connsiteY28" fmla="*/ 806450 h 1446502"/>
                  <a:gd name="connsiteX29" fmla="*/ 2374900 w 2676928"/>
                  <a:gd name="connsiteY29" fmla="*/ 850902 h 1446502"/>
                  <a:gd name="connsiteX30" fmla="*/ 2330450 w 2676928"/>
                  <a:gd name="connsiteY30" fmla="*/ 831850 h 1446502"/>
                  <a:gd name="connsiteX31" fmla="*/ 2279650 w 2676928"/>
                  <a:gd name="connsiteY31" fmla="*/ 844550 h 1446502"/>
                  <a:gd name="connsiteX32" fmla="*/ 2235200 w 2676928"/>
                  <a:gd name="connsiteY32" fmla="*/ 831850 h 1446502"/>
                  <a:gd name="connsiteX33" fmla="*/ 2146300 w 2676928"/>
                  <a:gd name="connsiteY33" fmla="*/ 806450 h 1446502"/>
                  <a:gd name="connsiteX34" fmla="*/ 2012950 w 2676928"/>
                  <a:gd name="connsiteY34" fmla="*/ 825502 h 1446502"/>
                  <a:gd name="connsiteX35" fmla="*/ 1943100 w 2676928"/>
                  <a:gd name="connsiteY35" fmla="*/ 844550 h 1446502"/>
                  <a:gd name="connsiteX36" fmla="*/ 1790700 w 2676928"/>
                  <a:gd name="connsiteY36" fmla="*/ 857250 h 1446502"/>
                  <a:gd name="connsiteX37" fmla="*/ 1758950 w 2676928"/>
                  <a:gd name="connsiteY37" fmla="*/ 958850 h 1446502"/>
                  <a:gd name="connsiteX38" fmla="*/ 1727200 w 2676928"/>
                  <a:gd name="connsiteY38" fmla="*/ 1028702 h 1446502"/>
                  <a:gd name="connsiteX39" fmla="*/ 1676400 w 2676928"/>
                  <a:gd name="connsiteY39" fmla="*/ 1047750 h 1446502"/>
                  <a:gd name="connsiteX40" fmla="*/ 1568450 w 2676928"/>
                  <a:gd name="connsiteY40" fmla="*/ 1060450 h 1446502"/>
                  <a:gd name="connsiteX41" fmla="*/ 1473200 w 2676928"/>
                  <a:gd name="connsiteY41" fmla="*/ 1060450 h 1446502"/>
                  <a:gd name="connsiteX42" fmla="*/ 1397000 w 2676928"/>
                  <a:gd name="connsiteY42" fmla="*/ 1174750 h 1446502"/>
                  <a:gd name="connsiteX43" fmla="*/ 1352550 w 2676928"/>
                  <a:gd name="connsiteY43" fmla="*/ 1206502 h 1446502"/>
                  <a:gd name="connsiteX44" fmla="*/ 1263650 w 2676928"/>
                  <a:gd name="connsiteY44" fmla="*/ 1206502 h 1446502"/>
                  <a:gd name="connsiteX45" fmla="*/ 1174750 w 2676928"/>
                  <a:gd name="connsiteY45" fmla="*/ 1174750 h 1446502"/>
                  <a:gd name="connsiteX46" fmla="*/ 1130300 w 2676928"/>
                  <a:gd name="connsiteY46" fmla="*/ 1060450 h 1446502"/>
                  <a:gd name="connsiteX47" fmla="*/ 1009650 w 2676928"/>
                  <a:gd name="connsiteY47" fmla="*/ 1098550 h 1446502"/>
                  <a:gd name="connsiteX48" fmla="*/ 965200 w 2676928"/>
                  <a:gd name="connsiteY48" fmla="*/ 1092198 h 1446502"/>
                  <a:gd name="connsiteX49" fmla="*/ 876300 w 2676928"/>
                  <a:gd name="connsiteY49" fmla="*/ 1111250 h 1446502"/>
                  <a:gd name="connsiteX50" fmla="*/ 800100 w 2676928"/>
                  <a:gd name="connsiteY50" fmla="*/ 1130302 h 1446502"/>
                  <a:gd name="connsiteX51" fmla="*/ 774700 w 2676928"/>
                  <a:gd name="connsiteY51" fmla="*/ 1174750 h 1446502"/>
                  <a:gd name="connsiteX52" fmla="*/ 762000 w 2676928"/>
                  <a:gd name="connsiteY52" fmla="*/ 1219198 h 1446502"/>
                  <a:gd name="connsiteX53" fmla="*/ 704850 w 2676928"/>
                  <a:gd name="connsiteY53" fmla="*/ 1238250 h 1446502"/>
                  <a:gd name="connsiteX54" fmla="*/ 628650 w 2676928"/>
                  <a:gd name="connsiteY54" fmla="*/ 1206502 h 1446502"/>
                  <a:gd name="connsiteX55" fmla="*/ 527050 w 2676928"/>
                  <a:gd name="connsiteY55" fmla="*/ 1276350 h 1446502"/>
                  <a:gd name="connsiteX56" fmla="*/ 469900 w 2676928"/>
                  <a:gd name="connsiteY56" fmla="*/ 1339850 h 1446502"/>
                  <a:gd name="connsiteX57" fmla="*/ 469900 w 2676928"/>
                  <a:gd name="connsiteY57" fmla="*/ 1416050 h 1446502"/>
                  <a:gd name="connsiteX58" fmla="*/ 387350 w 2676928"/>
                  <a:gd name="connsiteY58" fmla="*/ 1435102 h 1446502"/>
                  <a:gd name="connsiteX59" fmla="*/ 381986 w 2676928"/>
                  <a:gd name="connsiteY59" fmla="*/ 1446502 h 1446502"/>
                  <a:gd name="connsiteX60" fmla="*/ 311150 w 2676928"/>
                  <a:gd name="connsiteY60" fmla="*/ 1377950 h 1446502"/>
                  <a:gd name="connsiteX61" fmla="*/ 234950 w 2676928"/>
                  <a:gd name="connsiteY61" fmla="*/ 1403350 h 1446502"/>
                  <a:gd name="connsiteX62" fmla="*/ 222250 w 2676928"/>
                  <a:gd name="connsiteY62" fmla="*/ 1377950 h 1446502"/>
                  <a:gd name="connsiteX63" fmla="*/ 171450 w 2676928"/>
                  <a:gd name="connsiteY63" fmla="*/ 1371598 h 1446502"/>
                  <a:gd name="connsiteX64" fmla="*/ 127000 w 2676928"/>
                  <a:gd name="connsiteY64" fmla="*/ 1339850 h 1446502"/>
                  <a:gd name="connsiteX65" fmla="*/ 190500 w 2676928"/>
                  <a:gd name="connsiteY65" fmla="*/ 1282702 h 1446502"/>
                  <a:gd name="connsiteX66" fmla="*/ 209550 w 2676928"/>
                  <a:gd name="connsiteY66" fmla="*/ 1073150 h 1446502"/>
                  <a:gd name="connsiteX67" fmla="*/ 190500 w 2676928"/>
                  <a:gd name="connsiteY67" fmla="*/ 1035050 h 1446502"/>
                  <a:gd name="connsiteX68" fmla="*/ 222250 w 2676928"/>
                  <a:gd name="connsiteY68" fmla="*/ 965198 h 1446502"/>
                  <a:gd name="connsiteX69" fmla="*/ 254000 w 2676928"/>
                  <a:gd name="connsiteY69" fmla="*/ 781050 h 1446502"/>
                  <a:gd name="connsiteX70" fmla="*/ 215900 w 2676928"/>
                  <a:gd name="connsiteY70" fmla="*/ 736598 h 1446502"/>
                  <a:gd name="connsiteX71" fmla="*/ 107950 w 2676928"/>
                  <a:gd name="connsiteY71" fmla="*/ 628650 h 1446502"/>
                  <a:gd name="connsiteX72" fmla="*/ 0 w 2676928"/>
                  <a:gd name="connsiteY72" fmla="*/ 533398 h 1446502"/>
                  <a:gd name="connsiteX73" fmla="*/ 82550 w 2676928"/>
                  <a:gd name="connsiteY73" fmla="*/ 539750 h 1446502"/>
                  <a:gd name="connsiteX74" fmla="*/ 139700 w 2676928"/>
                  <a:gd name="connsiteY74" fmla="*/ 571502 h 1446502"/>
                  <a:gd name="connsiteX75" fmla="*/ 222250 w 2676928"/>
                  <a:gd name="connsiteY75" fmla="*/ 609598 h 1446502"/>
                  <a:gd name="connsiteX76" fmla="*/ 298450 w 2676928"/>
                  <a:gd name="connsiteY76" fmla="*/ 603250 h 1446502"/>
                  <a:gd name="connsiteX77" fmla="*/ 406400 w 2676928"/>
                  <a:gd name="connsiteY77" fmla="*/ 615950 h 1446502"/>
                  <a:gd name="connsiteX78" fmla="*/ 431800 w 2676928"/>
                  <a:gd name="connsiteY78" fmla="*/ 615950 h 1446502"/>
                  <a:gd name="connsiteX79" fmla="*/ 571500 w 2676928"/>
                  <a:gd name="connsiteY79" fmla="*/ 457198 h 1446502"/>
                  <a:gd name="connsiteX80" fmla="*/ 666750 w 2676928"/>
                  <a:gd name="connsiteY80" fmla="*/ 393702 h 1446502"/>
                  <a:gd name="connsiteX81" fmla="*/ 774700 w 2676928"/>
                  <a:gd name="connsiteY81" fmla="*/ 304798 h 1446502"/>
                  <a:gd name="connsiteX82" fmla="*/ 863600 w 2676928"/>
                  <a:gd name="connsiteY82" fmla="*/ 285750 h 1446502"/>
                  <a:gd name="connsiteX83" fmla="*/ 990600 w 2676928"/>
                  <a:gd name="connsiteY83" fmla="*/ 184150 h 1446502"/>
                  <a:gd name="connsiteX84" fmla="*/ 1009650 w 2676928"/>
                  <a:gd name="connsiteY84" fmla="*/ 146050 h 1446502"/>
                  <a:gd name="connsiteX85" fmla="*/ 984250 w 2676928"/>
                  <a:gd name="connsiteY85" fmla="*/ 88900 h 1446502"/>
                  <a:gd name="connsiteX86" fmla="*/ 1079500 w 2676928"/>
                  <a:gd name="connsiteY86" fmla="*/ 88900 h 1446502"/>
                  <a:gd name="connsiteX87" fmla="*/ 1149350 w 2676928"/>
                  <a:gd name="connsiteY87" fmla="*/ 76200 h 1446502"/>
                  <a:gd name="connsiteX88" fmla="*/ 1276350 w 2676928"/>
                  <a:gd name="connsiteY88" fmla="*/ 146050 h 1446502"/>
                  <a:gd name="connsiteX89" fmla="*/ 1327150 w 2676928"/>
                  <a:gd name="connsiteY89" fmla="*/ 165100 h 1446502"/>
                  <a:gd name="connsiteX90" fmla="*/ 1492250 w 2676928"/>
                  <a:gd name="connsiteY90" fmla="*/ 184150 h 1446502"/>
                  <a:gd name="connsiteX91" fmla="*/ 1638300 w 2676928"/>
                  <a:gd name="connsiteY91" fmla="*/ 165100 h 1446502"/>
                  <a:gd name="connsiteX92" fmla="*/ 1606550 w 2676928"/>
                  <a:gd name="connsiteY92" fmla="*/ 120650 h 1446502"/>
                  <a:gd name="connsiteX93" fmla="*/ 1663700 w 2676928"/>
                  <a:gd name="connsiteY93" fmla="*/ 101600 h 1446502"/>
                  <a:gd name="connsiteX94" fmla="*/ 1695450 w 2676928"/>
                  <a:gd name="connsiteY94" fmla="*/ 82550 h 1446502"/>
                  <a:gd name="connsiteX95" fmla="*/ 1695450 w 2676928"/>
                  <a:gd name="connsiteY95" fmla="*/ 31750 h 1446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2676928" h="1446502">
                    <a:moveTo>
                      <a:pt x="1714500" y="0"/>
                    </a:moveTo>
                    <a:lnTo>
                      <a:pt x="1828800" y="82550"/>
                    </a:lnTo>
                    <a:lnTo>
                      <a:pt x="1809750" y="158750"/>
                    </a:lnTo>
                    <a:lnTo>
                      <a:pt x="1790700" y="203200"/>
                    </a:lnTo>
                    <a:lnTo>
                      <a:pt x="1803400" y="260350"/>
                    </a:lnTo>
                    <a:lnTo>
                      <a:pt x="1835150" y="279400"/>
                    </a:lnTo>
                    <a:lnTo>
                      <a:pt x="1898650" y="279400"/>
                    </a:lnTo>
                    <a:lnTo>
                      <a:pt x="1924050" y="209550"/>
                    </a:lnTo>
                    <a:lnTo>
                      <a:pt x="1962150" y="209550"/>
                    </a:lnTo>
                    <a:lnTo>
                      <a:pt x="2025650" y="241300"/>
                    </a:lnTo>
                    <a:lnTo>
                      <a:pt x="2089150" y="203200"/>
                    </a:lnTo>
                    <a:lnTo>
                      <a:pt x="2127250" y="228600"/>
                    </a:lnTo>
                    <a:lnTo>
                      <a:pt x="2120900" y="330198"/>
                    </a:lnTo>
                    <a:lnTo>
                      <a:pt x="2082800" y="361950"/>
                    </a:lnTo>
                    <a:lnTo>
                      <a:pt x="2114550" y="419102"/>
                    </a:lnTo>
                    <a:lnTo>
                      <a:pt x="2152650" y="431798"/>
                    </a:lnTo>
                    <a:lnTo>
                      <a:pt x="2184400" y="457198"/>
                    </a:lnTo>
                    <a:lnTo>
                      <a:pt x="2266950" y="469902"/>
                    </a:lnTo>
                    <a:lnTo>
                      <a:pt x="2374900" y="571502"/>
                    </a:lnTo>
                    <a:lnTo>
                      <a:pt x="2438400" y="565150"/>
                    </a:lnTo>
                    <a:lnTo>
                      <a:pt x="2501900" y="533398"/>
                    </a:lnTo>
                    <a:lnTo>
                      <a:pt x="2533650" y="641350"/>
                    </a:lnTo>
                    <a:lnTo>
                      <a:pt x="2565400" y="685798"/>
                    </a:lnTo>
                    <a:lnTo>
                      <a:pt x="2676928" y="731106"/>
                    </a:lnTo>
                    <a:lnTo>
                      <a:pt x="2647950" y="806450"/>
                    </a:lnTo>
                    <a:lnTo>
                      <a:pt x="2654300" y="850902"/>
                    </a:lnTo>
                    <a:lnTo>
                      <a:pt x="2609850" y="895350"/>
                    </a:lnTo>
                    <a:lnTo>
                      <a:pt x="2552700" y="882650"/>
                    </a:lnTo>
                    <a:lnTo>
                      <a:pt x="2393950" y="806450"/>
                    </a:lnTo>
                    <a:lnTo>
                      <a:pt x="2374900" y="850902"/>
                    </a:lnTo>
                    <a:lnTo>
                      <a:pt x="2330450" y="831850"/>
                    </a:lnTo>
                    <a:lnTo>
                      <a:pt x="2279650" y="844550"/>
                    </a:lnTo>
                    <a:lnTo>
                      <a:pt x="2235200" y="831850"/>
                    </a:lnTo>
                    <a:lnTo>
                      <a:pt x="2146300" y="806450"/>
                    </a:lnTo>
                    <a:lnTo>
                      <a:pt x="2012950" y="825502"/>
                    </a:lnTo>
                    <a:lnTo>
                      <a:pt x="1943100" y="844550"/>
                    </a:lnTo>
                    <a:lnTo>
                      <a:pt x="1790700" y="857250"/>
                    </a:lnTo>
                    <a:lnTo>
                      <a:pt x="1758950" y="958850"/>
                    </a:lnTo>
                    <a:lnTo>
                      <a:pt x="1727200" y="1028702"/>
                    </a:lnTo>
                    <a:lnTo>
                      <a:pt x="1676400" y="1047750"/>
                    </a:lnTo>
                    <a:lnTo>
                      <a:pt x="1568450" y="1060450"/>
                    </a:lnTo>
                    <a:lnTo>
                      <a:pt x="1473200" y="1060450"/>
                    </a:lnTo>
                    <a:lnTo>
                      <a:pt x="1397000" y="1174750"/>
                    </a:lnTo>
                    <a:lnTo>
                      <a:pt x="1352550" y="1206502"/>
                    </a:lnTo>
                    <a:lnTo>
                      <a:pt x="1263650" y="1206502"/>
                    </a:lnTo>
                    <a:lnTo>
                      <a:pt x="1174750" y="1174750"/>
                    </a:lnTo>
                    <a:lnTo>
                      <a:pt x="1130300" y="1060450"/>
                    </a:lnTo>
                    <a:lnTo>
                      <a:pt x="1009650" y="1098550"/>
                    </a:lnTo>
                    <a:lnTo>
                      <a:pt x="965200" y="1092198"/>
                    </a:lnTo>
                    <a:lnTo>
                      <a:pt x="876300" y="1111250"/>
                    </a:lnTo>
                    <a:lnTo>
                      <a:pt x="800100" y="1130302"/>
                    </a:lnTo>
                    <a:lnTo>
                      <a:pt x="774700" y="1174750"/>
                    </a:lnTo>
                    <a:lnTo>
                      <a:pt x="762000" y="1219198"/>
                    </a:lnTo>
                    <a:lnTo>
                      <a:pt x="704850" y="1238250"/>
                    </a:lnTo>
                    <a:lnTo>
                      <a:pt x="628650" y="1206502"/>
                    </a:lnTo>
                    <a:lnTo>
                      <a:pt x="527050" y="1276350"/>
                    </a:lnTo>
                    <a:lnTo>
                      <a:pt x="469900" y="1339850"/>
                    </a:lnTo>
                    <a:lnTo>
                      <a:pt x="469900" y="1416050"/>
                    </a:lnTo>
                    <a:lnTo>
                      <a:pt x="387350" y="1435102"/>
                    </a:lnTo>
                    <a:lnTo>
                      <a:pt x="381986" y="1446502"/>
                    </a:lnTo>
                    <a:lnTo>
                      <a:pt x="311150" y="1377950"/>
                    </a:lnTo>
                    <a:lnTo>
                      <a:pt x="234950" y="1403350"/>
                    </a:lnTo>
                    <a:lnTo>
                      <a:pt x="222250" y="1377950"/>
                    </a:lnTo>
                    <a:lnTo>
                      <a:pt x="171450" y="1371598"/>
                    </a:lnTo>
                    <a:lnTo>
                      <a:pt x="127000" y="1339850"/>
                    </a:lnTo>
                    <a:lnTo>
                      <a:pt x="190500" y="1282702"/>
                    </a:lnTo>
                    <a:lnTo>
                      <a:pt x="209550" y="1073150"/>
                    </a:lnTo>
                    <a:lnTo>
                      <a:pt x="190500" y="1035050"/>
                    </a:lnTo>
                    <a:lnTo>
                      <a:pt x="222250" y="965198"/>
                    </a:lnTo>
                    <a:lnTo>
                      <a:pt x="254000" y="781050"/>
                    </a:lnTo>
                    <a:lnTo>
                      <a:pt x="215900" y="736598"/>
                    </a:lnTo>
                    <a:lnTo>
                      <a:pt x="107950" y="628650"/>
                    </a:lnTo>
                    <a:lnTo>
                      <a:pt x="0" y="533398"/>
                    </a:lnTo>
                    <a:lnTo>
                      <a:pt x="82550" y="539750"/>
                    </a:lnTo>
                    <a:lnTo>
                      <a:pt x="139700" y="571502"/>
                    </a:lnTo>
                    <a:lnTo>
                      <a:pt x="222250" y="609598"/>
                    </a:lnTo>
                    <a:lnTo>
                      <a:pt x="298450" y="603250"/>
                    </a:lnTo>
                    <a:lnTo>
                      <a:pt x="406400" y="615950"/>
                    </a:lnTo>
                    <a:lnTo>
                      <a:pt x="431800" y="615950"/>
                    </a:lnTo>
                    <a:lnTo>
                      <a:pt x="571500" y="457198"/>
                    </a:lnTo>
                    <a:lnTo>
                      <a:pt x="666750" y="393702"/>
                    </a:lnTo>
                    <a:lnTo>
                      <a:pt x="774700" y="304798"/>
                    </a:lnTo>
                    <a:lnTo>
                      <a:pt x="863600" y="285750"/>
                    </a:lnTo>
                    <a:lnTo>
                      <a:pt x="990600" y="184150"/>
                    </a:lnTo>
                    <a:lnTo>
                      <a:pt x="1009650" y="146050"/>
                    </a:lnTo>
                    <a:lnTo>
                      <a:pt x="984250" y="88900"/>
                    </a:lnTo>
                    <a:lnTo>
                      <a:pt x="1079500" y="88900"/>
                    </a:lnTo>
                    <a:lnTo>
                      <a:pt x="1149350" y="76200"/>
                    </a:lnTo>
                    <a:lnTo>
                      <a:pt x="1276350" y="146050"/>
                    </a:lnTo>
                    <a:lnTo>
                      <a:pt x="1327150" y="165100"/>
                    </a:lnTo>
                    <a:lnTo>
                      <a:pt x="1492250" y="184150"/>
                    </a:lnTo>
                    <a:lnTo>
                      <a:pt x="1638300" y="165100"/>
                    </a:lnTo>
                    <a:lnTo>
                      <a:pt x="1606550" y="120650"/>
                    </a:lnTo>
                    <a:lnTo>
                      <a:pt x="1663700" y="101600"/>
                    </a:lnTo>
                    <a:lnTo>
                      <a:pt x="1695450" y="82550"/>
                    </a:lnTo>
                    <a:lnTo>
                      <a:pt x="1695450" y="3175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847E381C-C043-5396-F021-11825D84CEAC}"/>
                  </a:ext>
                </a:extLst>
              </p:cNvPr>
              <p:cNvSpPr/>
              <p:nvPr/>
            </p:nvSpPr>
            <p:spPr>
              <a:xfrm>
                <a:off x="726974" y="2099477"/>
                <a:ext cx="1441756" cy="1191339"/>
              </a:xfrm>
              <a:custGeom>
                <a:avLst/>
                <a:gdLst>
                  <a:gd name="connsiteX0" fmla="*/ 5425440 w 5425440"/>
                  <a:gd name="connsiteY0" fmla="*/ 1093892 h 4483100"/>
                  <a:gd name="connsiteX1" fmla="*/ 5425436 w 5425440"/>
                  <a:gd name="connsiteY1" fmla="*/ 1093896 h 4483100"/>
                  <a:gd name="connsiteX2" fmla="*/ 5359400 w 5425440"/>
                  <a:gd name="connsiteY2" fmla="*/ 1104900 h 4483100"/>
                  <a:gd name="connsiteX3" fmla="*/ 2724150 w 5425440"/>
                  <a:gd name="connsiteY3" fmla="*/ 0 h 4483100"/>
                  <a:gd name="connsiteX4" fmla="*/ 2813050 w 5425440"/>
                  <a:gd name="connsiteY4" fmla="*/ 69852 h 4483100"/>
                  <a:gd name="connsiteX5" fmla="*/ 2901950 w 5425440"/>
                  <a:gd name="connsiteY5" fmla="*/ 228600 h 4483100"/>
                  <a:gd name="connsiteX6" fmla="*/ 2984500 w 5425440"/>
                  <a:gd name="connsiteY6" fmla="*/ 311148 h 4483100"/>
                  <a:gd name="connsiteX7" fmla="*/ 3067050 w 5425440"/>
                  <a:gd name="connsiteY7" fmla="*/ 539748 h 4483100"/>
                  <a:gd name="connsiteX8" fmla="*/ 3067050 w 5425440"/>
                  <a:gd name="connsiteY8" fmla="*/ 590548 h 4483100"/>
                  <a:gd name="connsiteX9" fmla="*/ 3175000 w 5425440"/>
                  <a:gd name="connsiteY9" fmla="*/ 717548 h 4483100"/>
                  <a:gd name="connsiteX10" fmla="*/ 3238500 w 5425440"/>
                  <a:gd name="connsiteY10" fmla="*/ 717548 h 4483100"/>
                  <a:gd name="connsiteX11" fmla="*/ 3270250 w 5425440"/>
                  <a:gd name="connsiteY11" fmla="*/ 742948 h 4483100"/>
                  <a:gd name="connsiteX12" fmla="*/ 3321050 w 5425440"/>
                  <a:gd name="connsiteY12" fmla="*/ 755652 h 4483100"/>
                  <a:gd name="connsiteX13" fmla="*/ 3587750 w 5425440"/>
                  <a:gd name="connsiteY13" fmla="*/ 673100 h 4483100"/>
                  <a:gd name="connsiteX14" fmla="*/ 3708400 w 5425440"/>
                  <a:gd name="connsiteY14" fmla="*/ 590548 h 4483100"/>
                  <a:gd name="connsiteX15" fmla="*/ 3771900 w 5425440"/>
                  <a:gd name="connsiteY15" fmla="*/ 584200 h 4483100"/>
                  <a:gd name="connsiteX16" fmla="*/ 3886200 w 5425440"/>
                  <a:gd name="connsiteY16" fmla="*/ 571500 h 4483100"/>
                  <a:gd name="connsiteX17" fmla="*/ 4191000 w 5425440"/>
                  <a:gd name="connsiteY17" fmla="*/ 539748 h 4483100"/>
                  <a:gd name="connsiteX18" fmla="*/ 4432300 w 5425440"/>
                  <a:gd name="connsiteY18" fmla="*/ 609600 h 4483100"/>
                  <a:gd name="connsiteX19" fmla="*/ 4540250 w 5425440"/>
                  <a:gd name="connsiteY19" fmla="*/ 508000 h 4483100"/>
                  <a:gd name="connsiteX20" fmla="*/ 4616450 w 5425440"/>
                  <a:gd name="connsiteY20" fmla="*/ 412748 h 4483100"/>
                  <a:gd name="connsiteX21" fmla="*/ 4737100 w 5425440"/>
                  <a:gd name="connsiteY21" fmla="*/ 361948 h 4483100"/>
                  <a:gd name="connsiteX22" fmla="*/ 4743358 w 5425440"/>
                  <a:gd name="connsiteY22" fmla="*/ 360072 h 4483100"/>
                  <a:gd name="connsiteX23" fmla="*/ 4781550 w 5425440"/>
                  <a:gd name="connsiteY23" fmla="*/ 387348 h 4483100"/>
                  <a:gd name="connsiteX24" fmla="*/ 4832350 w 5425440"/>
                  <a:gd name="connsiteY24" fmla="*/ 393700 h 4483100"/>
                  <a:gd name="connsiteX25" fmla="*/ 4845050 w 5425440"/>
                  <a:gd name="connsiteY25" fmla="*/ 419100 h 4483100"/>
                  <a:gd name="connsiteX26" fmla="*/ 4921250 w 5425440"/>
                  <a:gd name="connsiteY26" fmla="*/ 393700 h 4483100"/>
                  <a:gd name="connsiteX27" fmla="*/ 4992086 w 5425440"/>
                  <a:gd name="connsiteY27" fmla="*/ 462252 h 4483100"/>
                  <a:gd name="connsiteX28" fmla="*/ 4946650 w 5425440"/>
                  <a:gd name="connsiteY28" fmla="*/ 558800 h 4483100"/>
                  <a:gd name="connsiteX29" fmla="*/ 4972050 w 5425440"/>
                  <a:gd name="connsiteY29" fmla="*/ 647700 h 4483100"/>
                  <a:gd name="connsiteX30" fmla="*/ 4997450 w 5425440"/>
                  <a:gd name="connsiteY30" fmla="*/ 711200 h 4483100"/>
                  <a:gd name="connsiteX31" fmla="*/ 4972050 w 5425440"/>
                  <a:gd name="connsiteY31" fmla="*/ 793748 h 4483100"/>
                  <a:gd name="connsiteX32" fmla="*/ 4997450 w 5425440"/>
                  <a:gd name="connsiteY32" fmla="*/ 838200 h 4483100"/>
                  <a:gd name="connsiteX33" fmla="*/ 4933950 w 5425440"/>
                  <a:gd name="connsiteY33" fmla="*/ 889000 h 4483100"/>
                  <a:gd name="connsiteX34" fmla="*/ 4914900 w 5425440"/>
                  <a:gd name="connsiteY34" fmla="*/ 933452 h 4483100"/>
                  <a:gd name="connsiteX35" fmla="*/ 4914518 w 5425440"/>
                  <a:gd name="connsiteY35" fmla="*/ 935628 h 4483100"/>
                  <a:gd name="connsiteX36" fmla="*/ 4908550 w 5425440"/>
                  <a:gd name="connsiteY36" fmla="*/ 927100 h 4483100"/>
                  <a:gd name="connsiteX37" fmla="*/ 4832350 w 5425440"/>
                  <a:gd name="connsiteY37" fmla="*/ 958852 h 4483100"/>
                  <a:gd name="connsiteX38" fmla="*/ 4743450 w 5425440"/>
                  <a:gd name="connsiteY38" fmla="*/ 939800 h 4483100"/>
                  <a:gd name="connsiteX39" fmla="*/ 4667250 w 5425440"/>
                  <a:gd name="connsiteY39" fmla="*/ 984252 h 4483100"/>
                  <a:gd name="connsiteX40" fmla="*/ 4552950 w 5425440"/>
                  <a:gd name="connsiteY40" fmla="*/ 933452 h 4483100"/>
                  <a:gd name="connsiteX41" fmla="*/ 4419600 w 5425440"/>
                  <a:gd name="connsiteY41" fmla="*/ 1117600 h 4483100"/>
                  <a:gd name="connsiteX42" fmla="*/ 4222750 w 5425440"/>
                  <a:gd name="connsiteY42" fmla="*/ 1104900 h 4483100"/>
                  <a:gd name="connsiteX43" fmla="*/ 4133850 w 5425440"/>
                  <a:gd name="connsiteY43" fmla="*/ 1073148 h 4483100"/>
                  <a:gd name="connsiteX44" fmla="*/ 4095750 w 5425440"/>
                  <a:gd name="connsiteY44" fmla="*/ 1117600 h 4483100"/>
                  <a:gd name="connsiteX45" fmla="*/ 4000500 w 5425440"/>
                  <a:gd name="connsiteY45" fmla="*/ 1092200 h 4483100"/>
                  <a:gd name="connsiteX46" fmla="*/ 3898900 w 5425440"/>
                  <a:gd name="connsiteY46" fmla="*/ 1168400 h 4483100"/>
                  <a:gd name="connsiteX47" fmla="*/ 3752850 w 5425440"/>
                  <a:gd name="connsiteY47" fmla="*/ 1130300 h 4483100"/>
                  <a:gd name="connsiteX48" fmla="*/ 3663950 w 5425440"/>
                  <a:gd name="connsiteY48" fmla="*/ 1263652 h 4483100"/>
                  <a:gd name="connsiteX49" fmla="*/ 3568700 w 5425440"/>
                  <a:gd name="connsiteY49" fmla="*/ 1301748 h 4483100"/>
                  <a:gd name="connsiteX50" fmla="*/ 3492500 w 5425440"/>
                  <a:gd name="connsiteY50" fmla="*/ 1263652 h 4483100"/>
                  <a:gd name="connsiteX51" fmla="*/ 3390900 w 5425440"/>
                  <a:gd name="connsiteY51" fmla="*/ 1416052 h 4483100"/>
                  <a:gd name="connsiteX52" fmla="*/ 3378200 w 5425440"/>
                  <a:gd name="connsiteY52" fmla="*/ 1466852 h 4483100"/>
                  <a:gd name="connsiteX53" fmla="*/ 3333750 w 5425440"/>
                  <a:gd name="connsiteY53" fmla="*/ 1524000 h 4483100"/>
                  <a:gd name="connsiteX54" fmla="*/ 3333750 w 5425440"/>
                  <a:gd name="connsiteY54" fmla="*/ 1593852 h 4483100"/>
                  <a:gd name="connsiteX55" fmla="*/ 3270250 w 5425440"/>
                  <a:gd name="connsiteY55" fmla="*/ 1619252 h 4483100"/>
                  <a:gd name="connsiteX56" fmla="*/ 3263900 w 5425440"/>
                  <a:gd name="connsiteY56" fmla="*/ 1701800 h 4483100"/>
                  <a:gd name="connsiteX57" fmla="*/ 3219450 w 5425440"/>
                  <a:gd name="connsiteY57" fmla="*/ 1765300 h 4483100"/>
                  <a:gd name="connsiteX58" fmla="*/ 3187700 w 5425440"/>
                  <a:gd name="connsiteY58" fmla="*/ 1765300 h 4483100"/>
                  <a:gd name="connsiteX59" fmla="*/ 3086100 w 5425440"/>
                  <a:gd name="connsiteY59" fmla="*/ 1873252 h 4483100"/>
                  <a:gd name="connsiteX60" fmla="*/ 3117850 w 5425440"/>
                  <a:gd name="connsiteY60" fmla="*/ 1930400 h 4483100"/>
                  <a:gd name="connsiteX61" fmla="*/ 3073400 w 5425440"/>
                  <a:gd name="connsiteY61" fmla="*/ 1993900 h 4483100"/>
                  <a:gd name="connsiteX62" fmla="*/ 3048000 w 5425440"/>
                  <a:gd name="connsiteY62" fmla="*/ 2063748 h 4483100"/>
                  <a:gd name="connsiteX63" fmla="*/ 3079750 w 5425440"/>
                  <a:gd name="connsiteY63" fmla="*/ 2120900 h 4483100"/>
                  <a:gd name="connsiteX64" fmla="*/ 3079750 w 5425440"/>
                  <a:gd name="connsiteY64" fmla="*/ 2178052 h 4483100"/>
                  <a:gd name="connsiteX65" fmla="*/ 2876550 w 5425440"/>
                  <a:gd name="connsiteY65" fmla="*/ 2419348 h 4483100"/>
                  <a:gd name="connsiteX66" fmla="*/ 2736850 w 5425440"/>
                  <a:gd name="connsiteY66" fmla="*/ 2470148 h 4483100"/>
                  <a:gd name="connsiteX67" fmla="*/ 2597150 w 5425440"/>
                  <a:gd name="connsiteY67" fmla="*/ 2438400 h 4483100"/>
                  <a:gd name="connsiteX68" fmla="*/ 2508250 w 5425440"/>
                  <a:gd name="connsiteY68" fmla="*/ 2432052 h 4483100"/>
                  <a:gd name="connsiteX69" fmla="*/ 2432050 w 5425440"/>
                  <a:gd name="connsiteY69" fmla="*/ 2413000 h 4483100"/>
                  <a:gd name="connsiteX70" fmla="*/ 2305050 w 5425440"/>
                  <a:gd name="connsiteY70" fmla="*/ 2482852 h 4483100"/>
                  <a:gd name="connsiteX71" fmla="*/ 2349500 w 5425440"/>
                  <a:gd name="connsiteY71" fmla="*/ 2546348 h 4483100"/>
                  <a:gd name="connsiteX72" fmla="*/ 2387600 w 5425440"/>
                  <a:gd name="connsiteY72" fmla="*/ 2717800 h 4483100"/>
                  <a:gd name="connsiteX73" fmla="*/ 2432050 w 5425440"/>
                  <a:gd name="connsiteY73" fmla="*/ 2736852 h 4483100"/>
                  <a:gd name="connsiteX74" fmla="*/ 2444750 w 5425440"/>
                  <a:gd name="connsiteY74" fmla="*/ 2832100 h 4483100"/>
                  <a:gd name="connsiteX75" fmla="*/ 2527300 w 5425440"/>
                  <a:gd name="connsiteY75" fmla="*/ 2857500 h 4483100"/>
                  <a:gd name="connsiteX76" fmla="*/ 2590800 w 5425440"/>
                  <a:gd name="connsiteY76" fmla="*/ 2921000 h 4483100"/>
                  <a:gd name="connsiteX77" fmla="*/ 2584450 w 5425440"/>
                  <a:gd name="connsiteY77" fmla="*/ 3003548 h 4483100"/>
                  <a:gd name="connsiteX78" fmla="*/ 2400300 w 5425440"/>
                  <a:gd name="connsiteY78" fmla="*/ 3111500 h 4483100"/>
                  <a:gd name="connsiteX79" fmla="*/ 2286000 w 5425440"/>
                  <a:gd name="connsiteY79" fmla="*/ 3143252 h 4483100"/>
                  <a:gd name="connsiteX80" fmla="*/ 2222500 w 5425440"/>
                  <a:gd name="connsiteY80" fmla="*/ 3200400 h 4483100"/>
                  <a:gd name="connsiteX81" fmla="*/ 2209800 w 5425440"/>
                  <a:gd name="connsiteY81" fmla="*/ 3289300 h 4483100"/>
                  <a:gd name="connsiteX82" fmla="*/ 2190750 w 5425440"/>
                  <a:gd name="connsiteY82" fmla="*/ 3435348 h 4483100"/>
                  <a:gd name="connsiteX83" fmla="*/ 2076450 w 5425440"/>
                  <a:gd name="connsiteY83" fmla="*/ 3422652 h 4483100"/>
                  <a:gd name="connsiteX84" fmla="*/ 2076450 w 5425440"/>
                  <a:gd name="connsiteY84" fmla="*/ 3479800 h 4483100"/>
                  <a:gd name="connsiteX85" fmla="*/ 1930400 w 5425440"/>
                  <a:gd name="connsiteY85" fmla="*/ 3644900 h 4483100"/>
                  <a:gd name="connsiteX86" fmla="*/ 1784350 w 5425440"/>
                  <a:gd name="connsiteY86" fmla="*/ 3517900 h 4483100"/>
                  <a:gd name="connsiteX87" fmla="*/ 1752600 w 5425440"/>
                  <a:gd name="connsiteY87" fmla="*/ 3498852 h 4483100"/>
                  <a:gd name="connsiteX88" fmla="*/ 1695450 w 5425440"/>
                  <a:gd name="connsiteY88" fmla="*/ 3530600 h 4483100"/>
                  <a:gd name="connsiteX89" fmla="*/ 1746250 w 5425440"/>
                  <a:gd name="connsiteY89" fmla="*/ 3632200 h 4483100"/>
                  <a:gd name="connsiteX90" fmla="*/ 1739900 w 5425440"/>
                  <a:gd name="connsiteY90" fmla="*/ 3651252 h 4483100"/>
                  <a:gd name="connsiteX91" fmla="*/ 1835150 w 5425440"/>
                  <a:gd name="connsiteY91" fmla="*/ 3778252 h 4483100"/>
                  <a:gd name="connsiteX92" fmla="*/ 1879600 w 5425440"/>
                  <a:gd name="connsiteY92" fmla="*/ 3841748 h 4483100"/>
                  <a:gd name="connsiteX93" fmla="*/ 1854200 w 5425440"/>
                  <a:gd name="connsiteY93" fmla="*/ 3956052 h 4483100"/>
                  <a:gd name="connsiteX94" fmla="*/ 1885950 w 5425440"/>
                  <a:gd name="connsiteY94" fmla="*/ 4019548 h 4483100"/>
                  <a:gd name="connsiteX95" fmla="*/ 1917700 w 5425440"/>
                  <a:gd name="connsiteY95" fmla="*/ 4362452 h 4483100"/>
                  <a:gd name="connsiteX96" fmla="*/ 1841500 w 5425440"/>
                  <a:gd name="connsiteY96" fmla="*/ 4375148 h 4483100"/>
                  <a:gd name="connsiteX97" fmla="*/ 1847066 w 5425440"/>
                  <a:gd name="connsiteY97" fmla="*/ 4430816 h 4483100"/>
                  <a:gd name="connsiteX98" fmla="*/ 1841500 w 5425440"/>
                  <a:gd name="connsiteY98" fmla="*/ 4432300 h 4483100"/>
                  <a:gd name="connsiteX99" fmla="*/ 1644650 w 5425440"/>
                  <a:gd name="connsiteY99" fmla="*/ 4483100 h 4483100"/>
                  <a:gd name="connsiteX100" fmla="*/ 1600200 w 5425440"/>
                  <a:gd name="connsiteY100" fmla="*/ 4394200 h 4483100"/>
                  <a:gd name="connsiteX101" fmla="*/ 1562100 w 5425440"/>
                  <a:gd name="connsiteY101" fmla="*/ 4394200 h 4483100"/>
                  <a:gd name="connsiteX102" fmla="*/ 1492250 w 5425440"/>
                  <a:gd name="connsiteY102" fmla="*/ 4375148 h 4483100"/>
                  <a:gd name="connsiteX103" fmla="*/ 1473200 w 5425440"/>
                  <a:gd name="connsiteY103" fmla="*/ 4318000 h 4483100"/>
                  <a:gd name="connsiteX104" fmla="*/ 1377950 w 5425440"/>
                  <a:gd name="connsiteY104" fmla="*/ 4292600 h 4483100"/>
                  <a:gd name="connsiteX105" fmla="*/ 1377950 w 5425440"/>
                  <a:gd name="connsiteY105" fmla="*/ 4184652 h 4483100"/>
                  <a:gd name="connsiteX106" fmla="*/ 1333500 w 5425440"/>
                  <a:gd name="connsiteY106" fmla="*/ 4146548 h 4483100"/>
                  <a:gd name="connsiteX107" fmla="*/ 1295400 w 5425440"/>
                  <a:gd name="connsiteY107" fmla="*/ 4089400 h 4483100"/>
                  <a:gd name="connsiteX108" fmla="*/ 1282700 w 5425440"/>
                  <a:gd name="connsiteY108" fmla="*/ 3886200 h 4483100"/>
                  <a:gd name="connsiteX109" fmla="*/ 1244600 w 5425440"/>
                  <a:gd name="connsiteY109" fmla="*/ 3841748 h 4483100"/>
                  <a:gd name="connsiteX110" fmla="*/ 1257300 w 5425440"/>
                  <a:gd name="connsiteY110" fmla="*/ 3822700 h 4483100"/>
                  <a:gd name="connsiteX111" fmla="*/ 1257300 w 5425440"/>
                  <a:gd name="connsiteY111" fmla="*/ 3740148 h 4483100"/>
                  <a:gd name="connsiteX112" fmla="*/ 1327150 w 5425440"/>
                  <a:gd name="connsiteY112" fmla="*/ 3714748 h 4483100"/>
                  <a:gd name="connsiteX113" fmla="*/ 1289050 w 5425440"/>
                  <a:gd name="connsiteY113" fmla="*/ 3657600 h 4483100"/>
                  <a:gd name="connsiteX114" fmla="*/ 1225550 w 5425440"/>
                  <a:gd name="connsiteY114" fmla="*/ 3638548 h 4483100"/>
                  <a:gd name="connsiteX115" fmla="*/ 1181100 w 5425440"/>
                  <a:gd name="connsiteY115" fmla="*/ 3625852 h 4483100"/>
                  <a:gd name="connsiteX116" fmla="*/ 1181100 w 5425440"/>
                  <a:gd name="connsiteY116" fmla="*/ 3575052 h 4483100"/>
                  <a:gd name="connsiteX117" fmla="*/ 1219200 w 5425440"/>
                  <a:gd name="connsiteY117" fmla="*/ 3530600 h 4483100"/>
                  <a:gd name="connsiteX118" fmla="*/ 1282700 w 5425440"/>
                  <a:gd name="connsiteY118" fmla="*/ 3536948 h 4483100"/>
                  <a:gd name="connsiteX119" fmla="*/ 1333500 w 5425440"/>
                  <a:gd name="connsiteY119" fmla="*/ 3524252 h 4483100"/>
                  <a:gd name="connsiteX120" fmla="*/ 1352550 w 5425440"/>
                  <a:gd name="connsiteY120" fmla="*/ 3473452 h 4483100"/>
                  <a:gd name="connsiteX121" fmla="*/ 1390650 w 5425440"/>
                  <a:gd name="connsiteY121" fmla="*/ 3378200 h 4483100"/>
                  <a:gd name="connsiteX122" fmla="*/ 1479550 w 5425440"/>
                  <a:gd name="connsiteY122" fmla="*/ 3359148 h 4483100"/>
                  <a:gd name="connsiteX123" fmla="*/ 1473200 w 5425440"/>
                  <a:gd name="connsiteY123" fmla="*/ 3321052 h 4483100"/>
                  <a:gd name="connsiteX124" fmla="*/ 1428750 w 5425440"/>
                  <a:gd name="connsiteY124" fmla="*/ 3289300 h 4483100"/>
                  <a:gd name="connsiteX125" fmla="*/ 1454150 w 5425440"/>
                  <a:gd name="connsiteY125" fmla="*/ 3238500 h 4483100"/>
                  <a:gd name="connsiteX126" fmla="*/ 1371600 w 5425440"/>
                  <a:gd name="connsiteY126" fmla="*/ 3200400 h 4483100"/>
                  <a:gd name="connsiteX127" fmla="*/ 1289050 w 5425440"/>
                  <a:gd name="connsiteY127" fmla="*/ 3175000 h 4483100"/>
                  <a:gd name="connsiteX128" fmla="*/ 1314450 w 5425440"/>
                  <a:gd name="connsiteY128" fmla="*/ 3105148 h 4483100"/>
                  <a:gd name="connsiteX129" fmla="*/ 1377950 w 5425440"/>
                  <a:gd name="connsiteY129" fmla="*/ 3086100 h 4483100"/>
                  <a:gd name="connsiteX130" fmla="*/ 1409700 w 5425440"/>
                  <a:gd name="connsiteY130" fmla="*/ 3035300 h 4483100"/>
                  <a:gd name="connsiteX131" fmla="*/ 1320800 w 5425440"/>
                  <a:gd name="connsiteY131" fmla="*/ 2990852 h 4483100"/>
                  <a:gd name="connsiteX132" fmla="*/ 1276350 w 5425440"/>
                  <a:gd name="connsiteY132" fmla="*/ 2997200 h 4483100"/>
                  <a:gd name="connsiteX133" fmla="*/ 1130300 w 5425440"/>
                  <a:gd name="connsiteY133" fmla="*/ 2997200 h 4483100"/>
                  <a:gd name="connsiteX134" fmla="*/ 1104900 w 5425440"/>
                  <a:gd name="connsiteY134" fmla="*/ 3035300 h 4483100"/>
                  <a:gd name="connsiteX135" fmla="*/ 1054100 w 5425440"/>
                  <a:gd name="connsiteY135" fmla="*/ 3028948 h 4483100"/>
                  <a:gd name="connsiteX136" fmla="*/ 996950 w 5425440"/>
                  <a:gd name="connsiteY136" fmla="*/ 2978148 h 4483100"/>
                  <a:gd name="connsiteX137" fmla="*/ 996950 w 5425440"/>
                  <a:gd name="connsiteY137" fmla="*/ 2927348 h 4483100"/>
                  <a:gd name="connsiteX138" fmla="*/ 1098550 w 5425440"/>
                  <a:gd name="connsiteY138" fmla="*/ 2901948 h 4483100"/>
                  <a:gd name="connsiteX139" fmla="*/ 1098550 w 5425440"/>
                  <a:gd name="connsiteY139" fmla="*/ 2819400 h 4483100"/>
                  <a:gd name="connsiteX140" fmla="*/ 1041400 w 5425440"/>
                  <a:gd name="connsiteY140" fmla="*/ 2806700 h 4483100"/>
                  <a:gd name="connsiteX141" fmla="*/ 1009650 w 5425440"/>
                  <a:gd name="connsiteY141" fmla="*/ 2794000 h 4483100"/>
                  <a:gd name="connsiteX142" fmla="*/ 1028700 w 5425440"/>
                  <a:gd name="connsiteY142" fmla="*/ 2743200 h 4483100"/>
                  <a:gd name="connsiteX143" fmla="*/ 1028700 w 5425440"/>
                  <a:gd name="connsiteY143" fmla="*/ 2635252 h 4483100"/>
                  <a:gd name="connsiteX144" fmla="*/ 1047750 w 5425440"/>
                  <a:gd name="connsiteY144" fmla="*/ 2603500 h 4483100"/>
                  <a:gd name="connsiteX145" fmla="*/ 1073150 w 5425440"/>
                  <a:gd name="connsiteY145" fmla="*/ 2501900 h 4483100"/>
                  <a:gd name="connsiteX146" fmla="*/ 1003300 w 5425440"/>
                  <a:gd name="connsiteY146" fmla="*/ 2489200 h 4483100"/>
                  <a:gd name="connsiteX147" fmla="*/ 895350 w 5425440"/>
                  <a:gd name="connsiteY147" fmla="*/ 2425700 h 4483100"/>
                  <a:gd name="connsiteX148" fmla="*/ 755650 w 5425440"/>
                  <a:gd name="connsiteY148" fmla="*/ 2457452 h 4483100"/>
                  <a:gd name="connsiteX149" fmla="*/ 609600 w 5425440"/>
                  <a:gd name="connsiteY149" fmla="*/ 2495548 h 4483100"/>
                  <a:gd name="connsiteX150" fmla="*/ 508000 w 5425440"/>
                  <a:gd name="connsiteY150" fmla="*/ 2597148 h 4483100"/>
                  <a:gd name="connsiteX151" fmla="*/ 412750 w 5425440"/>
                  <a:gd name="connsiteY151" fmla="*/ 2660652 h 4483100"/>
                  <a:gd name="connsiteX152" fmla="*/ 311150 w 5425440"/>
                  <a:gd name="connsiteY152" fmla="*/ 2724148 h 4483100"/>
                  <a:gd name="connsiteX153" fmla="*/ 273050 w 5425440"/>
                  <a:gd name="connsiteY153" fmla="*/ 2806700 h 4483100"/>
                  <a:gd name="connsiteX154" fmla="*/ 152400 w 5425440"/>
                  <a:gd name="connsiteY154" fmla="*/ 2800348 h 4483100"/>
                  <a:gd name="connsiteX155" fmla="*/ 133350 w 5425440"/>
                  <a:gd name="connsiteY155" fmla="*/ 2755900 h 4483100"/>
                  <a:gd name="connsiteX156" fmla="*/ 0 w 5425440"/>
                  <a:gd name="connsiteY156" fmla="*/ 2781300 h 4483100"/>
                  <a:gd name="connsiteX157" fmla="*/ 222250 w 5425440"/>
                  <a:gd name="connsiteY157" fmla="*/ 2635252 h 4483100"/>
                  <a:gd name="connsiteX158" fmla="*/ 330200 w 5425440"/>
                  <a:gd name="connsiteY158" fmla="*/ 2616200 h 4483100"/>
                  <a:gd name="connsiteX159" fmla="*/ 349250 w 5425440"/>
                  <a:gd name="connsiteY159" fmla="*/ 2540000 h 4483100"/>
                  <a:gd name="connsiteX160" fmla="*/ 419100 w 5425440"/>
                  <a:gd name="connsiteY160" fmla="*/ 2540000 h 4483100"/>
                  <a:gd name="connsiteX161" fmla="*/ 495300 w 5425440"/>
                  <a:gd name="connsiteY161" fmla="*/ 2495548 h 4483100"/>
                  <a:gd name="connsiteX162" fmla="*/ 806450 w 5425440"/>
                  <a:gd name="connsiteY162" fmla="*/ 2336800 h 4483100"/>
                  <a:gd name="connsiteX163" fmla="*/ 1104900 w 5425440"/>
                  <a:gd name="connsiteY163" fmla="*/ 2152652 h 4483100"/>
                  <a:gd name="connsiteX164" fmla="*/ 1301750 w 5425440"/>
                  <a:gd name="connsiteY164" fmla="*/ 1885948 h 4483100"/>
                  <a:gd name="connsiteX165" fmla="*/ 1644650 w 5425440"/>
                  <a:gd name="connsiteY165" fmla="*/ 1739900 h 4483100"/>
                  <a:gd name="connsiteX166" fmla="*/ 1847850 w 5425440"/>
                  <a:gd name="connsiteY166" fmla="*/ 1606548 h 4483100"/>
                  <a:gd name="connsiteX167" fmla="*/ 1924050 w 5425440"/>
                  <a:gd name="connsiteY167" fmla="*/ 1447800 h 4483100"/>
                  <a:gd name="connsiteX168" fmla="*/ 1968500 w 5425440"/>
                  <a:gd name="connsiteY168" fmla="*/ 1377948 h 4483100"/>
                  <a:gd name="connsiteX169" fmla="*/ 1930400 w 5425440"/>
                  <a:gd name="connsiteY169" fmla="*/ 1168400 h 4483100"/>
                  <a:gd name="connsiteX170" fmla="*/ 1974850 w 5425440"/>
                  <a:gd name="connsiteY170" fmla="*/ 1054100 h 4483100"/>
                  <a:gd name="connsiteX171" fmla="*/ 1955800 w 5425440"/>
                  <a:gd name="connsiteY171" fmla="*/ 984252 h 4483100"/>
                  <a:gd name="connsiteX172" fmla="*/ 2006600 w 5425440"/>
                  <a:gd name="connsiteY172" fmla="*/ 838200 h 4483100"/>
                  <a:gd name="connsiteX173" fmla="*/ 2076450 w 5425440"/>
                  <a:gd name="connsiteY173" fmla="*/ 850900 h 4483100"/>
                  <a:gd name="connsiteX174" fmla="*/ 2127250 w 5425440"/>
                  <a:gd name="connsiteY174" fmla="*/ 831852 h 4483100"/>
                  <a:gd name="connsiteX175" fmla="*/ 2165350 w 5425440"/>
                  <a:gd name="connsiteY175" fmla="*/ 723900 h 4483100"/>
                  <a:gd name="connsiteX176" fmla="*/ 2190750 w 5425440"/>
                  <a:gd name="connsiteY176" fmla="*/ 488948 h 4483100"/>
                  <a:gd name="connsiteX177" fmla="*/ 2336800 w 5425440"/>
                  <a:gd name="connsiteY177" fmla="*/ 387348 h 4483100"/>
                  <a:gd name="connsiteX178" fmla="*/ 2387600 w 5425440"/>
                  <a:gd name="connsiteY178" fmla="*/ 317500 h 4483100"/>
                  <a:gd name="connsiteX179" fmla="*/ 2571750 w 5425440"/>
                  <a:gd name="connsiteY179" fmla="*/ 273052 h 4483100"/>
                  <a:gd name="connsiteX180" fmla="*/ 2609850 w 5425440"/>
                  <a:gd name="connsiteY180" fmla="*/ 273052 h 4483100"/>
                  <a:gd name="connsiteX181" fmla="*/ 2635250 w 5425440"/>
                  <a:gd name="connsiteY181" fmla="*/ 260348 h 4483100"/>
                  <a:gd name="connsiteX182" fmla="*/ 2654300 w 5425440"/>
                  <a:gd name="connsiteY182" fmla="*/ 139700 h 4483100"/>
                  <a:gd name="connsiteX183" fmla="*/ 2641600 w 5425440"/>
                  <a:gd name="connsiteY183" fmla="*/ 57148 h 4483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425440" h="4483100">
                    <a:moveTo>
                      <a:pt x="5425440" y="1093892"/>
                    </a:moveTo>
                    <a:lnTo>
                      <a:pt x="5425436" y="1093896"/>
                    </a:lnTo>
                    <a:lnTo>
                      <a:pt x="5359400" y="1104900"/>
                    </a:lnTo>
                    <a:close/>
                    <a:moveTo>
                      <a:pt x="2724150" y="0"/>
                    </a:moveTo>
                    <a:lnTo>
                      <a:pt x="2813050" y="69852"/>
                    </a:lnTo>
                    <a:lnTo>
                      <a:pt x="2901950" y="228600"/>
                    </a:lnTo>
                    <a:lnTo>
                      <a:pt x="2984500" y="311148"/>
                    </a:lnTo>
                    <a:lnTo>
                      <a:pt x="3067050" y="539748"/>
                    </a:lnTo>
                    <a:lnTo>
                      <a:pt x="3067050" y="590548"/>
                    </a:lnTo>
                    <a:lnTo>
                      <a:pt x="3175000" y="717548"/>
                    </a:lnTo>
                    <a:lnTo>
                      <a:pt x="3238500" y="717548"/>
                    </a:lnTo>
                    <a:lnTo>
                      <a:pt x="3270250" y="742948"/>
                    </a:lnTo>
                    <a:lnTo>
                      <a:pt x="3321050" y="755652"/>
                    </a:lnTo>
                    <a:lnTo>
                      <a:pt x="3587750" y="673100"/>
                    </a:lnTo>
                    <a:lnTo>
                      <a:pt x="3708400" y="590548"/>
                    </a:lnTo>
                    <a:lnTo>
                      <a:pt x="3771900" y="584200"/>
                    </a:lnTo>
                    <a:lnTo>
                      <a:pt x="3886200" y="571500"/>
                    </a:lnTo>
                    <a:lnTo>
                      <a:pt x="4191000" y="539748"/>
                    </a:lnTo>
                    <a:lnTo>
                      <a:pt x="4432300" y="609600"/>
                    </a:lnTo>
                    <a:lnTo>
                      <a:pt x="4540250" y="508000"/>
                    </a:lnTo>
                    <a:lnTo>
                      <a:pt x="4616450" y="412748"/>
                    </a:lnTo>
                    <a:lnTo>
                      <a:pt x="4737100" y="361948"/>
                    </a:lnTo>
                    <a:lnTo>
                      <a:pt x="4743358" y="360072"/>
                    </a:lnTo>
                    <a:lnTo>
                      <a:pt x="4781550" y="387348"/>
                    </a:lnTo>
                    <a:lnTo>
                      <a:pt x="4832350" y="393700"/>
                    </a:lnTo>
                    <a:lnTo>
                      <a:pt x="4845050" y="419100"/>
                    </a:lnTo>
                    <a:lnTo>
                      <a:pt x="4921250" y="393700"/>
                    </a:lnTo>
                    <a:lnTo>
                      <a:pt x="4992086" y="462252"/>
                    </a:lnTo>
                    <a:lnTo>
                      <a:pt x="4946650" y="558800"/>
                    </a:lnTo>
                    <a:lnTo>
                      <a:pt x="4972050" y="647700"/>
                    </a:lnTo>
                    <a:lnTo>
                      <a:pt x="4997450" y="711200"/>
                    </a:lnTo>
                    <a:lnTo>
                      <a:pt x="4972050" y="793748"/>
                    </a:lnTo>
                    <a:lnTo>
                      <a:pt x="4997450" y="838200"/>
                    </a:lnTo>
                    <a:lnTo>
                      <a:pt x="4933950" y="889000"/>
                    </a:lnTo>
                    <a:lnTo>
                      <a:pt x="4914900" y="933452"/>
                    </a:lnTo>
                    <a:lnTo>
                      <a:pt x="4914518" y="935628"/>
                    </a:lnTo>
                    <a:lnTo>
                      <a:pt x="4908550" y="927100"/>
                    </a:lnTo>
                    <a:lnTo>
                      <a:pt x="4832350" y="958852"/>
                    </a:lnTo>
                    <a:lnTo>
                      <a:pt x="4743450" y="939800"/>
                    </a:lnTo>
                    <a:lnTo>
                      <a:pt x="4667250" y="984252"/>
                    </a:lnTo>
                    <a:lnTo>
                      <a:pt x="4552950" y="933452"/>
                    </a:lnTo>
                    <a:lnTo>
                      <a:pt x="4419600" y="1117600"/>
                    </a:lnTo>
                    <a:lnTo>
                      <a:pt x="4222750" y="1104900"/>
                    </a:lnTo>
                    <a:lnTo>
                      <a:pt x="4133850" y="1073148"/>
                    </a:lnTo>
                    <a:lnTo>
                      <a:pt x="4095750" y="1117600"/>
                    </a:lnTo>
                    <a:lnTo>
                      <a:pt x="4000500" y="1092200"/>
                    </a:lnTo>
                    <a:lnTo>
                      <a:pt x="3898900" y="1168400"/>
                    </a:lnTo>
                    <a:lnTo>
                      <a:pt x="3752850" y="1130300"/>
                    </a:lnTo>
                    <a:lnTo>
                      <a:pt x="3663950" y="1263652"/>
                    </a:lnTo>
                    <a:lnTo>
                      <a:pt x="3568700" y="1301748"/>
                    </a:lnTo>
                    <a:lnTo>
                      <a:pt x="3492500" y="1263652"/>
                    </a:lnTo>
                    <a:lnTo>
                      <a:pt x="3390900" y="1416052"/>
                    </a:lnTo>
                    <a:lnTo>
                      <a:pt x="3378200" y="1466852"/>
                    </a:lnTo>
                    <a:lnTo>
                      <a:pt x="3333750" y="1524000"/>
                    </a:lnTo>
                    <a:lnTo>
                      <a:pt x="3333750" y="1593852"/>
                    </a:lnTo>
                    <a:lnTo>
                      <a:pt x="3270250" y="1619252"/>
                    </a:lnTo>
                    <a:lnTo>
                      <a:pt x="3263900" y="1701800"/>
                    </a:lnTo>
                    <a:lnTo>
                      <a:pt x="3219450" y="1765300"/>
                    </a:lnTo>
                    <a:lnTo>
                      <a:pt x="3187700" y="1765300"/>
                    </a:lnTo>
                    <a:lnTo>
                      <a:pt x="3086100" y="1873252"/>
                    </a:lnTo>
                    <a:lnTo>
                      <a:pt x="3117850" y="1930400"/>
                    </a:lnTo>
                    <a:lnTo>
                      <a:pt x="3073400" y="1993900"/>
                    </a:lnTo>
                    <a:lnTo>
                      <a:pt x="3048000" y="2063748"/>
                    </a:lnTo>
                    <a:lnTo>
                      <a:pt x="3079750" y="2120900"/>
                    </a:lnTo>
                    <a:lnTo>
                      <a:pt x="3079750" y="2178052"/>
                    </a:lnTo>
                    <a:lnTo>
                      <a:pt x="2876550" y="2419348"/>
                    </a:lnTo>
                    <a:lnTo>
                      <a:pt x="2736850" y="2470148"/>
                    </a:lnTo>
                    <a:lnTo>
                      <a:pt x="2597150" y="2438400"/>
                    </a:lnTo>
                    <a:lnTo>
                      <a:pt x="2508250" y="2432052"/>
                    </a:lnTo>
                    <a:lnTo>
                      <a:pt x="2432050" y="2413000"/>
                    </a:lnTo>
                    <a:lnTo>
                      <a:pt x="2305050" y="2482852"/>
                    </a:lnTo>
                    <a:lnTo>
                      <a:pt x="2349500" y="2546348"/>
                    </a:lnTo>
                    <a:lnTo>
                      <a:pt x="2387600" y="2717800"/>
                    </a:lnTo>
                    <a:lnTo>
                      <a:pt x="2432050" y="2736852"/>
                    </a:lnTo>
                    <a:lnTo>
                      <a:pt x="2444750" y="2832100"/>
                    </a:lnTo>
                    <a:lnTo>
                      <a:pt x="2527300" y="2857500"/>
                    </a:lnTo>
                    <a:lnTo>
                      <a:pt x="2590800" y="2921000"/>
                    </a:lnTo>
                    <a:lnTo>
                      <a:pt x="2584450" y="3003548"/>
                    </a:lnTo>
                    <a:lnTo>
                      <a:pt x="2400300" y="3111500"/>
                    </a:lnTo>
                    <a:lnTo>
                      <a:pt x="2286000" y="3143252"/>
                    </a:lnTo>
                    <a:lnTo>
                      <a:pt x="2222500" y="3200400"/>
                    </a:lnTo>
                    <a:lnTo>
                      <a:pt x="2209800" y="3289300"/>
                    </a:lnTo>
                    <a:lnTo>
                      <a:pt x="2190750" y="3435348"/>
                    </a:lnTo>
                    <a:lnTo>
                      <a:pt x="2076450" y="3422652"/>
                    </a:lnTo>
                    <a:lnTo>
                      <a:pt x="2076450" y="3479800"/>
                    </a:lnTo>
                    <a:lnTo>
                      <a:pt x="1930400" y="3644900"/>
                    </a:lnTo>
                    <a:lnTo>
                      <a:pt x="1784350" y="3517900"/>
                    </a:lnTo>
                    <a:lnTo>
                      <a:pt x="1752600" y="3498852"/>
                    </a:lnTo>
                    <a:lnTo>
                      <a:pt x="1695450" y="3530600"/>
                    </a:lnTo>
                    <a:lnTo>
                      <a:pt x="1746250" y="3632200"/>
                    </a:lnTo>
                    <a:lnTo>
                      <a:pt x="1739900" y="3651252"/>
                    </a:lnTo>
                    <a:lnTo>
                      <a:pt x="1835150" y="3778252"/>
                    </a:lnTo>
                    <a:lnTo>
                      <a:pt x="1879600" y="3841748"/>
                    </a:lnTo>
                    <a:lnTo>
                      <a:pt x="1854200" y="3956052"/>
                    </a:lnTo>
                    <a:lnTo>
                      <a:pt x="1885950" y="4019548"/>
                    </a:lnTo>
                    <a:lnTo>
                      <a:pt x="1917700" y="4362452"/>
                    </a:lnTo>
                    <a:lnTo>
                      <a:pt x="1841500" y="4375148"/>
                    </a:lnTo>
                    <a:lnTo>
                      <a:pt x="1847066" y="4430816"/>
                    </a:lnTo>
                    <a:lnTo>
                      <a:pt x="1841500" y="4432300"/>
                    </a:lnTo>
                    <a:lnTo>
                      <a:pt x="1644650" y="4483100"/>
                    </a:lnTo>
                    <a:lnTo>
                      <a:pt x="1600200" y="4394200"/>
                    </a:lnTo>
                    <a:lnTo>
                      <a:pt x="1562100" y="4394200"/>
                    </a:lnTo>
                    <a:lnTo>
                      <a:pt x="1492250" y="4375148"/>
                    </a:lnTo>
                    <a:lnTo>
                      <a:pt x="1473200" y="4318000"/>
                    </a:lnTo>
                    <a:lnTo>
                      <a:pt x="1377950" y="4292600"/>
                    </a:lnTo>
                    <a:lnTo>
                      <a:pt x="1377950" y="4184652"/>
                    </a:lnTo>
                    <a:lnTo>
                      <a:pt x="1333500" y="4146548"/>
                    </a:lnTo>
                    <a:lnTo>
                      <a:pt x="1295400" y="4089400"/>
                    </a:lnTo>
                    <a:lnTo>
                      <a:pt x="1282700" y="3886200"/>
                    </a:lnTo>
                    <a:lnTo>
                      <a:pt x="1244600" y="3841748"/>
                    </a:lnTo>
                    <a:lnTo>
                      <a:pt x="1257300" y="3822700"/>
                    </a:lnTo>
                    <a:lnTo>
                      <a:pt x="1257300" y="3740148"/>
                    </a:lnTo>
                    <a:lnTo>
                      <a:pt x="1327150" y="3714748"/>
                    </a:lnTo>
                    <a:lnTo>
                      <a:pt x="1289050" y="3657600"/>
                    </a:lnTo>
                    <a:lnTo>
                      <a:pt x="1225550" y="3638548"/>
                    </a:lnTo>
                    <a:lnTo>
                      <a:pt x="1181100" y="3625852"/>
                    </a:lnTo>
                    <a:lnTo>
                      <a:pt x="1181100" y="3575052"/>
                    </a:lnTo>
                    <a:lnTo>
                      <a:pt x="1219200" y="3530600"/>
                    </a:lnTo>
                    <a:lnTo>
                      <a:pt x="1282700" y="3536948"/>
                    </a:lnTo>
                    <a:lnTo>
                      <a:pt x="1333500" y="3524252"/>
                    </a:lnTo>
                    <a:lnTo>
                      <a:pt x="1352550" y="3473452"/>
                    </a:lnTo>
                    <a:lnTo>
                      <a:pt x="1390650" y="3378200"/>
                    </a:lnTo>
                    <a:lnTo>
                      <a:pt x="1479550" y="3359148"/>
                    </a:lnTo>
                    <a:lnTo>
                      <a:pt x="1473200" y="3321052"/>
                    </a:lnTo>
                    <a:lnTo>
                      <a:pt x="1428750" y="3289300"/>
                    </a:lnTo>
                    <a:lnTo>
                      <a:pt x="1454150" y="3238500"/>
                    </a:lnTo>
                    <a:lnTo>
                      <a:pt x="1371600" y="3200400"/>
                    </a:lnTo>
                    <a:lnTo>
                      <a:pt x="1289050" y="3175000"/>
                    </a:lnTo>
                    <a:lnTo>
                      <a:pt x="1314450" y="3105148"/>
                    </a:lnTo>
                    <a:lnTo>
                      <a:pt x="1377950" y="3086100"/>
                    </a:lnTo>
                    <a:lnTo>
                      <a:pt x="1409700" y="3035300"/>
                    </a:lnTo>
                    <a:lnTo>
                      <a:pt x="1320800" y="2990852"/>
                    </a:lnTo>
                    <a:lnTo>
                      <a:pt x="1276350" y="2997200"/>
                    </a:lnTo>
                    <a:lnTo>
                      <a:pt x="1130300" y="2997200"/>
                    </a:lnTo>
                    <a:lnTo>
                      <a:pt x="1104900" y="3035300"/>
                    </a:lnTo>
                    <a:lnTo>
                      <a:pt x="1054100" y="3028948"/>
                    </a:lnTo>
                    <a:lnTo>
                      <a:pt x="996950" y="2978148"/>
                    </a:lnTo>
                    <a:lnTo>
                      <a:pt x="996950" y="2927348"/>
                    </a:lnTo>
                    <a:lnTo>
                      <a:pt x="1098550" y="2901948"/>
                    </a:lnTo>
                    <a:lnTo>
                      <a:pt x="1098550" y="2819400"/>
                    </a:lnTo>
                    <a:lnTo>
                      <a:pt x="1041400" y="2806700"/>
                    </a:lnTo>
                    <a:lnTo>
                      <a:pt x="1009650" y="2794000"/>
                    </a:lnTo>
                    <a:lnTo>
                      <a:pt x="1028700" y="2743200"/>
                    </a:lnTo>
                    <a:lnTo>
                      <a:pt x="1028700" y="2635252"/>
                    </a:lnTo>
                    <a:lnTo>
                      <a:pt x="1047750" y="2603500"/>
                    </a:lnTo>
                    <a:lnTo>
                      <a:pt x="1073150" y="2501900"/>
                    </a:lnTo>
                    <a:lnTo>
                      <a:pt x="1003300" y="2489200"/>
                    </a:lnTo>
                    <a:lnTo>
                      <a:pt x="895350" y="2425700"/>
                    </a:lnTo>
                    <a:lnTo>
                      <a:pt x="755650" y="2457452"/>
                    </a:lnTo>
                    <a:lnTo>
                      <a:pt x="609600" y="2495548"/>
                    </a:lnTo>
                    <a:lnTo>
                      <a:pt x="508000" y="2597148"/>
                    </a:lnTo>
                    <a:lnTo>
                      <a:pt x="412750" y="2660652"/>
                    </a:lnTo>
                    <a:lnTo>
                      <a:pt x="311150" y="2724148"/>
                    </a:lnTo>
                    <a:lnTo>
                      <a:pt x="273050" y="2806700"/>
                    </a:lnTo>
                    <a:lnTo>
                      <a:pt x="152400" y="2800348"/>
                    </a:lnTo>
                    <a:lnTo>
                      <a:pt x="133350" y="2755900"/>
                    </a:lnTo>
                    <a:lnTo>
                      <a:pt x="0" y="2781300"/>
                    </a:lnTo>
                    <a:lnTo>
                      <a:pt x="222250" y="2635252"/>
                    </a:lnTo>
                    <a:lnTo>
                      <a:pt x="330200" y="2616200"/>
                    </a:lnTo>
                    <a:lnTo>
                      <a:pt x="349250" y="2540000"/>
                    </a:lnTo>
                    <a:lnTo>
                      <a:pt x="419100" y="2540000"/>
                    </a:lnTo>
                    <a:lnTo>
                      <a:pt x="495300" y="2495548"/>
                    </a:lnTo>
                    <a:lnTo>
                      <a:pt x="806450" y="2336800"/>
                    </a:lnTo>
                    <a:lnTo>
                      <a:pt x="1104900" y="2152652"/>
                    </a:lnTo>
                    <a:lnTo>
                      <a:pt x="1301750" y="1885948"/>
                    </a:lnTo>
                    <a:lnTo>
                      <a:pt x="1644650" y="1739900"/>
                    </a:lnTo>
                    <a:lnTo>
                      <a:pt x="1847850" y="1606548"/>
                    </a:lnTo>
                    <a:lnTo>
                      <a:pt x="1924050" y="1447800"/>
                    </a:lnTo>
                    <a:lnTo>
                      <a:pt x="1968500" y="1377948"/>
                    </a:lnTo>
                    <a:lnTo>
                      <a:pt x="1930400" y="1168400"/>
                    </a:lnTo>
                    <a:lnTo>
                      <a:pt x="1974850" y="1054100"/>
                    </a:lnTo>
                    <a:lnTo>
                      <a:pt x="1955800" y="984252"/>
                    </a:lnTo>
                    <a:lnTo>
                      <a:pt x="2006600" y="838200"/>
                    </a:lnTo>
                    <a:lnTo>
                      <a:pt x="2076450" y="850900"/>
                    </a:lnTo>
                    <a:lnTo>
                      <a:pt x="2127250" y="831852"/>
                    </a:lnTo>
                    <a:lnTo>
                      <a:pt x="2165350" y="723900"/>
                    </a:lnTo>
                    <a:lnTo>
                      <a:pt x="2190750" y="488948"/>
                    </a:lnTo>
                    <a:lnTo>
                      <a:pt x="2336800" y="387348"/>
                    </a:lnTo>
                    <a:lnTo>
                      <a:pt x="2387600" y="317500"/>
                    </a:lnTo>
                    <a:lnTo>
                      <a:pt x="2571750" y="273052"/>
                    </a:lnTo>
                    <a:lnTo>
                      <a:pt x="2609850" y="273052"/>
                    </a:lnTo>
                    <a:lnTo>
                      <a:pt x="2635250" y="260348"/>
                    </a:lnTo>
                    <a:lnTo>
                      <a:pt x="2654300" y="139700"/>
                    </a:lnTo>
                    <a:lnTo>
                      <a:pt x="2641600" y="57148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A59D4009-9EB4-1405-4743-27EFB9C97B64}"/>
                  </a:ext>
                </a:extLst>
              </p:cNvPr>
              <p:cNvSpPr/>
              <p:nvPr/>
            </p:nvSpPr>
            <p:spPr>
              <a:xfrm>
                <a:off x="1598374" y="836997"/>
                <a:ext cx="1124853" cy="347208"/>
              </a:xfrm>
              <a:custGeom>
                <a:avLst/>
                <a:gdLst>
                  <a:gd name="connsiteX0" fmla="*/ 148805 w 1124853"/>
                  <a:gd name="connsiteY0" fmla="*/ 0 h 347208"/>
                  <a:gd name="connsiteX1" fmla="*/ 1094081 w 1124853"/>
                  <a:gd name="connsiteY1" fmla="*/ 0 h 347208"/>
                  <a:gd name="connsiteX2" fmla="*/ 1092792 w 1124853"/>
                  <a:gd name="connsiteY2" fmla="*/ 37393 h 347208"/>
                  <a:gd name="connsiteX3" fmla="*/ 1121478 w 1124853"/>
                  <a:gd name="connsiteY3" fmla="*/ 54267 h 347208"/>
                  <a:gd name="connsiteX4" fmla="*/ 1111354 w 1124853"/>
                  <a:gd name="connsiteY4" fmla="*/ 93078 h 347208"/>
                  <a:gd name="connsiteX5" fmla="*/ 1124853 w 1124853"/>
                  <a:gd name="connsiteY5" fmla="*/ 101516 h 347208"/>
                  <a:gd name="connsiteX6" fmla="*/ 1121478 w 1124853"/>
                  <a:gd name="connsiteY6" fmla="*/ 135265 h 347208"/>
                  <a:gd name="connsiteX7" fmla="*/ 1086042 w 1124853"/>
                  <a:gd name="connsiteY7" fmla="*/ 167326 h 347208"/>
                  <a:gd name="connsiteX8" fmla="*/ 1062418 w 1124853"/>
                  <a:gd name="connsiteY8" fmla="*/ 180826 h 347208"/>
                  <a:gd name="connsiteX9" fmla="*/ 1037166 w 1124853"/>
                  <a:gd name="connsiteY9" fmla="*/ 174092 h 347208"/>
                  <a:gd name="connsiteX10" fmla="*/ 1024619 w 1124853"/>
                  <a:gd name="connsiteY10" fmla="*/ 162939 h 347208"/>
                  <a:gd name="connsiteX11" fmla="*/ 1004369 w 1124853"/>
                  <a:gd name="connsiteY11" fmla="*/ 177113 h 347208"/>
                  <a:gd name="connsiteX12" fmla="*/ 969945 w 1124853"/>
                  <a:gd name="connsiteY12" fmla="*/ 189263 h 347208"/>
                  <a:gd name="connsiteX13" fmla="*/ 961846 w 1124853"/>
                  <a:gd name="connsiteY13" fmla="*/ 209512 h 347208"/>
                  <a:gd name="connsiteX14" fmla="*/ 925397 w 1124853"/>
                  <a:gd name="connsiteY14" fmla="*/ 215587 h 347208"/>
                  <a:gd name="connsiteX15" fmla="*/ 915272 w 1124853"/>
                  <a:gd name="connsiteY15" fmla="*/ 203438 h 347208"/>
                  <a:gd name="connsiteX16" fmla="*/ 897048 w 1124853"/>
                  <a:gd name="connsiteY16" fmla="*/ 215587 h 347208"/>
                  <a:gd name="connsiteX17" fmla="*/ 864649 w 1124853"/>
                  <a:gd name="connsiteY17" fmla="*/ 221662 h 347208"/>
                  <a:gd name="connsiteX18" fmla="*/ 844399 w 1124853"/>
                  <a:gd name="connsiteY18" fmla="*/ 241911 h 347208"/>
                  <a:gd name="connsiteX19" fmla="*/ 830225 w 1124853"/>
                  <a:gd name="connsiteY19" fmla="*/ 205462 h 347208"/>
                  <a:gd name="connsiteX20" fmla="*/ 840349 w 1124853"/>
                  <a:gd name="connsiteY20" fmla="*/ 177113 h 347208"/>
                  <a:gd name="connsiteX21" fmla="*/ 818075 w 1124853"/>
                  <a:gd name="connsiteY21" fmla="*/ 173063 h 347208"/>
                  <a:gd name="connsiteX22" fmla="*/ 820100 w 1124853"/>
                  <a:gd name="connsiteY22" fmla="*/ 150789 h 347208"/>
                  <a:gd name="connsiteX23" fmla="*/ 820100 w 1124853"/>
                  <a:gd name="connsiteY23" fmla="*/ 134590 h 347208"/>
                  <a:gd name="connsiteX24" fmla="*/ 807950 w 1124853"/>
                  <a:gd name="connsiteY24" fmla="*/ 128515 h 347208"/>
                  <a:gd name="connsiteX25" fmla="*/ 779601 w 1124853"/>
                  <a:gd name="connsiteY25" fmla="*/ 106241 h 347208"/>
                  <a:gd name="connsiteX26" fmla="*/ 755302 w 1124853"/>
                  <a:gd name="connsiteY26" fmla="*/ 110290 h 347208"/>
                  <a:gd name="connsiteX27" fmla="*/ 733028 w 1124853"/>
                  <a:gd name="connsiteY27" fmla="*/ 110290 h 347208"/>
                  <a:gd name="connsiteX28" fmla="*/ 704679 w 1124853"/>
                  <a:gd name="connsiteY28" fmla="*/ 100166 h 347208"/>
                  <a:gd name="connsiteX29" fmla="*/ 716828 w 1124853"/>
                  <a:gd name="connsiteY29" fmla="*/ 73842 h 347208"/>
                  <a:gd name="connsiteX30" fmla="*/ 708728 w 1124853"/>
                  <a:gd name="connsiteY30" fmla="*/ 61692 h 347208"/>
                  <a:gd name="connsiteX31" fmla="*/ 688479 w 1124853"/>
                  <a:gd name="connsiteY31" fmla="*/ 63717 h 347208"/>
                  <a:gd name="connsiteX32" fmla="*/ 650005 w 1124853"/>
                  <a:gd name="connsiteY32" fmla="*/ 83966 h 347208"/>
                  <a:gd name="connsiteX33" fmla="*/ 647980 w 1124853"/>
                  <a:gd name="connsiteY33" fmla="*/ 104216 h 347208"/>
                  <a:gd name="connsiteX34" fmla="*/ 625706 w 1124853"/>
                  <a:gd name="connsiteY34" fmla="*/ 104216 h 347208"/>
                  <a:gd name="connsiteX35" fmla="*/ 623681 w 1124853"/>
                  <a:gd name="connsiteY35" fmla="*/ 118390 h 347208"/>
                  <a:gd name="connsiteX36" fmla="*/ 595332 w 1124853"/>
                  <a:gd name="connsiteY36" fmla="*/ 122440 h 347208"/>
                  <a:gd name="connsiteX37" fmla="*/ 595332 w 1124853"/>
                  <a:gd name="connsiteY37" fmla="*/ 138640 h 347208"/>
                  <a:gd name="connsiteX38" fmla="*/ 583182 w 1124853"/>
                  <a:gd name="connsiteY38" fmla="*/ 158889 h 347208"/>
                  <a:gd name="connsiteX39" fmla="*/ 562933 w 1124853"/>
                  <a:gd name="connsiteY39" fmla="*/ 160914 h 347208"/>
                  <a:gd name="connsiteX40" fmla="*/ 540659 w 1124853"/>
                  <a:gd name="connsiteY40" fmla="*/ 114340 h 347208"/>
                  <a:gd name="connsiteX41" fmla="*/ 473836 w 1124853"/>
                  <a:gd name="connsiteY41" fmla="*/ 88016 h 347208"/>
                  <a:gd name="connsiteX42" fmla="*/ 447511 w 1124853"/>
                  <a:gd name="connsiteY42" fmla="*/ 90041 h 347208"/>
                  <a:gd name="connsiteX43" fmla="*/ 390813 w 1124853"/>
                  <a:gd name="connsiteY43" fmla="*/ 71817 h 347208"/>
                  <a:gd name="connsiteX44" fmla="*/ 376639 w 1124853"/>
                  <a:gd name="connsiteY44" fmla="*/ 73842 h 347208"/>
                  <a:gd name="connsiteX45" fmla="*/ 360439 w 1124853"/>
                  <a:gd name="connsiteY45" fmla="*/ 106241 h 347208"/>
                  <a:gd name="connsiteX46" fmla="*/ 352339 w 1124853"/>
                  <a:gd name="connsiteY46" fmla="*/ 144714 h 347208"/>
                  <a:gd name="connsiteX47" fmla="*/ 346264 w 1124853"/>
                  <a:gd name="connsiteY47" fmla="*/ 166989 h 347208"/>
                  <a:gd name="connsiteX48" fmla="*/ 315890 w 1124853"/>
                  <a:gd name="connsiteY48" fmla="*/ 173063 h 347208"/>
                  <a:gd name="connsiteX49" fmla="*/ 307791 w 1124853"/>
                  <a:gd name="connsiteY49" fmla="*/ 189263 h 347208"/>
                  <a:gd name="connsiteX50" fmla="*/ 323990 w 1124853"/>
                  <a:gd name="connsiteY50" fmla="*/ 221662 h 347208"/>
                  <a:gd name="connsiteX51" fmla="*/ 255142 w 1124853"/>
                  <a:gd name="connsiteY51" fmla="*/ 239886 h 347208"/>
                  <a:gd name="connsiteX52" fmla="*/ 218693 w 1124853"/>
                  <a:gd name="connsiteY52" fmla="*/ 227737 h 347208"/>
                  <a:gd name="connsiteX53" fmla="*/ 224768 w 1124853"/>
                  <a:gd name="connsiteY53" fmla="*/ 290510 h 347208"/>
                  <a:gd name="connsiteX54" fmla="*/ 200469 w 1124853"/>
                  <a:gd name="connsiteY54" fmla="*/ 308734 h 347208"/>
                  <a:gd name="connsiteX55" fmla="*/ 166045 w 1124853"/>
                  <a:gd name="connsiteY55" fmla="*/ 306709 h 347208"/>
                  <a:gd name="connsiteX56" fmla="*/ 151870 w 1124853"/>
                  <a:gd name="connsiteY56" fmla="*/ 316834 h 347208"/>
                  <a:gd name="connsiteX57" fmla="*/ 139721 w 1124853"/>
                  <a:gd name="connsiteY57" fmla="*/ 308734 h 347208"/>
                  <a:gd name="connsiteX58" fmla="*/ 127571 w 1124853"/>
                  <a:gd name="connsiteY58" fmla="*/ 312784 h 347208"/>
                  <a:gd name="connsiteX59" fmla="*/ 131621 w 1124853"/>
                  <a:gd name="connsiteY59" fmla="*/ 335058 h 347208"/>
                  <a:gd name="connsiteX60" fmla="*/ 111372 w 1124853"/>
                  <a:gd name="connsiteY60" fmla="*/ 347208 h 347208"/>
                  <a:gd name="connsiteX61" fmla="*/ 91122 w 1124853"/>
                  <a:gd name="connsiteY61" fmla="*/ 337083 h 347208"/>
                  <a:gd name="connsiteX62" fmla="*/ 74923 w 1124853"/>
                  <a:gd name="connsiteY62" fmla="*/ 343158 h 347208"/>
                  <a:gd name="connsiteX63" fmla="*/ 70873 w 1124853"/>
                  <a:gd name="connsiteY63" fmla="*/ 337083 h 347208"/>
                  <a:gd name="connsiteX64" fmla="*/ 0 w 1124853"/>
                  <a:gd name="connsiteY64" fmla="*/ 335058 h 347208"/>
                  <a:gd name="connsiteX65" fmla="*/ 14175 w 1124853"/>
                  <a:gd name="connsiteY65" fmla="*/ 266211 h 347208"/>
                  <a:gd name="connsiteX66" fmla="*/ 46574 w 1124853"/>
                  <a:gd name="connsiteY66" fmla="*/ 241911 h 347208"/>
                  <a:gd name="connsiteX67" fmla="*/ 36449 w 1124853"/>
                  <a:gd name="connsiteY67" fmla="*/ 203438 h 347208"/>
                  <a:gd name="connsiteX68" fmla="*/ 22274 w 1124853"/>
                  <a:gd name="connsiteY68" fmla="*/ 201413 h 347208"/>
                  <a:gd name="connsiteX69" fmla="*/ 32399 w 1124853"/>
                  <a:gd name="connsiteY69" fmla="*/ 185213 h 347208"/>
                  <a:gd name="connsiteX70" fmla="*/ 78973 w 1124853"/>
                  <a:gd name="connsiteY70" fmla="*/ 164964 h 347208"/>
                  <a:gd name="connsiteX71" fmla="*/ 139721 w 1124853"/>
                  <a:gd name="connsiteY71" fmla="*/ 142689 h 347208"/>
                  <a:gd name="connsiteX72" fmla="*/ 139721 w 1124853"/>
                  <a:gd name="connsiteY72" fmla="*/ 57642 h 347208"/>
                  <a:gd name="connsiteX73" fmla="*/ 155920 w 1124853"/>
                  <a:gd name="connsiteY73" fmla="*/ 37393 h 347208"/>
                  <a:gd name="connsiteX74" fmla="*/ 151870 w 1124853"/>
                  <a:gd name="connsiteY74" fmla="*/ 27268 h 347208"/>
                  <a:gd name="connsiteX75" fmla="*/ 155920 w 1124853"/>
                  <a:gd name="connsiteY75" fmla="*/ 11069 h 347208"/>
                  <a:gd name="connsiteX0" fmla="*/ 148805 w 1124853"/>
                  <a:gd name="connsiteY0" fmla="*/ 58328 h 405536"/>
                  <a:gd name="connsiteX1" fmla="*/ 483632 w 1124853"/>
                  <a:gd name="connsiteY1" fmla="*/ 0 h 405536"/>
                  <a:gd name="connsiteX2" fmla="*/ 1094081 w 1124853"/>
                  <a:gd name="connsiteY2" fmla="*/ 58328 h 405536"/>
                  <a:gd name="connsiteX3" fmla="*/ 1092792 w 1124853"/>
                  <a:gd name="connsiteY3" fmla="*/ 95721 h 405536"/>
                  <a:gd name="connsiteX4" fmla="*/ 1121478 w 1124853"/>
                  <a:gd name="connsiteY4" fmla="*/ 112595 h 405536"/>
                  <a:gd name="connsiteX5" fmla="*/ 1111354 w 1124853"/>
                  <a:gd name="connsiteY5" fmla="*/ 151406 h 405536"/>
                  <a:gd name="connsiteX6" fmla="*/ 1124853 w 1124853"/>
                  <a:gd name="connsiteY6" fmla="*/ 159844 h 405536"/>
                  <a:gd name="connsiteX7" fmla="*/ 1121478 w 1124853"/>
                  <a:gd name="connsiteY7" fmla="*/ 193593 h 405536"/>
                  <a:gd name="connsiteX8" fmla="*/ 1086042 w 1124853"/>
                  <a:gd name="connsiteY8" fmla="*/ 225654 h 405536"/>
                  <a:gd name="connsiteX9" fmla="*/ 1062418 w 1124853"/>
                  <a:gd name="connsiteY9" fmla="*/ 239154 h 405536"/>
                  <a:gd name="connsiteX10" fmla="*/ 1037166 w 1124853"/>
                  <a:gd name="connsiteY10" fmla="*/ 232420 h 405536"/>
                  <a:gd name="connsiteX11" fmla="*/ 1024619 w 1124853"/>
                  <a:gd name="connsiteY11" fmla="*/ 221267 h 405536"/>
                  <a:gd name="connsiteX12" fmla="*/ 1004369 w 1124853"/>
                  <a:gd name="connsiteY12" fmla="*/ 235441 h 405536"/>
                  <a:gd name="connsiteX13" fmla="*/ 969945 w 1124853"/>
                  <a:gd name="connsiteY13" fmla="*/ 247591 h 405536"/>
                  <a:gd name="connsiteX14" fmla="*/ 961846 w 1124853"/>
                  <a:gd name="connsiteY14" fmla="*/ 267840 h 405536"/>
                  <a:gd name="connsiteX15" fmla="*/ 925397 w 1124853"/>
                  <a:gd name="connsiteY15" fmla="*/ 273915 h 405536"/>
                  <a:gd name="connsiteX16" fmla="*/ 915272 w 1124853"/>
                  <a:gd name="connsiteY16" fmla="*/ 261766 h 405536"/>
                  <a:gd name="connsiteX17" fmla="*/ 897048 w 1124853"/>
                  <a:gd name="connsiteY17" fmla="*/ 273915 h 405536"/>
                  <a:gd name="connsiteX18" fmla="*/ 864649 w 1124853"/>
                  <a:gd name="connsiteY18" fmla="*/ 279990 h 405536"/>
                  <a:gd name="connsiteX19" fmla="*/ 844399 w 1124853"/>
                  <a:gd name="connsiteY19" fmla="*/ 300239 h 405536"/>
                  <a:gd name="connsiteX20" fmla="*/ 830225 w 1124853"/>
                  <a:gd name="connsiteY20" fmla="*/ 263790 h 405536"/>
                  <a:gd name="connsiteX21" fmla="*/ 840349 w 1124853"/>
                  <a:gd name="connsiteY21" fmla="*/ 235441 h 405536"/>
                  <a:gd name="connsiteX22" fmla="*/ 818075 w 1124853"/>
                  <a:gd name="connsiteY22" fmla="*/ 231391 h 405536"/>
                  <a:gd name="connsiteX23" fmla="*/ 820100 w 1124853"/>
                  <a:gd name="connsiteY23" fmla="*/ 209117 h 405536"/>
                  <a:gd name="connsiteX24" fmla="*/ 820100 w 1124853"/>
                  <a:gd name="connsiteY24" fmla="*/ 192918 h 405536"/>
                  <a:gd name="connsiteX25" fmla="*/ 807950 w 1124853"/>
                  <a:gd name="connsiteY25" fmla="*/ 186843 h 405536"/>
                  <a:gd name="connsiteX26" fmla="*/ 779601 w 1124853"/>
                  <a:gd name="connsiteY26" fmla="*/ 164569 h 405536"/>
                  <a:gd name="connsiteX27" fmla="*/ 755302 w 1124853"/>
                  <a:gd name="connsiteY27" fmla="*/ 168618 h 405536"/>
                  <a:gd name="connsiteX28" fmla="*/ 733028 w 1124853"/>
                  <a:gd name="connsiteY28" fmla="*/ 168618 h 405536"/>
                  <a:gd name="connsiteX29" fmla="*/ 704679 w 1124853"/>
                  <a:gd name="connsiteY29" fmla="*/ 158494 h 405536"/>
                  <a:gd name="connsiteX30" fmla="*/ 716828 w 1124853"/>
                  <a:gd name="connsiteY30" fmla="*/ 132170 h 405536"/>
                  <a:gd name="connsiteX31" fmla="*/ 708728 w 1124853"/>
                  <a:gd name="connsiteY31" fmla="*/ 120020 h 405536"/>
                  <a:gd name="connsiteX32" fmla="*/ 688479 w 1124853"/>
                  <a:gd name="connsiteY32" fmla="*/ 122045 h 405536"/>
                  <a:gd name="connsiteX33" fmla="*/ 650005 w 1124853"/>
                  <a:gd name="connsiteY33" fmla="*/ 142294 h 405536"/>
                  <a:gd name="connsiteX34" fmla="*/ 647980 w 1124853"/>
                  <a:gd name="connsiteY34" fmla="*/ 162544 h 405536"/>
                  <a:gd name="connsiteX35" fmla="*/ 625706 w 1124853"/>
                  <a:gd name="connsiteY35" fmla="*/ 162544 h 405536"/>
                  <a:gd name="connsiteX36" fmla="*/ 623681 w 1124853"/>
                  <a:gd name="connsiteY36" fmla="*/ 176718 h 405536"/>
                  <a:gd name="connsiteX37" fmla="*/ 595332 w 1124853"/>
                  <a:gd name="connsiteY37" fmla="*/ 180768 h 405536"/>
                  <a:gd name="connsiteX38" fmla="*/ 595332 w 1124853"/>
                  <a:gd name="connsiteY38" fmla="*/ 196968 h 405536"/>
                  <a:gd name="connsiteX39" fmla="*/ 583182 w 1124853"/>
                  <a:gd name="connsiteY39" fmla="*/ 217217 h 405536"/>
                  <a:gd name="connsiteX40" fmla="*/ 562933 w 1124853"/>
                  <a:gd name="connsiteY40" fmla="*/ 219242 h 405536"/>
                  <a:gd name="connsiteX41" fmla="*/ 540659 w 1124853"/>
                  <a:gd name="connsiteY41" fmla="*/ 172668 h 405536"/>
                  <a:gd name="connsiteX42" fmla="*/ 473836 w 1124853"/>
                  <a:gd name="connsiteY42" fmla="*/ 146344 h 405536"/>
                  <a:gd name="connsiteX43" fmla="*/ 447511 w 1124853"/>
                  <a:gd name="connsiteY43" fmla="*/ 148369 h 405536"/>
                  <a:gd name="connsiteX44" fmla="*/ 390813 w 1124853"/>
                  <a:gd name="connsiteY44" fmla="*/ 130145 h 405536"/>
                  <a:gd name="connsiteX45" fmla="*/ 376639 w 1124853"/>
                  <a:gd name="connsiteY45" fmla="*/ 132170 h 405536"/>
                  <a:gd name="connsiteX46" fmla="*/ 360439 w 1124853"/>
                  <a:gd name="connsiteY46" fmla="*/ 164569 h 405536"/>
                  <a:gd name="connsiteX47" fmla="*/ 352339 w 1124853"/>
                  <a:gd name="connsiteY47" fmla="*/ 203042 h 405536"/>
                  <a:gd name="connsiteX48" fmla="*/ 346264 w 1124853"/>
                  <a:gd name="connsiteY48" fmla="*/ 225317 h 405536"/>
                  <a:gd name="connsiteX49" fmla="*/ 315890 w 1124853"/>
                  <a:gd name="connsiteY49" fmla="*/ 231391 h 405536"/>
                  <a:gd name="connsiteX50" fmla="*/ 307791 w 1124853"/>
                  <a:gd name="connsiteY50" fmla="*/ 247591 h 405536"/>
                  <a:gd name="connsiteX51" fmla="*/ 323990 w 1124853"/>
                  <a:gd name="connsiteY51" fmla="*/ 279990 h 405536"/>
                  <a:gd name="connsiteX52" fmla="*/ 255142 w 1124853"/>
                  <a:gd name="connsiteY52" fmla="*/ 298214 h 405536"/>
                  <a:gd name="connsiteX53" fmla="*/ 218693 w 1124853"/>
                  <a:gd name="connsiteY53" fmla="*/ 286065 h 405536"/>
                  <a:gd name="connsiteX54" fmla="*/ 224768 w 1124853"/>
                  <a:gd name="connsiteY54" fmla="*/ 348838 h 405536"/>
                  <a:gd name="connsiteX55" fmla="*/ 200469 w 1124853"/>
                  <a:gd name="connsiteY55" fmla="*/ 367062 h 405536"/>
                  <a:gd name="connsiteX56" fmla="*/ 166045 w 1124853"/>
                  <a:gd name="connsiteY56" fmla="*/ 365037 h 405536"/>
                  <a:gd name="connsiteX57" fmla="*/ 151870 w 1124853"/>
                  <a:gd name="connsiteY57" fmla="*/ 375162 h 405536"/>
                  <a:gd name="connsiteX58" fmla="*/ 139721 w 1124853"/>
                  <a:gd name="connsiteY58" fmla="*/ 367062 h 405536"/>
                  <a:gd name="connsiteX59" fmla="*/ 127571 w 1124853"/>
                  <a:gd name="connsiteY59" fmla="*/ 371112 h 405536"/>
                  <a:gd name="connsiteX60" fmla="*/ 131621 w 1124853"/>
                  <a:gd name="connsiteY60" fmla="*/ 393386 h 405536"/>
                  <a:gd name="connsiteX61" fmla="*/ 111372 w 1124853"/>
                  <a:gd name="connsiteY61" fmla="*/ 405536 h 405536"/>
                  <a:gd name="connsiteX62" fmla="*/ 91122 w 1124853"/>
                  <a:gd name="connsiteY62" fmla="*/ 395411 h 405536"/>
                  <a:gd name="connsiteX63" fmla="*/ 74923 w 1124853"/>
                  <a:gd name="connsiteY63" fmla="*/ 401486 h 405536"/>
                  <a:gd name="connsiteX64" fmla="*/ 70873 w 1124853"/>
                  <a:gd name="connsiteY64" fmla="*/ 395411 h 405536"/>
                  <a:gd name="connsiteX65" fmla="*/ 0 w 1124853"/>
                  <a:gd name="connsiteY65" fmla="*/ 393386 h 405536"/>
                  <a:gd name="connsiteX66" fmla="*/ 14175 w 1124853"/>
                  <a:gd name="connsiteY66" fmla="*/ 324539 h 405536"/>
                  <a:gd name="connsiteX67" fmla="*/ 46574 w 1124853"/>
                  <a:gd name="connsiteY67" fmla="*/ 300239 h 405536"/>
                  <a:gd name="connsiteX68" fmla="*/ 36449 w 1124853"/>
                  <a:gd name="connsiteY68" fmla="*/ 261766 h 405536"/>
                  <a:gd name="connsiteX69" fmla="*/ 22274 w 1124853"/>
                  <a:gd name="connsiteY69" fmla="*/ 259741 h 405536"/>
                  <a:gd name="connsiteX70" fmla="*/ 32399 w 1124853"/>
                  <a:gd name="connsiteY70" fmla="*/ 243541 h 405536"/>
                  <a:gd name="connsiteX71" fmla="*/ 78973 w 1124853"/>
                  <a:gd name="connsiteY71" fmla="*/ 223292 h 405536"/>
                  <a:gd name="connsiteX72" fmla="*/ 139721 w 1124853"/>
                  <a:gd name="connsiteY72" fmla="*/ 201017 h 405536"/>
                  <a:gd name="connsiteX73" fmla="*/ 139721 w 1124853"/>
                  <a:gd name="connsiteY73" fmla="*/ 115970 h 405536"/>
                  <a:gd name="connsiteX74" fmla="*/ 155920 w 1124853"/>
                  <a:gd name="connsiteY74" fmla="*/ 95721 h 405536"/>
                  <a:gd name="connsiteX75" fmla="*/ 151870 w 1124853"/>
                  <a:gd name="connsiteY75" fmla="*/ 85596 h 405536"/>
                  <a:gd name="connsiteX76" fmla="*/ 155920 w 1124853"/>
                  <a:gd name="connsiteY76" fmla="*/ 69397 h 405536"/>
                  <a:gd name="connsiteX77" fmla="*/ 148805 w 1124853"/>
                  <a:gd name="connsiteY77" fmla="*/ 58328 h 405536"/>
                  <a:gd name="connsiteX0" fmla="*/ 483632 w 1124853"/>
                  <a:gd name="connsiteY0" fmla="*/ 0 h 405536"/>
                  <a:gd name="connsiteX1" fmla="*/ 1094081 w 1124853"/>
                  <a:gd name="connsiteY1" fmla="*/ 58328 h 405536"/>
                  <a:gd name="connsiteX2" fmla="*/ 1092792 w 1124853"/>
                  <a:gd name="connsiteY2" fmla="*/ 95721 h 405536"/>
                  <a:gd name="connsiteX3" fmla="*/ 1121478 w 1124853"/>
                  <a:gd name="connsiteY3" fmla="*/ 112595 h 405536"/>
                  <a:gd name="connsiteX4" fmla="*/ 1111354 w 1124853"/>
                  <a:gd name="connsiteY4" fmla="*/ 151406 h 405536"/>
                  <a:gd name="connsiteX5" fmla="*/ 1124853 w 1124853"/>
                  <a:gd name="connsiteY5" fmla="*/ 159844 h 405536"/>
                  <a:gd name="connsiteX6" fmla="*/ 1121478 w 1124853"/>
                  <a:gd name="connsiteY6" fmla="*/ 193593 h 405536"/>
                  <a:gd name="connsiteX7" fmla="*/ 1086042 w 1124853"/>
                  <a:gd name="connsiteY7" fmla="*/ 225654 h 405536"/>
                  <a:gd name="connsiteX8" fmla="*/ 1062418 w 1124853"/>
                  <a:gd name="connsiteY8" fmla="*/ 239154 h 405536"/>
                  <a:gd name="connsiteX9" fmla="*/ 1037166 w 1124853"/>
                  <a:gd name="connsiteY9" fmla="*/ 232420 h 405536"/>
                  <a:gd name="connsiteX10" fmla="*/ 1024619 w 1124853"/>
                  <a:gd name="connsiteY10" fmla="*/ 221267 h 405536"/>
                  <a:gd name="connsiteX11" fmla="*/ 1004369 w 1124853"/>
                  <a:gd name="connsiteY11" fmla="*/ 235441 h 405536"/>
                  <a:gd name="connsiteX12" fmla="*/ 969945 w 1124853"/>
                  <a:gd name="connsiteY12" fmla="*/ 247591 h 405536"/>
                  <a:gd name="connsiteX13" fmla="*/ 961846 w 1124853"/>
                  <a:gd name="connsiteY13" fmla="*/ 267840 h 405536"/>
                  <a:gd name="connsiteX14" fmla="*/ 925397 w 1124853"/>
                  <a:gd name="connsiteY14" fmla="*/ 273915 h 405536"/>
                  <a:gd name="connsiteX15" fmla="*/ 915272 w 1124853"/>
                  <a:gd name="connsiteY15" fmla="*/ 261766 h 405536"/>
                  <a:gd name="connsiteX16" fmla="*/ 897048 w 1124853"/>
                  <a:gd name="connsiteY16" fmla="*/ 273915 h 405536"/>
                  <a:gd name="connsiteX17" fmla="*/ 864649 w 1124853"/>
                  <a:gd name="connsiteY17" fmla="*/ 279990 h 405536"/>
                  <a:gd name="connsiteX18" fmla="*/ 844399 w 1124853"/>
                  <a:gd name="connsiteY18" fmla="*/ 300239 h 405536"/>
                  <a:gd name="connsiteX19" fmla="*/ 830225 w 1124853"/>
                  <a:gd name="connsiteY19" fmla="*/ 263790 h 405536"/>
                  <a:gd name="connsiteX20" fmla="*/ 840349 w 1124853"/>
                  <a:gd name="connsiteY20" fmla="*/ 235441 h 405536"/>
                  <a:gd name="connsiteX21" fmla="*/ 818075 w 1124853"/>
                  <a:gd name="connsiteY21" fmla="*/ 231391 h 405536"/>
                  <a:gd name="connsiteX22" fmla="*/ 820100 w 1124853"/>
                  <a:gd name="connsiteY22" fmla="*/ 209117 h 405536"/>
                  <a:gd name="connsiteX23" fmla="*/ 820100 w 1124853"/>
                  <a:gd name="connsiteY23" fmla="*/ 192918 h 405536"/>
                  <a:gd name="connsiteX24" fmla="*/ 807950 w 1124853"/>
                  <a:gd name="connsiteY24" fmla="*/ 186843 h 405536"/>
                  <a:gd name="connsiteX25" fmla="*/ 779601 w 1124853"/>
                  <a:gd name="connsiteY25" fmla="*/ 164569 h 405536"/>
                  <a:gd name="connsiteX26" fmla="*/ 755302 w 1124853"/>
                  <a:gd name="connsiteY26" fmla="*/ 168618 h 405536"/>
                  <a:gd name="connsiteX27" fmla="*/ 733028 w 1124853"/>
                  <a:gd name="connsiteY27" fmla="*/ 168618 h 405536"/>
                  <a:gd name="connsiteX28" fmla="*/ 704679 w 1124853"/>
                  <a:gd name="connsiteY28" fmla="*/ 158494 h 405536"/>
                  <a:gd name="connsiteX29" fmla="*/ 716828 w 1124853"/>
                  <a:gd name="connsiteY29" fmla="*/ 132170 h 405536"/>
                  <a:gd name="connsiteX30" fmla="*/ 708728 w 1124853"/>
                  <a:gd name="connsiteY30" fmla="*/ 120020 h 405536"/>
                  <a:gd name="connsiteX31" fmla="*/ 688479 w 1124853"/>
                  <a:gd name="connsiteY31" fmla="*/ 122045 h 405536"/>
                  <a:gd name="connsiteX32" fmla="*/ 650005 w 1124853"/>
                  <a:gd name="connsiteY32" fmla="*/ 142294 h 405536"/>
                  <a:gd name="connsiteX33" fmla="*/ 647980 w 1124853"/>
                  <a:gd name="connsiteY33" fmla="*/ 162544 h 405536"/>
                  <a:gd name="connsiteX34" fmla="*/ 625706 w 1124853"/>
                  <a:gd name="connsiteY34" fmla="*/ 162544 h 405536"/>
                  <a:gd name="connsiteX35" fmla="*/ 623681 w 1124853"/>
                  <a:gd name="connsiteY35" fmla="*/ 176718 h 405536"/>
                  <a:gd name="connsiteX36" fmla="*/ 595332 w 1124853"/>
                  <a:gd name="connsiteY36" fmla="*/ 180768 h 405536"/>
                  <a:gd name="connsiteX37" fmla="*/ 595332 w 1124853"/>
                  <a:gd name="connsiteY37" fmla="*/ 196968 h 405536"/>
                  <a:gd name="connsiteX38" fmla="*/ 583182 w 1124853"/>
                  <a:gd name="connsiteY38" fmla="*/ 217217 h 405536"/>
                  <a:gd name="connsiteX39" fmla="*/ 562933 w 1124853"/>
                  <a:gd name="connsiteY39" fmla="*/ 219242 h 405536"/>
                  <a:gd name="connsiteX40" fmla="*/ 540659 w 1124853"/>
                  <a:gd name="connsiteY40" fmla="*/ 172668 h 405536"/>
                  <a:gd name="connsiteX41" fmla="*/ 473836 w 1124853"/>
                  <a:gd name="connsiteY41" fmla="*/ 146344 h 405536"/>
                  <a:gd name="connsiteX42" fmla="*/ 447511 w 1124853"/>
                  <a:gd name="connsiteY42" fmla="*/ 148369 h 405536"/>
                  <a:gd name="connsiteX43" fmla="*/ 390813 w 1124853"/>
                  <a:gd name="connsiteY43" fmla="*/ 130145 h 405536"/>
                  <a:gd name="connsiteX44" fmla="*/ 376639 w 1124853"/>
                  <a:gd name="connsiteY44" fmla="*/ 132170 h 405536"/>
                  <a:gd name="connsiteX45" fmla="*/ 360439 w 1124853"/>
                  <a:gd name="connsiteY45" fmla="*/ 164569 h 405536"/>
                  <a:gd name="connsiteX46" fmla="*/ 352339 w 1124853"/>
                  <a:gd name="connsiteY46" fmla="*/ 203042 h 405536"/>
                  <a:gd name="connsiteX47" fmla="*/ 346264 w 1124853"/>
                  <a:gd name="connsiteY47" fmla="*/ 225317 h 405536"/>
                  <a:gd name="connsiteX48" fmla="*/ 315890 w 1124853"/>
                  <a:gd name="connsiteY48" fmla="*/ 231391 h 405536"/>
                  <a:gd name="connsiteX49" fmla="*/ 307791 w 1124853"/>
                  <a:gd name="connsiteY49" fmla="*/ 247591 h 405536"/>
                  <a:gd name="connsiteX50" fmla="*/ 323990 w 1124853"/>
                  <a:gd name="connsiteY50" fmla="*/ 279990 h 405536"/>
                  <a:gd name="connsiteX51" fmla="*/ 255142 w 1124853"/>
                  <a:gd name="connsiteY51" fmla="*/ 298214 h 405536"/>
                  <a:gd name="connsiteX52" fmla="*/ 218693 w 1124853"/>
                  <a:gd name="connsiteY52" fmla="*/ 286065 h 405536"/>
                  <a:gd name="connsiteX53" fmla="*/ 224768 w 1124853"/>
                  <a:gd name="connsiteY53" fmla="*/ 348838 h 405536"/>
                  <a:gd name="connsiteX54" fmla="*/ 200469 w 1124853"/>
                  <a:gd name="connsiteY54" fmla="*/ 367062 h 405536"/>
                  <a:gd name="connsiteX55" fmla="*/ 166045 w 1124853"/>
                  <a:gd name="connsiteY55" fmla="*/ 365037 h 405536"/>
                  <a:gd name="connsiteX56" fmla="*/ 151870 w 1124853"/>
                  <a:gd name="connsiteY56" fmla="*/ 375162 h 405536"/>
                  <a:gd name="connsiteX57" fmla="*/ 139721 w 1124853"/>
                  <a:gd name="connsiteY57" fmla="*/ 367062 h 405536"/>
                  <a:gd name="connsiteX58" fmla="*/ 127571 w 1124853"/>
                  <a:gd name="connsiteY58" fmla="*/ 371112 h 405536"/>
                  <a:gd name="connsiteX59" fmla="*/ 131621 w 1124853"/>
                  <a:gd name="connsiteY59" fmla="*/ 393386 h 405536"/>
                  <a:gd name="connsiteX60" fmla="*/ 111372 w 1124853"/>
                  <a:gd name="connsiteY60" fmla="*/ 405536 h 405536"/>
                  <a:gd name="connsiteX61" fmla="*/ 91122 w 1124853"/>
                  <a:gd name="connsiteY61" fmla="*/ 395411 h 405536"/>
                  <a:gd name="connsiteX62" fmla="*/ 74923 w 1124853"/>
                  <a:gd name="connsiteY62" fmla="*/ 401486 h 405536"/>
                  <a:gd name="connsiteX63" fmla="*/ 70873 w 1124853"/>
                  <a:gd name="connsiteY63" fmla="*/ 395411 h 405536"/>
                  <a:gd name="connsiteX64" fmla="*/ 0 w 1124853"/>
                  <a:gd name="connsiteY64" fmla="*/ 393386 h 405536"/>
                  <a:gd name="connsiteX65" fmla="*/ 14175 w 1124853"/>
                  <a:gd name="connsiteY65" fmla="*/ 324539 h 405536"/>
                  <a:gd name="connsiteX66" fmla="*/ 46574 w 1124853"/>
                  <a:gd name="connsiteY66" fmla="*/ 300239 h 405536"/>
                  <a:gd name="connsiteX67" fmla="*/ 36449 w 1124853"/>
                  <a:gd name="connsiteY67" fmla="*/ 261766 h 405536"/>
                  <a:gd name="connsiteX68" fmla="*/ 22274 w 1124853"/>
                  <a:gd name="connsiteY68" fmla="*/ 259741 h 405536"/>
                  <a:gd name="connsiteX69" fmla="*/ 32399 w 1124853"/>
                  <a:gd name="connsiteY69" fmla="*/ 243541 h 405536"/>
                  <a:gd name="connsiteX70" fmla="*/ 78973 w 1124853"/>
                  <a:gd name="connsiteY70" fmla="*/ 223292 h 405536"/>
                  <a:gd name="connsiteX71" fmla="*/ 139721 w 1124853"/>
                  <a:gd name="connsiteY71" fmla="*/ 201017 h 405536"/>
                  <a:gd name="connsiteX72" fmla="*/ 139721 w 1124853"/>
                  <a:gd name="connsiteY72" fmla="*/ 115970 h 405536"/>
                  <a:gd name="connsiteX73" fmla="*/ 155920 w 1124853"/>
                  <a:gd name="connsiteY73" fmla="*/ 95721 h 405536"/>
                  <a:gd name="connsiteX74" fmla="*/ 151870 w 1124853"/>
                  <a:gd name="connsiteY74" fmla="*/ 85596 h 405536"/>
                  <a:gd name="connsiteX75" fmla="*/ 155920 w 1124853"/>
                  <a:gd name="connsiteY75" fmla="*/ 69397 h 405536"/>
                  <a:gd name="connsiteX76" fmla="*/ 148805 w 1124853"/>
                  <a:gd name="connsiteY76" fmla="*/ 58328 h 405536"/>
                  <a:gd name="connsiteX77" fmla="*/ 575072 w 1124853"/>
                  <a:gd name="connsiteY77" fmla="*/ 91440 h 405536"/>
                  <a:gd name="connsiteX0" fmla="*/ 483632 w 1124853"/>
                  <a:gd name="connsiteY0" fmla="*/ 0 h 405536"/>
                  <a:gd name="connsiteX1" fmla="*/ 1094081 w 1124853"/>
                  <a:gd name="connsiteY1" fmla="*/ 58328 h 405536"/>
                  <a:gd name="connsiteX2" fmla="*/ 1092792 w 1124853"/>
                  <a:gd name="connsiteY2" fmla="*/ 95721 h 405536"/>
                  <a:gd name="connsiteX3" fmla="*/ 1121478 w 1124853"/>
                  <a:gd name="connsiteY3" fmla="*/ 112595 h 405536"/>
                  <a:gd name="connsiteX4" fmla="*/ 1111354 w 1124853"/>
                  <a:gd name="connsiteY4" fmla="*/ 151406 h 405536"/>
                  <a:gd name="connsiteX5" fmla="*/ 1124853 w 1124853"/>
                  <a:gd name="connsiteY5" fmla="*/ 159844 h 405536"/>
                  <a:gd name="connsiteX6" fmla="*/ 1121478 w 1124853"/>
                  <a:gd name="connsiteY6" fmla="*/ 193593 h 405536"/>
                  <a:gd name="connsiteX7" fmla="*/ 1086042 w 1124853"/>
                  <a:gd name="connsiteY7" fmla="*/ 225654 h 405536"/>
                  <a:gd name="connsiteX8" fmla="*/ 1062418 w 1124853"/>
                  <a:gd name="connsiteY8" fmla="*/ 239154 h 405536"/>
                  <a:gd name="connsiteX9" fmla="*/ 1037166 w 1124853"/>
                  <a:gd name="connsiteY9" fmla="*/ 232420 h 405536"/>
                  <a:gd name="connsiteX10" fmla="*/ 1024619 w 1124853"/>
                  <a:gd name="connsiteY10" fmla="*/ 221267 h 405536"/>
                  <a:gd name="connsiteX11" fmla="*/ 1004369 w 1124853"/>
                  <a:gd name="connsiteY11" fmla="*/ 235441 h 405536"/>
                  <a:gd name="connsiteX12" fmla="*/ 969945 w 1124853"/>
                  <a:gd name="connsiteY12" fmla="*/ 247591 h 405536"/>
                  <a:gd name="connsiteX13" fmla="*/ 961846 w 1124853"/>
                  <a:gd name="connsiteY13" fmla="*/ 267840 h 405536"/>
                  <a:gd name="connsiteX14" fmla="*/ 925397 w 1124853"/>
                  <a:gd name="connsiteY14" fmla="*/ 273915 h 405536"/>
                  <a:gd name="connsiteX15" fmla="*/ 915272 w 1124853"/>
                  <a:gd name="connsiteY15" fmla="*/ 261766 h 405536"/>
                  <a:gd name="connsiteX16" fmla="*/ 897048 w 1124853"/>
                  <a:gd name="connsiteY16" fmla="*/ 273915 h 405536"/>
                  <a:gd name="connsiteX17" fmla="*/ 864649 w 1124853"/>
                  <a:gd name="connsiteY17" fmla="*/ 279990 h 405536"/>
                  <a:gd name="connsiteX18" fmla="*/ 844399 w 1124853"/>
                  <a:gd name="connsiteY18" fmla="*/ 300239 h 405536"/>
                  <a:gd name="connsiteX19" fmla="*/ 830225 w 1124853"/>
                  <a:gd name="connsiteY19" fmla="*/ 263790 h 405536"/>
                  <a:gd name="connsiteX20" fmla="*/ 840349 w 1124853"/>
                  <a:gd name="connsiteY20" fmla="*/ 235441 h 405536"/>
                  <a:gd name="connsiteX21" fmla="*/ 818075 w 1124853"/>
                  <a:gd name="connsiteY21" fmla="*/ 231391 h 405536"/>
                  <a:gd name="connsiteX22" fmla="*/ 820100 w 1124853"/>
                  <a:gd name="connsiteY22" fmla="*/ 209117 h 405536"/>
                  <a:gd name="connsiteX23" fmla="*/ 820100 w 1124853"/>
                  <a:gd name="connsiteY23" fmla="*/ 192918 h 405536"/>
                  <a:gd name="connsiteX24" fmla="*/ 807950 w 1124853"/>
                  <a:gd name="connsiteY24" fmla="*/ 186843 h 405536"/>
                  <a:gd name="connsiteX25" fmla="*/ 779601 w 1124853"/>
                  <a:gd name="connsiteY25" fmla="*/ 164569 h 405536"/>
                  <a:gd name="connsiteX26" fmla="*/ 755302 w 1124853"/>
                  <a:gd name="connsiteY26" fmla="*/ 168618 h 405536"/>
                  <a:gd name="connsiteX27" fmla="*/ 733028 w 1124853"/>
                  <a:gd name="connsiteY27" fmla="*/ 168618 h 405536"/>
                  <a:gd name="connsiteX28" fmla="*/ 704679 w 1124853"/>
                  <a:gd name="connsiteY28" fmla="*/ 158494 h 405536"/>
                  <a:gd name="connsiteX29" fmla="*/ 716828 w 1124853"/>
                  <a:gd name="connsiteY29" fmla="*/ 132170 h 405536"/>
                  <a:gd name="connsiteX30" fmla="*/ 708728 w 1124853"/>
                  <a:gd name="connsiteY30" fmla="*/ 120020 h 405536"/>
                  <a:gd name="connsiteX31" fmla="*/ 688479 w 1124853"/>
                  <a:gd name="connsiteY31" fmla="*/ 122045 h 405536"/>
                  <a:gd name="connsiteX32" fmla="*/ 650005 w 1124853"/>
                  <a:gd name="connsiteY32" fmla="*/ 142294 h 405536"/>
                  <a:gd name="connsiteX33" fmla="*/ 647980 w 1124853"/>
                  <a:gd name="connsiteY33" fmla="*/ 162544 h 405536"/>
                  <a:gd name="connsiteX34" fmla="*/ 625706 w 1124853"/>
                  <a:gd name="connsiteY34" fmla="*/ 162544 h 405536"/>
                  <a:gd name="connsiteX35" fmla="*/ 623681 w 1124853"/>
                  <a:gd name="connsiteY35" fmla="*/ 176718 h 405536"/>
                  <a:gd name="connsiteX36" fmla="*/ 595332 w 1124853"/>
                  <a:gd name="connsiteY36" fmla="*/ 180768 h 405536"/>
                  <a:gd name="connsiteX37" fmla="*/ 595332 w 1124853"/>
                  <a:gd name="connsiteY37" fmla="*/ 196968 h 405536"/>
                  <a:gd name="connsiteX38" fmla="*/ 583182 w 1124853"/>
                  <a:gd name="connsiteY38" fmla="*/ 217217 h 405536"/>
                  <a:gd name="connsiteX39" fmla="*/ 562933 w 1124853"/>
                  <a:gd name="connsiteY39" fmla="*/ 219242 h 405536"/>
                  <a:gd name="connsiteX40" fmla="*/ 540659 w 1124853"/>
                  <a:gd name="connsiteY40" fmla="*/ 172668 h 405536"/>
                  <a:gd name="connsiteX41" fmla="*/ 473836 w 1124853"/>
                  <a:gd name="connsiteY41" fmla="*/ 146344 h 405536"/>
                  <a:gd name="connsiteX42" fmla="*/ 447511 w 1124853"/>
                  <a:gd name="connsiteY42" fmla="*/ 148369 h 405536"/>
                  <a:gd name="connsiteX43" fmla="*/ 390813 w 1124853"/>
                  <a:gd name="connsiteY43" fmla="*/ 130145 h 405536"/>
                  <a:gd name="connsiteX44" fmla="*/ 376639 w 1124853"/>
                  <a:gd name="connsiteY44" fmla="*/ 132170 h 405536"/>
                  <a:gd name="connsiteX45" fmla="*/ 360439 w 1124853"/>
                  <a:gd name="connsiteY45" fmla="*/ 164569 h 405536"/>
                  <a:gd name="connsiteX46" fmla="*/ 352339 w 1124853"/>
                  <a:gd name="connsiteY46" fmla="*/ 203042 h 405536"/>
                  <a:gd name="connsiteX47" fmla="*/ 346264 w 1124853"/>
                  <a:gd name="connsiteY47" fmla="*/ 225317 h 405536"/>
                  <a:gd name="connsiteX48" fmla="*/ 315890 w 1124853"/>
                  <a:gd name="connsiteY48" fmla="*/ 231391 h 405536"/>
                  <a:gd name="connsiteX49" fmla="*/ 307791 w 1124853"/>
                  <a:gd name="connsiteY49" fmla="*/ 247591 h 405536"/>
                  <a:gd name="connsiteX50" fmla="*/ 323990 w 1124853"/>
                  <a:gd name="connsiteY50" fmla="*/ 279990 h 405536"/>
                  <a:gd name="connsiteX51" fmla="*/ 255142 w 1124853"/>
                  <a:gd name="connsiteY51" fmla="*/ 298214 h 405536"/>
                  <a:gd name="connsiteX52" fmla="*/ 218693 w 1124853"/>
                  <a:gd name="connsiteY52" fmla="*/ 286065 h 405536"/>
                  <a:gd name="connsiteX53" fmla="*/ 224768 w 1124853"/>
                  <a:gd name="connsiteY53" fmla="*/ 348838 h 405536"/>
                  <a:gd name="connsiteX54" fmla="*/ 200469 w 1124853"/>
                  <a:gd name="connsiteY54" fmla="*/ 367062 h 405536"/>
                  <a:gd name="connsiteX55" fmla="*/ 166045 w 1124853"/>
                  <a:gd name="connsiteY55" fmla="*/ 365037 h 405536"/>
                  <a:gd name="connsiteX56" fmla="*/ 151870 w 1124853"/>
                  <a:gd name="connsiteY56" fmla="*/ 375162 h 405536"/>
                  <a:gd name="connsiteX57" fmla="*/ 139721 w 1124853"/>
                  <a:gd name="connsiteY57" fmla="*/ 367062 h 405536"/>
                  <a:gd name="connsiteX58" fmla="*/ 127571 w 1124853"/>
                  <a:gd name="connsiteY58" fmla="*/ 371112 h 405536"/>
                  <a:gd name="connsiteX59" fmla="*/ 131621 w 1124853"/>
                  <a:gd name="connsiteY59" fmla="*/ 393386 h 405536"/>
                  <a:gd name="connsiteX60" fmla="*/ 111372 w 1124853"/>
                  <a:gd name="connsiteY60" fmla="*/ 405536 h 405536"/>
                  <a:gd name="connsiteX61" fmla="*/ 91122 w 1124853"/>
                  <a:gd name="connsiteY61" fmla="*/ 395411 h 405536"/>
                  <a:gd name="connsiteX62" fmla="*/ 74923 w 1124853"/>
                  <a:gd name="connsiteY62" fmla="*/ 401486 h 405536"/>
                  <a:gd name="connsiteX63" fmla="*/ 70873 w 1124853"/>
                  <a:gd name="connsiteY63" fmla="*/ 395411 h 405536"/>
                  <a:gd name="connsiteX64" fmla="*/ 0 w 1124853"/>
                  <a:gd name="connsiteY64" fmla="*/ 393386 h 405536"/>
                  <a:gd name="connsiteX65" fmla="*/ 14175 w 1124853"/>
                  <a:gd name="connsiteY65" fmla="*/ 324539 h 405536"/>
                  <a:gd name="connsiteX66" fmla="*/ 46574 w 1124853"/>
                  <a:gd name="connsiteY66" fmla="*/ 300239 h 405536"/>
                  <a:gd name="connsiteX67" fmla="*/ 36449 w 1124853"/>
                  <a:gd name="connsiteY67" fmla="*/ 261766 h 405536"/>
                  <a:gd name="connsiteX68" fmla="*/ 22274 w 1124853"/>
                  <a:gd name="connsiteY68" fmla="*/ 259741 h 405536"/>
                  <a:gd name="connsiteX69" fmla="*/ 32399 w 1124853"/>
                  <a:gd name="connsiteY69" fmla="*/ 243541 h 405536"/>
                  <a:gd name="connsiteX70" fmla="*/ 78973 w 1124853"/>
                  <a:gd name="connsiteY70" fmla="*/ 223292 h 405536"/>
                  <a:gd name="connsiteX71" fmla="*/ 139721 w 1124853"/>
                  <a:gd name="connsiteY71" fmla="*/ 201017 h 405536"/>
                  <a:gd name="connsiteX72" fmla="*/ 139721 w 1124853"/>
                  <a:gd name="connsiteY72" fmla="*/ 115970 h 405536"/>
                  <a:gd name="connsiteX73" fmla="*/ 155920 w 1124853"/>
                  <a:gd name="connsiteY73" fmla="*/ 95721 h 405536"/>
                  <a:gd name="connsiteX74" fmla="*/ 151870 w 1124853"/>
                  <a:gd name="connsiteY74" fmla="*/ 85596 h 405536"/>
                  <a:gd name="connsiteX75" fmla="*/ 155920 w 1124853"/>
                  <a:gd name="connsiteY75" fmla="*/ 69397 h 405536"/>
                  <a:gd name="connsiteX76" fmla="*/ 148805 w 1124853"/>
                  <a:gd name="connsiteY76" fmla="*/ 58328 h 405536"/>
                  <a:gd name="connsiteX0" fmla="*/ 1094081 w 1124853"/>
                  <a:gd name="connsiteY0" fmla="*/ 0 h 347208"/>
                  <a:gd name="connsiteX1" fmla="*/ 1092792 w 1124853"/>
                  <a:gd name="connsiteY1" fmla="*/ 37393 h 347208"/>
                  <a:gd name="connsiteX2" fmla="*/ 1121478 w 1124853"/>
                  <a:gd name="connsiteY2" fmla="*/ 54267 h 347208"/>
                  <a:gd name="connsiteX3" fmla="*/ 1111354 w 1124853"/>
                  <a:gd name="connsiteY3" fmla="*/ 93078 h 347208"/>
                  <a:gd name="connsiteX4" fmla="*/ 1124853 w 1124853"/>
                  <a:gd name="connsiteY4" fmla="*/ 101516 h 347208"/>
                  <a:gd name="connsiteX5" fmla="*/ 1121478 w 1124853"/>
                  <a:gd name="connsiteY5" fmla="*/ 135265 h 347208"/>
                  <a:gd name="connsiteX6" fmla="*/ 1086042 w 1124853"/>
                  <a:gd name="connsiteY6" fmla="*/ 167326 h 347208"/>
                  <a:gd name="connsiteX7" fmla="*/ 1062418 w 1124853"/>
                  <a:gd name="connsiteY7" fmla="*/ 180826 h 347208"/>
                  <a:gd name="connsiteX8" fmla="*/ 1037166 w 1124853"/>
                  <a:gd name="connsiteY8" fmla="*/ 174092 h 347208"/>
                  <a:gd name="connsiteX9" fmla="*/ 1024619 w 1124853"/>
                  <a:gd name="connsiteY9" fmla="*/ 162939 h 347208"/>
                  <a:gd name="connsiteX10" fmla="*/ 1004369 w 1124853"/>
                  <a:gd name="connsiteY10" fmla="*/ 177113 h 347208"/>
                  <a:gd name="connsiteX11" fmla="*/ 969945 w 1124853"/>
                  <a:gd name="connsiteY11" fmla="*/ 189263 h 347208"/>
                  <a:gd name="connsiteX12" fmla="*/ 961846 w 1124853"/>
                  <a:gd name="connsiteY12" fmla="*/ 209512 h 347208"/>
                  <a:gd name="connsiteX13" fmla="*/ 925397 w 1124853"/>
                  <a:gd name="connsiteY13" fmla="*/ 215587 h 347208"/>
                  <a:gd name="connsiteX14" fmla="*/ 915272 w 1124853"/>
                  <a:gd name="connsiteY14" fmla="*/ 203438 h 347208"/>
                  <a:gd name="connsiteX15" fmla="*/ 897048 w 1124853"/>
                  <a:gd name="connsiteY15" fmla="*/ 215587 h 347208"/>
                  <a:gd name="connsiteX16" fmla="*/ 864649 w 1124853"/>
                  <a:gd name="connsiteY16" fmla="*/ 221662 h 347208"/>
                  <a:gd name="connsiteX17" fmla="*/ 844399 w 1124853"/>
                  <a:gd name="connsiteY17" fmla="*/ 241911 h 347208"/>
                  <a:gd name="connsiteX18" fmla="*/ 830225 w 1124853"/>
                  <a:gd name="connsiteY18" fmla="*/ 205462 h 347208"/>
                  <a:gd name="connsiteX19" fmla="*/ 840349 w 1124853"/>
                  <a:gd name="connsiteY19" fmla="*/ 177113 h 347208"/>
                  <a:gd name="connsiteX20" fmla="*/ 818075 w 1124853"/>
                  <a:gd name="connsiteY20" fmla="*/ 173063 h 347208"/>
                  <a:gd name="connsiteX21" fmla="*/ 820100 w 1124853"/>
                  <a:gd name="connsiteY21" fmla="*/ 150789 h 347208"/>
                  <a:gd name="connsiteX22" fmla="*/ 820100 w 1124853"/>
                  <a:gd name="connsiteY22" fmla="*/ 134590 h 347208"/>
                  <a:gd name="connsiteX23" fmla="*/ 807950 w 1124853"/>
                  <a:gd name="connsiteY23" fmla="*/ 128515 h 347208"/>
                  <a:gd name="connsiteX24" fmla="*/ 779601 w 1124853"/>
                  <a:gd name="connsiteY24" fmla="*/ 106241 h 347208"/>
                  <a:gd name="connsiteX25" fmla="*/ 755302 w 1124853"/>
                  <a:gd name="connsiteY25" fmla="*/ 110290 h 347208"/>
                  <a:gd name="connsiteX26" fmla="*/ 733028 w 1124853"/>
                  <a:gd name="connsiteY26" fmla="*/ 110290 h 347208"/>
                  <a:gd name="connsiteX27" fmla="*/ 704679 w 1124853"/>
                  <a:gd name="connsiteY27" fmla="*/ 100166 h 347208"/>
                  <a:gd name="connsiteX28" fmla="*/ 716828 w 1124853"/>
                  <a:gd name="connsiteY28" fmla="*/ 73842 h 347208"/>
                  <a:gd name="connsiteX29" fmla="*/ 708728 w 1124853"/>
                  <a:gd name="connsiteY29" fmla="*/ 61692 h 347208"/>
                  <a:gd name="connsiteX30" fmla="*/ 688479 w 1124853"/>
                  <a:gd name="connsiteY30" fmla="*/ 63717 h 347208"/>
                  <a:gd name="connsiteX31" fmla="*/ 650005 w 1124853"/>
                  <a:gd name="connsiteY31" fmla="*/ 83966 h 347208"/>
                  <a:gd name="connsiteX32" fmla="*/ 647980 w 1124853"/>
                  <a:gd name="connsiteY32" fmla="*/ 104216 h 347208"/>
                  <a:gd name="connsiteX33" fmla="*/ 625706 w 1124853"/>
                  <a:gd name="connsiteY33" fmla="*/ 104216 h 347208"/>
                  <a:gd name="connsiteX34" fmla="*/ 623681 w 1124853"/>
                  <a:gd name="connsiteY34" fmla="*/ 118390 h 347208"/>
                  <a:gd name="connsiteX35" fmla="*/ 595332 w 1124853"/>
                  <a:gd name="connsiteY35" fmla="*/ 122440 h 347208"/>
                  <a:gd name="connsiteX36" fmla="*/ 595332 w 1124853"/>
                  <a:gd name="connsiteY36" fmla="*/ 138640 h 347208"/>
                  <a:gd name="connsiteX37" fmla="*/ 583182 w 1124853"/>
                  <a:gd name="connsiteY37" fmla="*/ 158889 h 347208"/>
                  <a:gd name="connsiteX38" fmla="*/ 562933 w 1124853"/>
                  <a:gd name="connsiteY38" fmla="*/ 160914 h 347208"/>
                  <a:gd name="connsiteX39" fmla="*/ 540659 w 1124853"/>
                  <a:gd name="connsiteY39" fmla="*/ 114340 h 347208"/>
                  <a:gd name="connsiteX40" fmla="*/ 473836 w 1124853"/>
                  <a:gd name="connsiteY40" fmla="*/ 88016 h 347208"/>
                  <a:gd name="connsiteX41" fmla="*/ 447511 w 1124853"/>
                  <a:gd name="connsiteY41" fmla="*/ 90041 h 347208"/>
                  <a:gd name="connsiteX42" fmla="*/ 390813 w 1124853"/>
                  <a:gd name="connsiteY42" fmla="*/ 71817 h 347208"/>
                  <a:gd name="connsiteX43" fmla="*/ 376639 w 1124853"/>
                  <a:gd name="connsiteY43" fmla="*/ 73842 h 347208"/>
                  <a:gd name="connsiteX44" fmla="*/ 360439 w 1124853"/>
                  <a:gd name="connsiteY44" fmla="*/ 106241 h 347208"/>
                  <a:gd name="connsiteX45" fmla="*/ 352339 w 1124853"/>
                  <a:gd name="connsiteY45" fmla="*/ 144714 h 347208"/>
                  <a:gd name="connsiteX46" fmla="*/ 346264 w 1124853"/>
                  <a:gd name="connsiteY46" fmla="*/ 166989 h 347208"/>
                  <a:gd name="connsiteX47" fmla="*/ 315890 w 1124853"/>
                  <a:gd name="connsiteY47" fmla="*/ 173063 h 347208"/>
                  <a:gd name="connsiteX48" fmla="*/ 307791 w 1124853"/>
                  <a:gd name="connsiteY48" fmla="*/ 189263 h 347208"/>
                  <a:gd name="connsiteX49" fmla="*/ 323990 w 1124853"/>
                  <a:gd name="connsiteY49" fmla="*/ 221662 h 347208"/>
                  <a:gd name="connsiteX50" fmla="*/ 255142 w 1124853"/>
                  <a:gd name="connsiteY50" fmla="*/ 239886 h 347208"/>
                  <a:gd name="connsiteX51" fmla="*/ 218693 w 1124853"/>
                  <a:gd name="connsiteY51" fmla="*/ 227737 h 347208"/>
                  <a:gd name="connsiteX52" fmla="*/ 224768 w 1124853"/>
                  <a:gd name="connsiteY52" fmla="*/ 290510 h 347208"/>
                  <a:gd name="connsiteX53" fmla="*/ 200469 w 1124853"/>
                  <a:gd name="connsiteY53" fmla="*/ 308734 h 347208"/>
                  <a:gd name="connsiteX54" fmla="*/ 166045 w 1124853"/>
                  <a:gd name="connsiteY54" fmla="*/ 306709 h 347208"/>
                  <a:gd name="connsiteX55" fmla="*/ 151870 w 1124853"/>
                  <a:gd name="connsiteY55" fmla="*/ 316834 h 347208"/>
                  <a:gd name="connsiteX56" fmla="*/ 139721 w 1124853"/>
                  <a:gd name="connsiteY56" fmla="*/ 308734 h 347208"/>
                  <a:gd name="connsiteX57" fmla="*/ 127571 w 1124853"/>
                  <a:gd name="connsiteY57" fmla="*/ 312784 h 347208"/>
                  <a:gd name="connsiteX58" fmla="*/ 131621 w 1124853"/>
                  <a:gd name="connsiteY58" fmla="*/ 335058 h 347208"/>
                  <a:gd name="connsiteX59" fmla="*/ 111372 w 1124853"/>
                  <a:gd name="connsiteY59" fmla="*/ 347208 h 347208"/>
                  <a:gd name="connsiteX60" fmla="*/ 91122 w 1124853"/>
                  <a:gd name="connsiteY60" fmla="*/ 337083 h 347208"/>
                  <a:gd name="connsiteX61" fmla="*/ 74923 w 1124853"/>
                  <a:gd name="connsiteY61" fmla="*/ 343158 h 347208"/>
                  <a:gd name="connsiteX62" fmla="*/ 70873 w 1124853"/>
                  <a:gd name="connsiteY62" fmla="*/ 337083 h 347208"/>
                  <a:gd name="connsiteX63" fmla="*/ 0 w 1124853"/>
                  <a:gd name="connsiteY63" fmla="*/ 335058 h 347208"/>
                  <a:gd name="connsiteX64" fmla="*/ 14175 w 1124853"/>
                  <a:gd name="connsiteY64" fmla="*/ 266211 h 347208"/>
                  <a:gd name="connsiteX65" fmla="*/ 46574 w 1124853"/>
                  <a:gd name="connsiteY65" fmla="*/ 241911 h 347208"/>
                  <a:gd name="connsiteX66" fmla="*/ 36449 w 1124853"/>
                  <a:gd name="connsiteY66" fmla="*/ 203438 h 347208"/>
                  <a:gd name="connsiteX67" fmla="*/ 22274 w 1124853"/>
                  <a:gd name="connsiteY67" fmla="*/ 201413 h 347208"/>
                  <a:gd name="connsiteX68" fmla="*/ 32399 w 1124853"/>
                  <a:gd name="connsiteY68" fmla="*/ 185213 h 347208"/>
                  <a:gd name="connsiteX69" fmla="*/ 78973 w 1124853"/>
                  <a:gd name="connsiteY69" fmla="*/ 164964 h 347208"/>
                  <a:gd name="connsiteX70" fmla="*/ 139721 w 1124853"/>
                  <a:gd name="connsiteY70" fmla="*/ 142689 h 347208"/>
                  <a:gd name="connsiteX71" fmla="*/ 139721 w 1124853"/>
                  <a:gd name="connsiteY71" fmla="*/ 57642 h 347208"/>
                  <a:gd name="connsiteX72" fmla="*/ 155920 w 1124853"/>
                  <a:gd name="connsiteY72" fmla="*/ 37393 h 347208"/>
                  <a:gd name="connsiteX73" fmla="*/ 151870 w 1124853"/>
                  <a:gd name="connsiteY73" fmla="*/ 27268 h 347208"/>
                  <a:gd name="connsiteX74" fmla="*/ 155920 w 1124853"/>
                  <a:gd name="connsiteY74" fmla="*/ 11069 h 347208"/>
                  <a:gd name="connsiteX75" fmla="*/ 148805 w 1124853"/>
                  <a:gd name="connsiteY75" fmla="*/ 0 h 34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24853" h="347208">
                    <a:moveTo>
                      <a:pt x="1094081" y="0"/>
                    </a:moveTo>
                    <a:cubicBezTo>
                      <a:pt x="1093651" y="12464"/>
                      <a:pt x="1093222" y="24929"/>
                      <a:pt x="1092792" y="37393"/>
                    </a:cubicBezTo>
                    <a:lnTo>
                      <a:pt x="1121478" y="54267"/>
                    </a:lnTo>
                    <a:lnTo>
                      <a:pt x="1111354" y="93078"/>
                    </a:lnTo>
                    <a:lnTo>
                      <a:pt x="1124853" y="101516"/>
                    </a:lnTo>
                    <a:lnTo>
                      <a:pt x="1121478" y="135265"/>
                    </a:lnTo>
                    <a:lnTo>
                      <a:pt x="1086042" y="167326"/>
                    </a:lnTo>
                    <a:lnTo>
                      <a:pt x="1062418" y="180826"/>
                    </a:lnTo>
                    <a:lnTo>
                      <a:pt x="1037166" y="174092"/>
                    </a:lnTo>
                    <a:lnTo>
                      <a:pt x="1024619" y="162939"/>
                    </a:lnTo>
                    <a:lnTo>
                      <a:pt x="1004369" y="177113"/>
                    </a:lnTo>
                    <a:lnTo>
                      <a:pt x="969945" y="189263"/>
                    </a:lnTo>
                    <a:lnTo>
                      <a:pt x="961846" y="209512"/>
                    </a:lnTo>
                    <a:lnTo>
                      <a:pt x="925397" y="215587"/>
                    </a:lnTo>
                    <a:lnTo>
                      <a:pt x="915272" y="203438"/>
                    </a:lnTo>
                    <a:lnTo>
                      <a:pt x="897048" y="215587"/>
                    </a:lnTo>
                    <a:lnTo>
                      <a:pt x="864649" y="221662"/>
                    </a:lnTo>
                    <a:lnTo>
                      <a:pt x="844399" y="241911"/>
                    </a:lnTo>
                    <a:lnTo>
                      <a:pt x="830225" y="205462"/>
                    </a:lnTo>
                    <a:lnTo>
                      <a:pt x="840349" y="177113"/>
                    </a:lnTo>
                    <a:lnTo>
                      <a:pt x="818075" y="173063"/>
                    </a:lnTo>
                    <a:lnTo>
                      <a:pt x="820100" y="150789"/>
                    </a:lnTo>
                    <a:lnTo>
                      <a:pt x="820100" y="134590"/>
                    </a:lnTo>
                    <a:lnTo>
                      <a:pt x="807950" y="128515"/>
                    </a:lnTo>
                    <a:lnTo>
                      <a:pt x="779601" y="106241"/>
                    </a:lnTo>
                    <a:lnTo>
                      <a:pt x="755302" y="110290"/>
                    </a:lnTo>
                    <a:lnTo>
                      <a:pt x="733028" y="110290"/>
                    </a:lnTo>
                    <a:lnTo>
                      <a:pt x="704679" y="100166"/>
                    </a:lnTo>
                    <a:lnTo>
                      <a:pt x="716828" y="73842"/>
                    </a:lnTo>
                    <a:lnTo>
                      <a:pt x="708728" y="61692"/>
                    </a:lnTo>
                    <a:lnTo>
                      <a:pt x="688479" y="63717"/>
                    </a:lnTo>
                    <a:lnTo>
                      <a:pt x="650005" y="83966"/>
                    </a:lnTo>
                    <a:lnTo>
                      <a:pt x="647980" y="104216"/>
                    </a:lnTo>
                    <a:lnTo>
                      <a:pt x="625706" y="104216"/>
                    </a:lnTo>
                    <a:lnTo>
                      <a:pt x="623681" y="118390"/>
                    </a:lnTo>
                    <a:lnTo>
                      <a:pt x="595332" y="122440"/>
                    </a:lnTo>
                    <a:lnTo>
                      <a:pt x="595332" y="138640"/>
                    </a:lnTo>
                    <a:lnTo>
                      <a:pt x="583182" y="158889"/>
                    </a:lnTo>
                    <a:lnTo>
                      <a:pt x="562933" y="160914"/>
                    </a:lnTo>
                    <a:lnTo>
                      <a:pt x="540659" y="114340"/>
                    </a:lnTo>
                    <a:lnTo>
                      <a:pt x="473836" y="88016"/>
                    </a:lnTo>
                    <a:lnTo>
                      <a:pt x="447511" y="90041"/>
                    </a:lnTo>
                    <a:lnTo>
                      <a:pt x="390813" y="71817"/>
                    </a:lnTo>
                    <a:lnTo>
                      <a:pt x="376639" y="73842"/>
                    </a:lnTo>
                    <a:lnTo>
                      <a:pt x="360439" y="106241"/>
                    </a:lnTo>
                    <a:lnTo>
                      <a:pt x="352339" y="144714"/>
                    </a:lnTo>
                    <a:lnTo>
                      <a:pt x="346264" y="166989"/>
                    </a:lnTo>
                    <a:lnTo>
                      <a:pt x="315890" y="173063"/>
                    </a:lnTo>
                    <a:lnTo>
                      <a:pt x="307791" y="189263"/>
                    </a:lnTo>
                    <a:lnTo>
                      <a:pt x="323990" y="221662"/>
                    </a:lnTo>
                    <a:lnTo>
                      <a:pt x="255142" y="239886"/>
                    </a:lnTo>
                    <a:lnTo>
                      <a:pt x="218693" y="227737"/>
                    </a:lnTo>
                    <a:lnTo>
                      <a:pt x="224768" y="290510"/>
                    </a:lnTo>
                    <a:lnTo>
                      <a:pt x="200469" y="308734"/>
                    </a:lnTo>
                    <a:lnTo>
                      <a:pt x="166045" y="306709"/>
                    </a:lnTo>
                    <a:lnTo>
                      <a:pt x="151870" y="316834"/>
                    </a:lnTo>
                    <a:lnTo>
                      <a:pt x="139721" y="308734"/>
                    </a:lnTo>
                    <a:lnTo>
                      <a:pt x="127571" y="312784"/>
                    </a:lnTo>
                    <a:lnTo>
                      <a:pt x="131621" y="335058"/>
                    </a:lnTo>
                    <a:lnTo>
                      <a:pt x="111372" y="347208"/>
                    </a:lnTo>
                    <a:lnTo>
                      <a:pt x="91122" y="337083"/>
                    </a:lnTo>
                    <a:lnTo>
                      <a:pt x="74923" y="343158"/>
                    </a:lnTo>
                    <a:lnTo>
                      <a:pt x="70873" y="337083"/>
                    </a:lnTo>
                    <a:lnTo>
                      <a:pt x="0" y="335058"/>
                    </a:lnTo>
                    <a:lnTo>
                      <a:pt x="14175" y="266211"/>
                    </a:lnTo>
                    <a:lnTo>
                      <a:pt x="46574" y="241911"/>
                    </a:lnTo>
                    <a:lnTo>
                      <a:pt x="36449" y="203438"/>
                    </a:lnTo>
                    <a:lnTo>
                      <a:pt x="22274" y="201413"/>
                    </a:lnTo>
                    <a:lnTo>
                      <a:pt x="32399" y="185213"/>
                    </a:lnTo>
                    <a:lnTo>
                      <a:pt x="78973" y="164964"/>
                    </a:lnTo>
                    <a:lnTo>
                      <a:pt x="139721" y="142689"/>
                    </a:lnTo>
                    <a:lnTo>
                      <a:pt x="139721" y="57642"/>
                    </a:lnTo>
                    <a:lnTo>
                      <a:pt x="155920" y="37393"/>
                    </a:lnTo>
                    <a:lnTo>
                      <a:pt x="151870" y="27268"/>
                    </a:lnTo>
                    <a:lnTo>
                      <a:pt x="155920" y="11069"/>
                    </a:lnTo>
                    <a:lnTo>
                      <a:pt x="148805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AF442036-271A-BE82-C482-C152F1A392C3}"/>
                  </a:ext>
                </a:extLst>
              </p:cNvPr>
              <p:cNvSpPr/>
              <p:nvPr/>
            </p:nvSpPr>
            <p:spPr>
              <a:xfrm>
                <a:off x="651512" y="1773465"/>
                <a:ext cx="236108" cy="629755"/>
              </a:xfrm>
              <a:custGeom>
                <a:avLst/>
                <a:gdLst>
                  <a:gd name="connsiteX0" fmla="*/ 53863 w 236108"/>
                  <a:gd name="connsiteY0" fmla="*/ 0 h 629755"/>
                  <a:gd name="connsiteX1" fmla="*/ 86263 w 236108"/>
                  <a:gd name="connsiteY1" fmla="*/ 0 h 629755"/>
                  <a:gd name="connsiteX2" fmla="*/ 88287 w 236108"/>
                  <a:gd name="connsiteY2" fmla="*/ 30374 h 629755"/>
                  <a:gd name="connsiteX3" fmla="*/ 88287 w 236108"/>
                  <a:gd name="connsiteY3" fmla="*/ 58723 h 629755"/>
                  <a:gd name="connsiteX4" fmla="*/ 88287 w 236108"/>
                  <a:gd name="connsiteY4" fmla="*/ 89097 h 629755"/>
                  <a:gd name="connsiteX5" fmla="*/ 88287 w 236108"/>
                  <a:gd name="connsiteY5" fmla="*/ 105296 h 629755"/>
                  <a:gd name="connsiteX6" fmla="*/ 110562 w 236108"/>
                  <a:gd name="connsiteY6" fmla="*/ 119471 h 629755"/>
                  <a:gd name="connsiteX7" fmla="*/ 112587 w 236108"/>
                  <a:gd name="connsiteY7" fmla="*/ 133645 h 629755"/>
                  <a:gd name="connsiteX8" fmla="*/ 132836 w 236108"/>
                  <a:gd name="connsiteY8" fmla="*/ 135670 h 629755"/>
                  <a:gd name="connsiteX9" fmla="*/ 126761 w 236108"/>
                  <a:gd name="connsiteY9" fmla="*/ 151870 h 629755"/>
                  <a:gd name="connsiteX10" fmla="*/ 140936 w 236108"/>
                  <a:gd name="connsiteY10" fmla="*/ 188319 h 629755"/>
                  <a:gd name="connsiteX11" fmla="*/ 140936 w 236108"/>
                  <a:gd name="connsiteY11" fmla="*/ 204518 h 629755"/>
                  <a:gd name="connsiteX12" fmla="*/ 147011 w 236108"/>
                  <a:gd name="connsiteY12" fmla="*/ 222743 h 629755"/>
                  <a:gd name="connsiteX13" fmla="*/ 149036 w 236108"/>
                  <a:gd name="connsiteY13" fmla="*/ 230842 h 629755"/>
                  <a:gd name="connsiteX14" fmla="*/ 165235 w 236108"/>
                  <a:gd name="connsiteY14" fmla="*/ 234892 h 629755"/>
                  <a:gd name="connsiteX15" fmla="*/ 189534 w 236108"/>
                  <a:gd name="connsiteY15" fmla="*/ 234892 h 629755"/>
                  <a:gd name="connsiteX16" fmla="*/ 189534 w 236108"/>
                  <a:gd name="connsiteY16" fmla="*/ 251092 h 629755"/>
                  <a:gd name="connsiteX17" fmla="*/ 225983 w 236108"/>
                  <a:gd name="connsiteY17" fmla="*/ 255142 h 629755"/>
                  <a:gd name="connsiteX18" fmla="*/ 217884 w 236108"/>
                  <a:gd name="connsiteY18" fmla="*/ 275391 h 629755"/>
                  <a:gd name="connsiteX19" fmla="*/ 228008 w 236108"/>
                  <a:gd name="connsiteY19" fmla="*/ 293616 h 629755"/>
                  <a:gd name="connsiteX20" fmla="*/ 236108 w 236108"/>
                  <a:gd name="connsiteY20" fmla="*/ 323990 h 629755"/>
                  <a:gd name="connsiteX21" fmla="*/ 195609 w 236108"/>
                  <a:gd name="connsiteY21" fmla="*/ 340189 h 629755"/>
                  <a:gd name="connsiteX22" fmla="*/ 203709 w 236108"/>
                  <a:gd name="connsiteY22" fmla="*/ 419162 h 629755"/>
                  <a:gd name="connsiteX23" fmla="*/ 197634 w 236108"/>
                  <a:gd name="connsiteY23" fmla="*/ 463710 h 629755"/>
                  <a:gd name="connsiteX24" fmla="*/ 181435 w 236108"/>
                  <a:gd name="connsiteY24" fmla="*/ 492059 h 629755"/>
                  <a:gd name="connsiteX25" fmla="*/ 134861 w 236108"/>
                  <a:gd name="connsiteY25" fmla="*/ 506234 h 629755"/>
                  <a:gd name="connsiteX26" fmla="*/ 142961 w 236108"/>
                  <a:gd name="connsiteY26" fmla="*/ 583182 h 629755"/>
                  <a:gd name="connsiteX27" fmla="*/ 149036 w 236108"/>
                  <a:gd name="connsiteY27" fmla="*/ 601406 h 629755"/>
                  <a:gd name="connsiteX28" fmla="*/ 149036 w 236108"/>
                  <a:gd name="connsiteY28" fmla="*/ 621655 h 629755"/>
                  <a:gd name="connsiteX29" fmla="*/ 136886 w 236108"/>
                  <a:gd name="connsiteY29" fmla="*/ 629755 h 629755"/>
                  <a:gd name="connsiteX30" fmla="*/ 118662 w 236108"/>
                  <a:gd name="connsiteY30" fmla="*/ 619630 h 629755"/>
                  <a:gd name="connsiteX31" fmla="*/ 120686 w 236108"/>
                  <a:gd name="connsiteY31" fmla="*/ 589256 h 629755"/>
                  <a:gd name="connsiteX32" fmla="*/ 78163 w 236108"/>
                  <a:gd name="connsiteY32" fmla="*/ 554832 h 629755"/>
                  <a:gd name="connsiteX33" fmla="*/ 59938 w 236108"/>
                  <a:gd name="connsiteY33" fmla="*/ 562932 h 629755"/>
                  <a:gd name="connsiteX34" fmla="*/ 19440 w 236108"/>
                  <a:gd name="connsiteY34" fmla="*/ 538633 h 629755"/>
                  <a:gd name="connsiteX35" fmla="*/ 7290 w 236108"/>
                  <a:gd name="connsiteY35" fmla="*/ 538633 h 629755"/>
                  <a:gd name="connsiteX36" fmla="*/ 0 w 236108"/>
                  <a:gd name="connsiteY36" fmla="*/ 518586 h 629755"/>
                  <a:gd name="connsiteX37" fmla="*/ 0 w 236108"/>
                  <a:gd name="connsiteY37" fmla="*/ 142208 h 629755"/>
                  <a:gd name="connsiteX38" fmla="*/ 23489 w 236108"/>
                  <a:gd name="connsiteY38" fmla="*/ 105296 h 629755"/>
                  <a:gd name="connsiteX39" fmla="*/ 37664 w 236108"/>
                  <a:gd name="connsiteY39" fmla="*/ 95172 h 629755"/>
                  <a:gd name="connsiteX40" fmla="*/ 43739 w 236108"/>
                  <a:gd name="connsiteY40" fmla="*/ 87072 h 629755"/>
                  <a:gd name="connsiteX41" fmla="*/ 19440 w 236108"/>
                  <a:gd name="connsiteY41" fmla="*/ 54673 h 629755"/>
                  <a:gd name="connsiteX42" fmla="*/ 27539 w 236108"/>
                  <a:gd name="connsiteY42" fmla="*/ 38473 h 629755"/>
                  <a:gd name="connsiteX43" fmla="*/ 45764 w 236108"/>
                  <a:gd name="connsiteY43" fmla="*/ 16199 h 629755"/>
                  <a:gd name="connsiteX0" fmla="*/ 105299 w 287544"/>
                  <a:gd name="connsiteY0" fmla="*/ 0 h 629755"/>
                  <a:gd name="connsiteX1" fmla="*/ 137699 w 287544"/>
                  <a:gd name="connsiteY1" fmla="*/ 0 h 629755"/>
                  <a:gd name="connsiteX2" fmla="*/ 139723 w 287544"/>
                  <a:gd name="connsiteY2" fmla="*/ 30374 h 629755"/>
                  <a:gd name="connsiteX3" fmla="*/ 139723 w 287544"/>
                  <a:gd name="connsiteY3" fmla="*/ 58723 h 629755"/>
                  <a:gd name="connsiteX4" fmla="*/ 139723 w 287544"/>
                  <a:gd name="connsiteY4" fmla="*/ 89097 h 629755"/>
                  <a:gd name="connsiteX5" fmla="*/ 139723 w 287544"/>
                  <a:gd name="connsiteY5" fmla="*/ 105296 h 629755"/>
                  <a:gd name="connsiteX6" fmla="*/ 161998 w 287544"/>
                  <a:gd name="connsiteY6" fmla="*/ 119471 h 629755"/>
                  <a:gd name="connsiteX7" fmla="*/ 164023 w 287544"/>
                  <a:gd name="connsiteY7" fmla="*/ 133645 h 629755"/>
                  <a:gd name="connsiteX8" fmla="*/ 184272 w 287544"/>
                  <a:gd name="connsiteY8" fmla="*/ 135670 h 629755"/>
                  <a:gd name="connsiteX9" fmla="*/ 178197 w 287544"/>
                  <a:gd name="connsiteY9" fmla="*/ 151870 h 629755"/>
                  <a:gd name="connsiteX10" fmla="*/ 192372 w 287544"/>
                  <a:gd name="connsiteY10" fmla="*/ 188319 h 629755"/>
                  <a:gd name="connsiteX11" fmla="*/ 192372 w 287544"/>
                  <a:gd name="connsiteY11" fmla="*/ 204518 h 629755"/>
                  <a:gd name="connsiteX12" fmla="*/ 198447 w 287544"/>
                  <a:gd name="connsiteY12" fmla="*/ 222743 h 629755"/>
                  <a:gd name="connsiteX13" fmla="*/ 200472 w 287544"/>
                  <a:gd name="connsiteY13" fmla="*/ 230842 h 629755"/>
                  <a:gd name="connsiteX14" fmla="*/ 216671 w 287544"/>
                  <a:gd name="connsiteY14" fmla="*/ 234892 h 629755"/>
                  <a:gd name="connsiteX15" fmla="*/ 240970 w 287544"/>
                  <a:gd name="connsiteY15" fmla="*/ 234892 h 629755"/>
                  <a:gd name="connsiteX16" fmla="*/ 240970 w 287544"/>
                  <a:gd name="connsiteY16" fmla="*/ 251092 h 629755"/>
                  <a:gd name="connsiteX17" fmla="*/ 277419 w 287544"/>
                  <a:gd name="connsiteY17" fmla="*/ 255142 h 629755"/>
                  <a:gd name="connsiteX18" fmla="*/ 269320 w 287544"/>
                  <a:gd name="connsiteY18" fmla="*/ 275391 h 629755"/>
                  <a:gd name="connsiteX19" fmla="*/ 279444 w 287544"/>
                  <a:gd name="connsiteY19" fmla="*/ 293616 h 629755"/>
                  <a:gd name="connsiteX20" fmla="*/ 287544 w 287544"/>
                  <a:gd name="connsiteY20" fmla="*/ 323990 h 629755"/>
                  <a:gd name="connsiteX21" fmla="*/ 247045 w 287544"/>
                  <a:gd name="connsiteY21" fmla="*/ 340189 h 629755"/>
                  <a:gd name="connsiteX22" fmla="*/ 255145 w 287544"/>
                  <a:gd name="connsiteY22" fmla="*/ 419162 h 629755"/>
                  <a:gd name="connsiteX23" fmla="*/ 249070 w 287544"/>
                  <a:gd name="connsiteY23" fmla="*/ 463710 h 629755"/>
                  <a:gd name="connsiteX24" fmla="*/ 232871 w 287544"/>
                  <a:gd name="connsiteY24" fmla="*/ 492059 h 629755"/>
                  <a:gd name="connsiteX25" fmla="*/ 186297 w 287544"/>
                  <a:gd name="connsiteY25" fmla="*/ 506234 h 629755"/>
                  <a:gd name="connsiteX26" fmla="*/ 194397 w 287544"/>
                  <a:gd name="connsiteY26" fmla="*/ 583182 h 629755"/>
                  <a:gd name="connsiteX27" fmla="*/ 200472 w 287544"/>
                  <a:gd name="connsiteY27" fmla="*/ 601406 h 629755"/>
                  <a:gd name="connsiteX28" fmla="*/ 200472 w 287544"/>
                  <a:gd name="connsiteY28" fmla="*/ 621655 h 629755"/>
                  <a:gd name="connsiteX29" fmla="*/ 188322 w 287544"/>
                  <a:gd name="connsiteY29" fmla="*/ 629755 h 629755"/>
                  <a:gd name="connsiteX30" fmla="*/ 170098 w 287544"/>
                  <a:gd name="connsiteY30" fmla="*/ 619630 h 629755"/>
                  <a:gd name="connsiteX31" fmla="*/ 172122 w 287544"/>
                  <a:gd name="connsiteY31" fmla="*/ 589256 h 629755"/>
                  <a:gd name="connsiteX32" fmla="*/ 129599 w 287544"/>
                  <a:gd name="connsiteY32" fmla="*/ 554832 h 629755"/>
                  <a:gd name="connsiteX33" fmla="*/ 111374 w 287544"/>
                  <a:gd name="connsiteY33" fmla="*/ 562932 h 629755"/>
                  <a:gd name="connsiteX34" fmla="*/ 70876 w 287544"/>
                  <a:gd name="connsiteY34" fmla="*/ 538633 h 629755"/>
                  <a:gd name="connsiteX35" fmla="*/ 58726 w 287544"/>
                  <a:gd name="connsiteY35" fmla="*/ 538633 h 629755"/>
                  <a:gd name="connsiteX36" fmla="*/ 51436 w 287544"/>
                  <a:gd name="connsiteY36" fmla="*/ 518586 h 629755"/>
                  <a:gd name="connsiteX37" fmla="*/ 0 w 287544"/>
                  <a:gd name="connsiteY37" fmla="*/ 302985 h 629755"/>
                  <a:gd name="connsiteX38" fmla="*/ 51436 w 287544"/>
                  <a:gd name="connsiteY38" fmla="*/ 142208 h 629755"/>
                  <a:gd name="connsiteX39" fmla="*/ 74925 w 287544"/>
                  <a:gd name="connsiteY39" fmla="*/ 105296 h 629755"/>
                  <a:gd name="connsiteX40" fmla="*/ 89100 w 287544"/>
                  <a:gd name="connsiteY40" fmla="*/ 95172 h 629755"/>
                  <a:gd name="connsiteX41" fmla="*/ 95175 w 287544"/>
                  <a:gd name="connsiteY41" fmla="*/ 87072 h 629755"/>
                  <a:gd name="connsiteX42" fmla="*/ 70876 w 287544"/>
                  <a:gd name="connsiteY42" fmla="*/ 54673 h 629755"/>
                  <a:gd name="connsiteX43" fmla="*/ 78975 w 287544"/>
                  <a:gd name="connsiteY43" fmla="*/ 38473 h 629755"/>
                  <a:gd name="connsiteX44" fmla="*/ 97200 w 287544"/>
                  <a:gd name="connsiteY44" fmla="*/ 16199 h 629755"/>
                  <a:gd name="connsiteX45" fmla="*/ 105299 w 287544"/>
                  <a:gd name="connsiteY45" fmla="*/ 0 h 629755"/>
                  <a:gd name="connsiteX0" fmla="*/ 0 w 287544"/>
                  <a:gd name="connsiteY0" fmla="*/ 302985 h 629755"/>
                  <a:gd name="connsiteX1" fmla="*/ 51436 w 287544"/>
                  <a:gd name="connsiteY1" fmla="*/ 142208 h 629755"/>
                  <a:gd name="connsiteX2" fmla="*/ 74925 w 287544"/>
                  <a:gd name="connsiteY2" fmla="*/ 105296 h 629755"/>
                  <a:gd name="connsiteX3" fmla="*/ 89100 w 287544"/>
                  <a:gd name="connsiteY3" fmla="*/ 95172 h 629755"/>
                  <a:gd name="connsiteX4" fmla="*/ 95175 w 287544"/>
                  <a:gd name="connsiteY4" fmla="*/ 87072 h 629755"/>
                  <a:gd name="connsiteX5" fmla="*/ 70876 w 287544"/>
                  <a:gd name="connsiteY5" fmla="*/ 54673 h 629755"/>
                  <a:gd name="connsiteX6" fmla="*/ 78975 w 287544"/>
                  <a:gd name="connsiteY6" fmla="*/ 38473 h 629755"/>
                  <a:gd name="connsiteX7" fmla="*/ 97200 w 287544"/>
                  <a:gd name="connsiteY7" fmla="*/ 16199 h 629755"/>
                  <a:gd name="connsiteX8" fmla="*/ 105299 w 287544"/>
                  <a:gd name="connsiteY8" fmla="*/ 0 h 629755"/>
                  <a:gd name="connsiteX9" fmla="*/ 137699 w 287544"/>
                  <a:gd name="connsiteY9" fmla="*/ 0 h 629755"/>
                  <a:gd name="connsiteX10" fmla="*/ 139723 w 287544"/>
                  <a:gd name="connsiteY10" fmla="*/ 30374 h 629755"/>
                  <a:gd name="connsiteX11" fmla="*/ 139723 w 287544"/>
                  <a:gd name="connsiteY11" fmla="*/ 58723 h 629755"/>
                  <a:gd name="connsiteX12" fmla="*/ 139723 w 287544"/>
                  <a:gd name="connsiteY12" fmla="*/ 89097 h 629755"/>
                  <a:gd name="connsiteX13" fmla="*/ 139723 w 287544"/>
                  <a:gd name="connsiteY13" fmla="*/ 105296 h 629755"/>
                  <a:gd name="connsiteX14" fmla="*/ 161998 w 287544"/>
                  <a:gd name="connsiteY14" fmla="*/ 119471 h 629755"/>
                  <a:gd name="connsiteX15" fmla="*/ 164023 w 287544"/>
                  <a:gd name="connsiteY15" fmla="*/ 133645 h 629755"/>
                  <a:gd name="connsiteX16" fmla="*/ 184272 w 287544"/>
                  <a:gd name="connsiteY16" fmla="*/ 135670 h 629755"/>
                  <a:gd name="connsiteX17" fmla="*/ 178197 w 287544"/>
                  <a:gd name="connsiteY17" fmla="*/ 151870 h 629755"/>
                  <a:gd name="connsiteX18" fmla="*/ 192372 w 287544"/>
                  <a:gd name="connsiteY18" fmla="*/ 188319 h 629755"/>
                  <a:gd name="connsiteX19" fmla="*/ 192372 w 287544"/>
                  <a:gd name="connsiteY19" fmla="*/ 204518 h 629755"/>
                  <a:gd name="connsiteX20" fmla="*/ 198447 w 287544"/>
                  <a:gd name="connsiteY20" fmla="*/ 222743 h 629755"/>
                  <a:gd name="connsiteX21" fmla="*/ 200472 w 287544"/>
                  <a:gd name="connsiteY21" fmla="*/ 230842 h 629755"/>
                  <a:gd name="connsiteX22" fmla="*/ 216671 w 287544"/>
                  <a:gd name="connsiteY22" fmla="*/ 234892 h 629755"/>
                  <a:gd name="connsiteX23" fmla="*/ 240970 w 287544"/>
                  <a:gd name="connsiteY23" fmla="*/ 234892 h 629755"/>
                  <a:gd name="connsiteX24" fmla="*/ 240970 w 287544"/>
                  <a:gd name="connsiteY24" fmla="*/ 251092 h 629755"/>
                  <a:gd name="connsiteX25" fmla="*/ 277419 w 287544"/>
                  <a:gd name="connsiteY25" fmla="*/ 255142 h 629755"/>
                  <a:gd name="connsiteX26" fmla="*/ 269320 w 287544"/>
                  <a:gd name="connsiteY26" fmla="*/ 275391 h 629755"/>
                  <a:gd name="connsiteX27" fmla="*/ 279444 w 287544"/>
                  <a:gd name="connsiteY27" fmla="*/ 293616 h 629755"/>
                  <a:gd name="connsiteX28" fmla="*/ 287544 w 287544"/>
                  <a:gd name="connsiteY28" fmla="*/ 323990 h 629755"/>
                  <a:gd name="connsiteX29" fmla="*/ 247045 w 287544"/>
                  <a:gd name="connsiteY29" fmla="*/ 340189 h 629755"/>
                  <a:gd name="connsiteX30" fmla="*/ 255145 w 287544"/>
                  <a:gd name="connsiteY30" fmla="*/ 419162 h 629755"/>
                  <a:gd name="connsiteX31" fmla="*/ 249070 w 287544"/>
                  <a:gd name="connsiteY31" fmla="*/ 463710 h 629755"/>
                  <a:gd name="connsiteX32" fmla="*/ 232871 w 287544"/>
                  <a:gd name="connsiteY32" fmla="*/ 492059 h 629755"/>
                  <a:gd name="connsiteX33" fmla="*/ 186297 w 287544"/>
                  <a:gd name="connsiteY33" fmla="*/ 506234 h 629755"/>
                  <a:gd name="connsiteX34" fmla="*/ 194397 w 287544"/>
                  <a:gd name="connsiteY34" fmla="*/ 583182 h 629755"/>
                  <a:gd name="connsiteX35" fmla="*/ 200472 w 287544"/>
                  <a:gd name="connsiteY35" fmla="*/ 601406 h 629755"/>
                  <a:gd name="connsiteX36" fmla="*/ 200472 w 287544"/>
                  <a:gd name="connsiteY36" fmla="*/ 621655 h 629755"/>
                  <a:gd name="connsiteX37" fmla="*/ 188322 w 287544"/>
                  <a:gd name="connsiteY37" fmla="*/ 629755 h 629755"/>
                  <a:gd name="connsiteX38" fmla="*/ 170098 w 287544"/>
                  <a:gd name="connsiteY38" fmla="*/ 619630 h 629755"/>
                  <a:gd name="connsiteX39" fmla="*/ 172122 w 287544"/>
                  <a:gd name="connsiteY39" fmla="*/ 589256 h 629755"/>
                  <a:gd name="connsiteX40" fmla="*/ 129599 w 287544"/>
                  <a:gd name="connsiteY40" fmla="*/ 554832 h 629755"/>
                  <a:gd name="connsiteX41" fmla="*/ 111374 w 287544"/>
                  <a:gd name="connsiteY41" fmla="*/ 562932 h 629755"/>
                  <a:gd name="connsiteX42" fmla="*/ 70876 w 287544"/>
                  <a:gd name="connsiteY42" fmla="*/ 538633 h 629755"/>
                  <a:gd name="connsiteX43" fmla="*/ 58726 w 287544"/>
                  <a:gd name="connsiteY43" fmla="*/ 538633 h 629755"/>
                  <a:gd name="connsiteX44" fmla="*/ 51436 w 287544"/>
                  <a:gd name="connsiteY44" fmla="*/ 518586 h 629755"/>
                  <a:gd name="connsiteX45" fmla="*/ 91440 w 287544"/>
                  <a:gd name="connsiteY45" fmla="*/ 394425 h 629755"/>
                  <a:gd name="connsiteX0" fmla="*/ 14367 w 250475"/>
                  <a:gd name="connsiteY0" fmla="*/ 142208 h 629755"/>
                  <a:gd name="connsiteX1" fmla="*/ 37856 w 250475"/>
                  <a:gd name="connsiteY1" fmla="*/ 105296 h 629755"/>
                  <a:gd name="connsiteX2" fmla="*/ 52031 w 250475"/>
                  <a:gd name="connsiteY2" fmla="*/ 95172 h 629755"/>
                  <a:gd name="connsiteX3" fmla="*/ 58106 w 250475"/>
                  <a:gd name="connsiteY3" fmla="*/ 87072 h 629755"/>
                  <a:gd name="connsiteX4" fmla="*/ 33807 w 250475"/>
                  <a:gd name="connsiteY4" fmla="*/ 54673 h 629755"/>
                  <a:gd name="connsiteX5" fmla="*/ 41906 w 250475"/>
                  <a:gd name="connsiteY5" fmla="*/ 38473 h 629755"/>
                  <a:gd name="connsiteX6" fmla="*/ 60131 w 250475"/>
                  <a:gd name="connsiteY6" fmla="*/ 16199 h 629755"/>
                  <a:gd name="connsiteX7" fmla="*/ 68230 w 250475"/>
                  <a:gd name="connsiteY7" fmla="*/ 0 h 629755"/>
                  <a:gd name="connsiteX8" fmla="*/ 100630 w 250475"/>
                  <a:gd name="connsiteY8" fmla="*/ 0 h 629755"/>
                  <a:gd name="connsiteX9" fmla="*/ 102654 w 250475"/>
                  <a:gd name="connsiteY9" fmla="*/ 30374 h 629755"/>
                  <a:gd name="connsiteX10" fmla="*/ 102654 w 250475"/>
                  <a:gd name="connsiteY10" fmla="*/ 58723 h 629755"/>
                  <a:gd name="connsiteX11" fmla="*/ 102654 w 250475"/>
                  <a:gd name="connsiteY11" fmla="*/ 89097 h 629755"/>
                  <a:gd name="connsiteX12" fmla="*/ 102654 w 250475"/>
                  <a:gd name="connsiteY12" fmla="*/ 105296 h 629755"/>
                  <a:gd name="connsiteX13" fmla="*/ 124929 w 250475"/>
                  <a:gd name="connsiteY13" fmla="*/ 119471 h 629755"/>
                  <a:gd name="connsiteX14" fmla="*/ 126954 w 250475"/>
                  <a:gd name="connsiteY14" fmla="*/ 133645 h 629755"/>
                  <a:gd name="connsiteX15" fmla="*/ 147203 w 250475"/>
                  <a:gd name="connsiteY15" fmla="*/ 135670 h 629755"/>
                  <a:gd name="connsiteX16" fmla="*/ 141128 w 250475"/>
                  <a:gd name="connsiteY16" fmla="*/ 151870 h 629755"/>
                  <a:gd name="connsiteX17" fmla="*/ 155303 w 250475"/>
                  <a:gd name="connsiteY17" fmla="*/ 188319 h 629755"/>
                  <a:gd name="connsiteX18" fmla="*/ 155303 w 250475"/>
                  <a:gd name="connsiteY18" fmla="*/ 204518 h 629755"/>
                  <a:gd name="connsiteX19" fmla="*/ 161378 w 250475"/>
                  <a:gd name="connsiteY19" fmla="*/ 222743 h 629755"/>
                  <a:gd name="connsiteX20" fmla="*/ 163403 w 250475"/>
                  <a:gd name="connsiteY20" fmla="*/ 230842 h 629755"/>
                  <a:gd name="connsiteX21" fmla="*/ 179602 w 250475"/>
                  <a:gd name="connsiteY21" fmla="*/ 234892 h 629755"/>
                  <a:gd name="connsiteX22" fmla="*/ 203901 w 250475"/>
                  <a:gd name="connsiteY22" fmla="*/ 234892 h 629755"/>
                  <a:gd name="connsiteX23" fmla="*/ 203901 w 250475"/>
                  <a:gd name="connsiteY23" fmla="*/ 251092 h 629755"/>
                  <a:gd name="connsiteX24" fmla="*/ 240350 w 250475"/>
                  <a:gd name="connsiteY24" fmla="*/ 255142 h 629755"/>
                  <a:gd name="connsiteX25" fmla="*/ 232251 w 250475"/>
                  <a:gd name="connsiteY25" fmla="*/ 275391 h 629755"/>
                  <a:gd name="connsiteX26" fmla="*/ 242375 w 250475"/>
                  <a:gd name="connsiteY26" fmla="*/ 293616 h 629755"/>
                  <a:gd name="connsiteX27" fmla="*/ 250475 w 250475"/>
                  <a:gd name="connsiteY27" fmla="*/ 323990 h 629755"/>
                  <a:gd name="connsiteX28" fmla="*/ 209976 w 250475"/>
                  <a:gd name="connsiteY28" fmla="*/ 340189 h 629755"/>
                  <a:gd name="connsiteX29" fmla="*/ 218076 w 250475"/>
                  <a:gd name="connsiteY29" fmla="*/ 419162 h 629755"/>
                  <a:gd name="connsiteX30" fmla="*/ 212001 w 250475"/>
                  <a:gd name="connsiteY30" fmla="*/ 463710 h 629755"/>
                  <a:gd name="connsiteX31" fmla="*/ 195802 w 250475"/>
                  <a:gd name="connsiteY31" fmla="*/ 492059 h 629755"/>
                  <a:gd name="connsiteX32" fmla="*/ 149228 w 250475"/>
                  <a:gd name="connsiteY32" fmla="*/ 506234 h 629755"/>
                  <a:gd name="connsiteX33" fmla="*/ 157328 w 250475"/>
                  <a:gd name="connsiteY33" fmla="*/ 583182 h 629755"/>
                  <a:gd name="connsiteX34" fmla="*/ 163403 w 250475"/>
                  <a:gd name="connsiteY34" fmla="*/ 601406 h 629755"/>
                  <a:gd name="connsiteX35" fmla="*/ 163403 w 250475"/>
                  <a:gd name="connsiteY35" fmla="*/ 621655 h 629755"/>
                  <a:gd name="connsiteX36" fmla="*/ 151253 w 250475"/>
                  <a:gd name="connsiteY36" fmla="*/ 629755 h 629755"/>
                  <a:gd name="connsiteX37" fmla="*/ 133029 w 250475"/>
                  <a:gd name="connsiteY37" fmla="*/ 619630 h 629755"/>
                  <a:gd name="connsiteX38" fmla="*/ 135053 w 250475"/>
                  <a:gd name="connsiteY38" fmla="*/ 589256 h 629755"/>
                  <a:gd name="connsiteX39" fmla="*/ 92530 w 250475"/>
                  <a:gd name="connsiteY39" fmla="*/ 554832 h 629755"/>
                  <a:gd name="connsiteX40" fmla="*/ 74305 w 250475"/>
                  <a:gd name="connsiteY40" fmla="*/ 562932 h 629755"/>
                  <a:gd name="connsiteX41" fmla="*/ 33807 w 250475"/>
                  <a:gd name="connsiteY41" fmla="*/ 538633 h 629755"/>
                  <a:gd name="connsiteX42" fmla="*/ 21657 w 250475"/>
                  <a:gd name="connsiteY42" fmla="*/ 538633 h 629755"/>
                  <a:gd name="connsiteX43" fmla="*/ 14367 w 250475"/>
                  <a:gd name="connsiteY43" fmla="*/ 518586 h 629755"/>
                  <a:gd name="connsiteX44" fmla="*/ 54371 w 250475"/>
                  <a:gd name="connsiteY44" fmla="*/ 394425 h 629755"/>
                  <a:gd name="connsiteX0" fmla="*/ 0 w 236108"/>
                  <a:gd name="connsiteY0" fmla="*/ 142208 h 629755"/>
                  <a:gd name="connsiteX1" fmla="*/ 23489 w 236108"/>
                  <a:gd name="connsiteY1" fmla="*/ 105296 h 629755"/>
                  <a:gd name="connsiteX2" fmla="*/ 37664 w 236108"/>
                  <a:gd name="connsiteY2" fmla="*/ 95172 h 629755"/>
                  <a:gd name="connsiteX3" fmla="*/ 43739 w 236108"/>
                  <a:gd name="connsiteY3" fmla="*/ 87072 h 629755"/>
                  <a:gd name="connsiteX4" fmla="*/ 19440 w 236108"/>
                  <a:gd name="connsiteY4" fmla="*/ 54673 h 629755"/>
                  <a:gd name="connsiteX5" fmla="*/ 27539 w 236108"/>
                  <a:gd name="connsiteY5" fmla="*/ 38473 h 629755"/>
                  <a:gd name="connsiteX6" fmla="*/ 45764 w 236108"/>
                  <a:gd name="connsiteY6" fmla="*/ 16199 h 629755"/>
                  <a:gd name="connsiteX7" fmla="*/ 53863 w 236108"/>
                  <a:gd name="connsiteY7" fmla="*/ 0 h 629755"/>
                  <a:gd name="connsiteX8" fmla="*/ 86263 w 236108"/>
                  <a:gd name="connsiteY8" fmla="*/ 0 h 629755"/>
                  <a:gd name="connsiteX9" fmla="*/ 88287 w 236108"/>
                  <a:gd name="connsiteY9" fmla="*/ 30374 h 629755"/>
                  <a:gd name="connsiteX10" fmla="*/ 88287 w 236108"/>
                  <a:gd name="connsiteY10" fmla="*/ 58723 h 629755"/>
                  <a:gd name="connsiteX11" fmla="*/ 88287 w 236108"/>
                  <a:gd name="connsiteY11" fmla="*/ 89097 h 629755"/>
                  <a:gd name="connsiteX12" fmla="*/ 88287 w 236108"/>
                  <a:gd name="connsiteY12" fmla="*/ 105296 h 629755"/>
                  <a:gd name="connsiteX13" fmla="*/ 110562 w 236108"/>
                  <a:gd name="connsiteY13" fmla="*/ 119471 h 629755"/>
                  <a:gd name="connsiteX14" fmla="*/ 112587 w 236108"/>
                  <a:gd name="connsiteY14" fmla="*/ 133645 h 629755"/>
                  <a:gd name="connsiteX15" fmla="*/ 132836 w 236108"/>
                  <a:gd name="connsiteY15" fmla="*/ 135670 h 629755"/>
                  <a:gd name="connsiteX16" fmla="*/ 126761 w 236108"/>
                  <a:gd name="connsiteY16" fmla="*/ 151870 h 629755"/>
                  <a:gd name="connsiteX17" fmla="*/ 140936 w 236108"/>
                  <a:gd name="connsiteY17" fmla="*/ 188319 h 629755"/>
                  <a:gd name="connsiteX18" fmla="*/ 140936 w 236108"/>
                  <a:gd name="connsiteY18" fmla="*/ 204518 h 629755"/>
                  <a:gd name="connsiteX19" fmla="*/ 147011 w 236108"/>
                  <a:gd name="connsiteY19" fmla="*/ 222743 h 629755"/>
                  <a:gd name="connsiteX20" fmla="*/ 149036 w 236108"/>
                  <a:gd name="connsiteY20" fmla="*/ 230842 h 629755"/>
                  <a:gd name="connsiteX21" fmla="*/ 165235 w 236108"/>
                  <a:gd name="connsiteY21" fmla="*/ 234892 h 629755"/>
                  <a:gd name="connsiteX22" fmla="*/ 189534 w 236108"/>
                  <a:gd name="connsiteY22" fmla="*/ 234892 h 629755"/>
                  <a:gd name="connsiteX23" fmla="*/ 189534 w 236108"/>
                  <a:gd name="connsiteY23" fmla="*/ 251092 h 629755"/>
                  <a:gd name="connsiteX24" fmla="*/ 225983 w 236108"/>
                  <a:gd name="connsiteY24" fmla="*/ 255142 h 629755"/>
                  <a:gd name="connsiteX25" fmla="*/ 217884 w 236108"/>
                  <a:gd name="connsiteY25" fmla="*/ 275391 h 629755"/>
                  <a:gd name="connsiteX26" fmla="*/ 228008 w 236108"/>
                  <a:gd name="connsiteY26" fmla="*/ 293616 h 629755"/>
                  <a:gd name="connsiteX27" fmla="*/ 236108 w 236108"/>
                  <a:gd name="connsiteY27" fmla="*/ 323990 h 629755"/>
                  <a:gd name="connsiteX28" fmla="*/ 195609 w 236108"/>
                  <a:gd name="connsiteY28" fmla="*/ 340189 h 629755"/>
                  <a:gd name="connsiteX29" fmla="*/ 203709 w 236108"/>
                  <a:gd name="connsiteY29" fmla="*/ 419162 h 629755"/>
                  <a:gd name="connsiteX30" fmla="*/ 197634 w 236108"/>
                  <a:gd name="connsiteY30" fmla="*/ 463710 h 629755"/>
                  <a:gd name="connsiteX31" fmla="*/ 181435 w 236108"/>
                  <a:gd name="connsiteY31" fmla="*/ 492059 h 629755"/>
                  <a:gd name="connsiteX32" fmla="*/ 134861 w 236108"/>
                  <a:gd name="connsiteY32" fmla="*/ 506234 h 629755"/>
                  <a:gd name="connsiteX33" fmla="*/ 142961 w 236108"/>
                  <a:gd name="connsiteY33" fmla="*/ 583182 h 629755"/>
                  <a:gd name="connsiteX34" fmla="*/ 149036 w 236108"/>
                  <a:gd name="connsiteY34" fmla="*/ 601406 h 629755"/>
                  <a:gd name="connsiteX35" fmla="*/ 149036 w 236108"/>
                  <a:gd name="connsiteY35" fmla="*/ 621655 h 629755"/>
                  <a:gd name="connsiteX36" fmla="*/ 136886 w 236108"/>
                  <a:gd name="connsiteY36" fmla="*/ 629755 h 629755"/>
                  <a:gd name="connsiteX37" fmla="*/ 118662 w 236108"/>
                  <a:gd name="connsiteY37" fmla="*/ 619630 h 629755"/>
                  <a:gd name="connsiteX38" fmla="*/ 120686 w 236108"/>
                  <a:gd name="connsiteY38" fmla="*/ 589256 h 629755"/>
                  <a:gd name="connsiteX39" fmla="*/ 78163 w 236108"/>
                  <a:gd name="connsiteY39" fmla="*/ 554832 h 629755"/>
                  <a:gd name="connsiteX40" fmla="*/ 59938 w 236108"/>
                  <a:gd name="connsiteY40" fmla="*/ 562932 h 629755"/>
                  <a:gd name="connsiteX41" fmla="*/ 19440 w 236108"/>
                  <a:gd name="connsiteY41" fmla="*/ 538633 h 629755"/>
                  <a:gd name="connsiteX42" fmla="*/ 7290 w 236108"/>
                  <a:gd name="connsiteY42" fmla="*/ 538633 h 629755"/>
                  <a:gd name="connsiteX43" fmla="*/ 0 w 236108"/>
                  <a:gd name="connsiteY43" fmla="*/ 518586 h 629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36108" h="629755">
                    <a:moveTo>
                      <a:pt x="0" y="142208"/>
                    </a:moveTo>
                    <a:lnTo>
                      <a:pt x="23489" y="105296"/>
                    </a:lnTo>
                    <a:lnTo>
                      <a:pt x="37664" y="95172"/>
                    </a:lnTo>
                    <a:lnTo>
                      <a:pt x="43739" y="87072"/>
                    </a:lnTo>
                    <a:lnTo>
                      <a:pt x="19440" y="54673"/>
                    </a:lnTo>
                    <a:lnTo>
                      <a:pt x="27539" y="38473"/>
                    </a:lnTo>
                    <a:lnTo>
                      <a:pt x="45764" y="16199"/>
                    </a:lnTo>
                    <a:lnTo>
                      <a:pt x="53863" y="0"/>
                    </a:lnTo>
                    <a:lnTo>
                      <a:pt x="86263" y="0"/>
                    </a:lnTo>
                    <a:lnTo>
                      <a:pt x="88287" y="30374"/>
                    </a:lnTo>
                    <a:lnTo>
                      <a:pt x="88287" y="58723"/>
                    </a:lnTo>
                    <a:lnTo>
                      <a:pt x="88287" y="89097"/>
                    </a:lnTo>
                    <a:lnTo>
                      <a:pt x="88287" y="105296"/>
                    </a:lnTo>
                    <a:lnTo>
                      <a:pt x="110562" y="119471"/>
                    </a:lnTo>
                    <a:lnTo>
                      <a:pt x="112587" y="133645"/>
                    </a:lnTo>
                    <a:lnTo>
                      <a:pt x="132836" y="135670"/>
                    </a:lnTo>
                    <a:lnTo>
                      <a:pt x="126761" y="151870"/>
                    </a:lnTo>
                    <a:lnTo>
                      <a:pt x="140936" y="188319"/>
                    </a:lnTo>
                    <a:lnTo>
                      <a:pt x="140936" y="204518"/>
                    </a:lnTo>
                    <a:lnTo>
                      <a:pt x="147011" y="222743"/>
                    </a:lnTo>
                    <a:lnTo>
                      <a:pt x="149036" y="230842"/>
                    </a:lnTo>
                    <a:lnTo>
                      <a:pt x="165235" y="234892"/>
                    </a:lnTo>
                    <a:lnTo>
                      <a:pt x="189534" y="234892"/>
                    </a:lnTo>
                    <a:lnTo>
                      <a:pt x="189534" y="251092"/>
                    </a:lnTo>
                    <a:lnTo>
                      <a:pt x="225983" y="255142"/>
                    </a:lnTo>
                    <a:lnTo>
                      <a:pt x="217884" y="275391"/>
                    </a:lnTo>
                    <a:lnTo>
                      <a:pt x="228008" y="293616"/>
                    </a:lnTo>
                    <a:lnTo>
                      <a:pt x="236108" y="323990"/>
                    </a:lnTo>
                    <a:lnTo>
                      <a:pt x="195609" y="340189"/>
                    </a:lnTo>
                    <a:lnTo>
                      <a:pt x="203709" y="419162"/>
                    </a:lnTo>
                    <a:lnTo>
                      <a:pt x="197634" y="463710"/>
                    </a:lnTo>
                    <a:lnTo>
                      <a:pt x="181435" y="492059"/>
                    </a:lnTo>
                    <a:lnTo>
                      <a:pt x="134861" y="506234"/>
                    </a:lnTo>
                    <a:lnTo>
                      <a:pt x="142961" y="583182"/>
                    </a:lnTo>
                    <a:lnTo>
                      <a:pt x="149036" y="601406"/>
                    </a:lnTo>
                    <a:lnTo>
                      <a:pt x="149036" y="621655"/>
                    </a:lnTo>
                    <a:lnTo>
                      <a:pt x="136886" y="629755"/>
                    </a:lnTo>
                    <a:lnTo>
                      <a:pt x="118662" y="619630"/>
                    </a:lnTo>
                    <a:lnTo>
                      <a:pt x="120686" y="589256"/>
                    </a:lnTo>
                    <a:lnTo>
                      <a:pt x="78163" y="554832"/>
                    </a:lnTo>
                    <a:lnTo>
                      <a:pt x="59938" y="562932"/>
                    </a:lnTo>
                    <a:lnTo>
                      <a:pt x="19440" y="538633"/>
                    </a:lnTo>
                    <a:lnTo>
                      <a:pt x="7290" y="538633"/>
                    </a:lnTo>
                    <a:lnTo>
                      <a:pt x="0" y="518586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0B2BA203-DA93-2576-3712-9732BD82B6CB}"/>
                  </a:ext>
                </a:extLst>
              </p:cNvPr>
              <p:cNvSpPr/>
              <p:nvPr/>
            </p:nvSpPr>
            <p:spPr>
              <a:xfrm>
                <a:off x="3163651" y="1920608"/>
                <a:ext cx="201300" cy="539732"/>
              </a:xfrm>
              <a:custGeom>
                <a:avLst/>
                <a:gdLst>
                  <a:gd name="connsiteX0" fmla="*/ 32062 w 201300"/>
                  <a:gd name="connsiteY0" fmla="*/ 0 h 539732"/>
                  <a:gd name="connsiteX1" fmla="*/ 35437 w 201300"/>
                  <a:gd name="connsiteY1" fmla="*/ 25312 h 539732"/>
                  <a:gd name="connsiteX2" fmla="*/ 62436 w 201300"/>
                  <a:gd name="connsiteY2" fmla="*/ 37124 h 539732"/>
                  <a:gd name="connsiteX3" fmla="*/ 82685 w 201300"/>
                  <a:gd name="connsiteY3" fmla="*/ 33749 h 539732"/>
                  <a:gd name="connsiteX4" fmla="*/ 101247 w 201300"/>
                  <a:gd name="connsiteY4" fmla="*/ 42186 h 539732"/>
                  <a:gd name="connsiteX5" fmla="*/ 124871 w 201300"/>
                  <a:gd name="connsiteY5" fmla="*/ 26999 h 539732"/>
                  <a:gd name="connsiteX6" fmla="*/ 131621 w 201300"/>
                  <a:gd name="connsiteY6" fmla="*/ 10125 h 539732"/>
                  <a:gd name="connsiteX7" fmla="*/ 145121 w 201300"/>
                  <a:gd name="connsiteY7" fmla="*/ 11812 h 539732"/>
                  <a:gd name="connsiteX8" fmla="*/ 194057 w 201300"/>
                  <a:gd name="connsiteY8" fmla="*/ 13500 h 539732"/>
                  <a:gd name="connsiteX9" fmla="*/ 201300 w 201300"/>
                  <a:gd name="connsiteY9" fmla="*/ 10156 h 539732"/>
                  <a:gd name="connsiteX10" fmla="*/ 201300 w 201300"/>
                  <a:gd name="connsiteY10" fmla="*/ 539732 h 539732"/>
                  <a:gd name="connsiteX11" fmla="*/ 161995 w 201300"/>
                  <a:gd name="connsiteY11" fmla="*/ 518046 h 539732"/>
                  <a:gd name="connsiteX12" fmla="*/ 143433 w 201300"/>
                  <a:gd name="connsiteY12" fmla="*/ 519734 h 539732"/>
                  <a:gd name="connsiteX13" fmla="*/ 138371 w 201300"/>
                  <a:gd name="connsiteY13" fmla="*/ 507922 h 539732"/>
                  <a:gd name="connsiteX14" fmla="*/ 89435 w 201300"/>
                  <a:gd name="connsiteY14" fmla="*/ 470798 h 539732"/>
                  <a:gd name="connsiteX15" fmla="*/ 64123 w 201300"/>
                  <a:gd name="connsiteY15" fmla="*/ 425237 h 539732"/>
                  <a:gd name="connsiteX16" fmla="*/ 0 w 201300"/>
                  <a:gd name="connsiteY16" fmla="*/ 428612 h 539732"/>
                  <a:gd name="connsiteX17" fmla="*/ 3375 w 201300"/>
                  <a:gd name="connsiteY17" fmla="*/ 413425 h 539732"/>
                  <a:gd name="connsiteX18" fmla="*/ 3375 w 201300"/>
                  <a:gd name="connsiteY18" fmla="*/ 403300 h 539732"/>
                  <a:gd name="connsiteX19" fmla="*/ 11812 w 201300"/>
                  <a:gd name="connsiteY19" fmla="*/ 396550 h 539732"/>
                  <a:gd name="connsiteX20" fmla="*/ 20249 w 201300"/>
                  <a:gd name="connsiteY20" fmla="*/ 372926 h 539732"/>
                  <a:gd name="connsiteX21" fmla="*/ 37124 w 201300"/>
                  <a:gd name="connsiteY21" fmla="*/ 356051 h 539732"/>
                  <a:gd name="connsiteX22" fmla="*/ 13500 w 201300"/>
                  <a:gd name="connsiteY22" fmla="*/ 342552 h 539732"/>
                  <a:gd name="connsiteX23" fmla="*/ 32062 w 201300"/>
                  <a:gd name="connsiteY23" fmla="*/ 313865 h 539732"/>
                  <a:gd name="connsiteX24" fmla="*/ 69185 w 201300"/>
                  <a:gd name="connsiteY24" fmla="*/ 307115 h 539732"/>
                  <a:gd name="connsiteX25" fmla="*/ 82685 w 201300"/>
                  <a:gd name="connsiteY25" fmla="*/ 281804 h 539732"/>
                  <a:gd name="connsiteX26" fmla="*/ 74248 w 201300"/>
                  <a:gd name="connsiteY26" fmla="*/ 269992 h 539732"/>
                  <a:gd name="connsiteX27" fmla="*/ 64123 w 201300"/>
                  <a:gd name="connsiteY27" fmla="*/ 249742 h 539732"/>
                  <a:gd name="connsiteX28" fmla="*/ 23624 w 201300"/>
                  <a:gd name="connsiteY28" fmla="*/ 242992 h 539732"/>
                  <a:gd name="connsiteX29" fmla="*/ 33749 w 201300"/>
                  <a:gd name="connsiteY29" fmla="*/ 227805 h 539732"/>
                  <a:gd name="connsiteX30" fmla="*/ 69185 w 201300"/>
                  <a:gd name="connsiteY30" fmla="*/ 200806 h 539732"/>
                  <a:gd name="connsiteX31" fmla="*/ 57373 w 201300"/>
                  <a:gd name="connsiteY31" fmla="*/ 172120 h 539732"/>
                  <a:gd name="connsiteX32" fmla="*/ 91122 w 201300"/>
                  <a:gd name="connsiteY32" fmla="*/ 178869 h 539732"/>
                  <a:gd name="connsiteX33" fmla="*/ 107997 w 201300"/>
                  <a:gd name="connsiteY33" fmla="*/ 170432 h 539732"/>
                  <a:gd name="connsiteX34" fmla="*/ 99560 w 201300"/>
                  <a:gd name="connsiteY34" fmla="*/ 158620 h 539732"/>
                  <a:gd name="connsiteX35" fmla="*/ 106309 w 201300"/>
                  <a:gd name="connsiteY35" fmla="*/ 151870 h 539732"/>
                  <a:gd name="connsiteX36" fmla="*/ 101247 w 201300"/>
                  <a:gd name="connsiteY36" fmla="*/ 134996 h 539732"/>
                  <a:gd name="connsiteX37" fmla="*/ 67498 w 201300"/>
                  <a:gd name="connsiteY37" fmla="*/ 119809 h 539732"/>
                  <a:gd name="connsiteX38" fmla="*/ 69185 w 201300"/>
                  <a:gd name="connsiteY38" fmla="*/ 99559 h 539732"/>
                  <a:gd name="connsiteX39" fmla="*/ 55686 w 201300"/>
                  <a:gd name="connsiteY39" fmla="*/ 77623 h 539732"/>
                  <a:gd name="connsiteX40" fmla="*/ 38811 w 201300"/>
                  <a:gd name="connsiteY40" fmla="*/ 62436 h 539732"/>
                  <a:gd name="connsiteX41" fmla="*/ 6750 w 201300"/>
                  <a:gd name="connsiteY41" fmla="*/ 42186 h 539732"/>
                  <a:gd name="connsiteX42" fmla="*/ 15187 w 201300"/>
                  <a:gd name="connsiteY42" fmla="*/ 10125 h 539732"/>
                  <a:gd name="connsiteX0" fmla="*/ 32062 w 428068"/>
                  <a:gd name="connsiteY0" fmla="*/ 0 h 539732"/>
                  <a:gd name="connsiteX1" fmla="*/ 35437 w 428068"/>
                  <a:gd name="connsiteY1" fmla="*/ 25312 h 539732"/>
                  <a:gd name="connsiteX2" fmla="*/ 62436 w 428068"/>
                  <a:gd name="connsiteY2" fmla="*/ 37124 h 539732"/>
                  <a:gd name="connsiteX3" fmla="*/ 82685 w 428068"/>
                  <a:gd name="connsiteY3" fmla="*/ 33749 h 539732"/>
                  <a:gd name="connsiteX4" fmla="*/ 101247 w 428068"/>
                  <a:gd name="connsiteY4" fmla="*/ 42186 h 539732"/>
                  <a:gd name="connsiteX5" fmla="*/ 124871 w 428068"/>
                  <a:gd name="connsiteY5" fmla="*/ 26999 h 539732"/>
                  <a:gd name="connsiteX6" fmla="*/ 131621 w 428068"/>
                  <a:gd name="connsiteY6" fmla="*/ 10125 h 539732"/>
                  <a:gd name="connsiteX7" fmla="*/ 145121 w 428068"/>
                  <a:gd name="connsiteY7" fmla="*/ 11812 h 539732"/>
                  <a:gd name="connsiteX8" fmla="*/ 194057 w 428068"/>
                  <a:gd name="connsiteY8" fmla="*/ 13500 h 539732"/>
                  <a:gd name="connsiteX9" fmla="*/ 201300 w 428068"/>
                  <a:gd name="connsiteY9" fmla="*/ 10156 h 539732"/>
                  <a:gd name="connsiteX10" fmla="*/ 428068 w 428068"/>
                  <a:gd name="connsiteY10" fmla="*/ 274905 h 539732"/>
                  <a:gd name="connsiteX11" fmla="*/ 201300 w 428068"/>
                  <a:gd name="connsiteY11" fmla="*/ 539732 h 539732"/>
                  <a:gd name="connsiteX12" fmla="*/ 161995 w 428068"/>
                  <a:gd name="connsiteY12" fmla="*/ 518046 h 539732"/>
                  <a:gd name="connsiteX13" fmla="*/ 143433 w 428068"/>
                  <a:gd name="connsiteY13" fmla="*/ 519734 h 539732"/>
                  <a:gd name="connsiteX14" fmla="*/ 138371 w 428068"/>
                  <a:gd name="connsiteY14" fmla="*/ 507922 h 539732"/>
                  <a:gd name="connsiteX15" fmla="*/ 89435 w 428068"/>
                  <a:gd name="connsiteY15" fmla="*/ 470798 h 539732"/>
                  <a:gd name="connsiteX16" fmla="*/ 64123 w 428068"/>
                  <a:gd name="connsiteY16" fmla="*/ 425237 h 539732"/>
                  <a:gd name="connsiteX17" fmla="*/ 0 w 428068"/>
                  <a:gd name="connsiteY17" fmla="*/ 428612 h 539732"/>
                  <a:gd name="connsiteX18" fmla="*/ 3375 w 428068"/>
                  <a:gd name="connsiteY18" fmla="*/ 413425 h 539732"/>
                  <a:gd name="connsiteX19" fmla="*/ 3375 w 428068"/>
                  <a:gd name="connsiteY19" fmla="*/ 403300 h 539732"/>
                  <a:gd name="connsiteX20" fmla="*/ 11812 w 428068"/>
                  <a:gd name="connsiteY20" fmla="*/ 396550 h 539732"/>
                  <a:gd name="connsiteX21" fmla="*/ 20249 w 428068"/>
                  <a:gd name="connsiteY21" fmla="*/ 372926 h 539732"/>
                  <a:gd name="connsiteX22" fmla="*/ 37124 w 428068"/>
                  <a:gd name="connsiteY22" fmla="*/ 356051 h 539732"/>
                  <a:gd name="connsiteX23" fmla="*/ 13500 w 428068"/>
                  <a:gd name="connsiteY23" fmla="*/ 342552 h 539732"/>
                  <a:gd name="connsiteX24" fmla="*/ 32062 w 428068"/>
                  <a:gd name="connsiteY24" fmla="*/ 313865 h 539732"/>
                  <a:gd name="connsiteX25" fmla="*/ 69185 w 428068"/>
                  <a:gd name="connsiteY25" fmla="*/ 307115 h 539732"/>
                  <a:gd name="connsiteX26" fmla="*/ 82685 w 428068"/>
                  <a:gd name="connsiteY26" fmla="*/ 281804 h 539732"/>
                  <a:gd name="connsiteX27" fmla="*/ 74248 w 428068"/>
                  <a:gd name="connsiteY27" fmla="*/ 269992 h 539732"/>
                  <a:gd name="connsiteX28" fmla="*/ 64123 w 428068"/>
                  <a:gd name="connsiteY28" fmla="*/ 249742 h 539732"/>
                  <a:gd name="connsiteX29" fmla="*/ 23624 w 428068"/>
                  <a:gd name="connsiteY29" fmla="*/ 242992 h 539732"/>
                  <a:gd name="connsiteX30" fmla="*/ 33749 w 428068"/>
                  <a:gd name="connsiteY30" fmla="*/ 227805 h 539732"/>
                  <a:gd name="connsiteX31" fmla="*/ 69185 w 428068"/>
                  <a:gd name="connsiteY31" fmla="*/ 200806 h 539732"/>
                  <a:gd name="connsiteX32" fmla="*/ 57373 w 428068"/>
                  <a:gd name="connsiteY32" fmla="*/ 172120 h 539732"/>
                  <a:gd name="connsiteX33" fmla="*/ 91122 w 428068"/>
                  <a:gd name="connsiteY33" fmla="*/ 178869 h 539732"/>
                  <a:gd name="connsiteX34" fmla="*/ 107997 w 428068"/>
                  <a:gd name="connsiteY34" fmla="*/ 170432 h 539732"/>
                  <a:gd name="connsiteX35" fmla="*/ 99560 w 428068"/>
                  <a:gd name="connsiteY35" fmla="*/ 158620 h 539732"/>
                  <a:gd name="connsiteX36" fmla="*/ 106309 w 428068"/>
                  <a:gd name="connsiteY36" fmla="*/ 151870 h 539732"/>
                  <a:gd name="connsiteX37" fmla="*/ 101247 w 428068"/>
                  <a:gd name="connsiteY37" fmla="*/ 134996 h 539732"/>
                  <a:gd name="connsiteX38" fmla="*/ 67498 w 428068"/>
                  <a:gd name="connsiteY38" fmla="*/ 119809 h 539732"/>
                  <a:gd name="connsiteX39" fmla="*/ 69185 w 428068"/>
                  <a:gd name="connsiteY39" fmla="*/ 99559 h 539732"/>
                  <a:gd name="connsiteX40" fmla="*/ 55686 w 428068"/>
                  <a:gd name="connsiteY40" fmla="*/ 77623 h 539732"/>
                  <a:gd name="connsiteX41" fmla="*/ 38811 w 428068"/>
                  <a:gd name="connsiteY41" fmla="*/ 62436 h 539732"/>
                  <a:gd name="connsiteX42" fmla="*/ 6750 w 428068"/>
                  <a:gd name="connsiteY42" fmla="*/ 42186 h 539732"/>
                  <a:gd name="connsiteX43" fmla="*/ 15187 w 428068"/>
                  <a:gd name="connsiteY43" fmla="*/ 10125 h 539732"/>
                  <a:gd name="connsiteX44" fmla="*/ 32062 w 428068"/>
                  <a:gd name="connsiteY44" fmla="*/ 0 h 539732"/>
                  <a:gd name="connsiteX0" fmla="*/ 428068 w 519508"/>
                  <a:gd name="connsiteY0" fmla="*/ 274905 h 539732"/>
                  <a:gd name="connsiteX1" fmla="*/ 201300 w 519508"/>
                  <a:gd name="connsiteY1" fmla="*/ 539732 h 539732"/>
                  <a:gd name="connsiteX2" fmla="*/ 161995 w 519508"/>
                  <a:gd name="connsiteY2" fmla="*/ 518046 h 539732"/>
                  <a:gd name="connsiteX3" fmla="*/ 143433 w 519508"/>
                  <a:gd name="connsiteY3" fmla="*/ 519734 h 539732"/>
                  <a:gd name="connsiteX4" fmla="*/ 138371 w 519508"/>
                  <a:gd name="connsiteY4" fmla="*/ 507922 h 539732"/>
                  <a:gd name="connsiteX5" fmla="*/ 89435 w 519508"/>
                  <a:gd name="connsiteY5" fmla="*/ 470798 h 539732"/>
                  <a:gd name="connsiteX6" fmla="*/ 64123 w 519508"/>
                  <a:gd name="connsiteY6" fmla="*/ 425237 h 539732"/>
                  <a:gd name="connsiteX7" fmla="*/ 0 w 519508"/>
                  <a:gd name="connsiteY7" fmla="*/ 428612 h 539732"/>
                  <a:gd name="connsiteX8" fmla="*/ 3375 w 519508"/>
                  <a:gd name="connsiteY8" fmla="*/ 413425 h 539732"/>
                  <a:gd name="connsiteX9" fmla="*/ 3375 w 519508"/>
                  <a:gd name="connsiteY9" fmla="*/ 403300 h 539732"/>
                  <a:gd name="connsiteX10" fmla="*/ 11812 w 519508"/>
                  <a:gd name="connsiteY10" fmla="*/ 396550 h 539732"/>
                  <a:gd name="connsiteX11" fmla="*/ 20249 w 519508"/>
                  <a:gd name="connsiteY11" fmla="*/ 372926 h 539732"/>
                  <a:gd name="connsiteX12" fmla="*/ 37124 w 519508"/>
                  <a:gd name="connsiteY12" fmla="*/ 356051 h 539732"/>
                  <a:gd name="connsiteX13" fmla="*/ 13500 w 519508"/>
                  <a:gd name="connsiteY13" fmla="*/ 342552 h 539732"/>
                  <a:gd name="connsiteX14" fmla="*/ 32062 w 519508"/>
                  <a:gd name="connsiteY14" fmla="*/ 313865 h 539732"/>
                  <a:gd name="connsiteX15" fmla="*/ 69185 w 519508"/>
                  <a:gd name="connsiteY15" fmla="*/ 307115 h 539732"/>
                  <a:gd name="connsiteX16" fmla="*/ 82685 w 519508"/>
                  <a:gd name="connsiteY16" fmla="*/ 281804 h 539732"/>
                  <a:gd name="connsiteX17" fmla="*/ 74248 w 519508"/>
                  <a:gd name="connsiteY17" fmla="*/ 269992 h 539732"/>
                  <a:gd name="connsiteX18" fmla="*/ 64123 w 519508"/>
                  <a:gd name="connsiteY18" fmla="*/ 249742 h 539732"/>
                  <a:gd name="connsiteX19" fmla="*/ 23624 w 519508"/>
                  <a:gd name="connsiteY19" fmla="*/ 242992 h 539732"/>
                  <a:gd name="connsiteX20" fmla="*/ 33749 w 519508"/>
                  <a:gd name="connsiteY20" fmla="*/ 227805 h 539732"/>
                  <a:gd name="connsiteX21" fmla="*/ 69185 w 519508"/>
                  <a:gd name="connsiteY21" fmla="*/ 200806 h 539732"/>
                  <a:gd name="connsiteX22" fmla="*/ 57373 w 519508"/>
                  <a:gd name="connsiteY22" fmla="*/ 172120 h 539732"/>
                  <a:gd name="connsiteX23" fmla="*/ 91122 w 519508"/>
                  <a:gd name="connsiteY23" fmla="*/ 178869 h 539732"/>
                  <a:gd name="connsiteX24" fmla="*/ 107997 w 519508"/>
                  <a:gd name="connsiteY24" fmla="*/ 170432 h 539732"/>
                  <a:gd name="connsiteX25" fmla="*/ 99560 w 519508"/>
                  <a:gd name="connsiteY25" fmla="*/ 158620 h 539732"/>
                  <a:gd name="connsiteX26" fmla="*/ 106309 w 519508"/>
                  <a:gd name="connsiteY26" fmla="*/ 151870 h 539732"/>
                  <a:gd name="connsiteX27" fmla="*/ 101247 w 519508"/>
                  <a:gd name="connsiteY27" fmla="*/ 134996 h 539732"/>
                  <a:gd name="connsiteX28" fmla="*/ 67498 w 519508"/>
                  <a:gd name="connsiteY28" fmla="*/ 119809 h 539732"/>
                  <a:gd name="connsiteX29" fmla="*/ 69185 w 519508"/>
                  <a:gd name="connsiteY29" fmla="*/ 99559 h 539732"/>
                  <a:gd name="connsiteX30" fmla="*/ 55686 w 519508"/>
                  <a:gd name="connsiteY30" fmla="*/ 77623 h 539732"/>
                  <a:gd name="connsiteX31" fmla="*/ 38811 w 519508"/>
                  <a:gd name="connsiteY31" fmla="*/ 62436 h 539732"/>
                  <a:gd name="connsiteX32" fmla="*/ 6750 w 519508"/>
                  <a:gd name="connsiteY32" fmla="*/ 42186 h 539732"/>
                  <a:gd name="connsiteX33" fmla="*/ 15187 w 519508"/>
                  <a:gd name="connsiteY33" fmla="*/ 10125 h 539732"/>
                  <a:gd name="connsiteX34" fmla="*/ 32062 w 519508"/>
                  <a:gd name="connsiteY34" fmla="*/ 0 h 539732"/>
                  <a:gd name="connsiteX35" fmla="*/ 35437 w 519508"/>
                  <a:gd name="connsiteY35" fmla="*/ 25312 h 539732"/>
                  <a:gd name="connsiteX36" fmla="*/ 62436 w 519508"/>
                  <a:gd name="connsiteY36" fmla="*/ 37124 h 539732"/>
                  <a:gd name="connsiteX37" fmla="*/ 82685 w 519508"/>
                  <a:gd name="connsiteY37" fmla="*/ 33749 h 539732"/>
                  <a:gd name="connsiteX38" fmla="*/ 101247 w 519508"/>
                  <a:gd name="connsiteY38" fmla="*/ 42186 h 539732"/>
                  <a:gd name="connsiteX39" fmla="*/ 124871 w 519508"/>
                  <a:gd name="connsiteY39" fmla="*/ 26999 h 539732"/>
                  <a:gd name="connsiteX40" fmla="*/ 131621 w 519508"/>
                  <a:gd name="connsiteY40" fmla="*/ 10125 h 539732"/>
                  <a:gd name="connsiteX41" fmla="*/ 145121 w 519508"/>
                  <a:gd name="connsiteY41" fmla="*/ 11812 h 539732"/>
                  <a:gd name="connsiteX42" fmla="*/ 194057 w 519508"/>
                  <a:gd name="connsiteY42" fmla="*/ 13500 h 539732"/>
                  <a:gd name="connsiteX43" fmla="*/ 201300 w 519508"/>
                  <a:gd name="connsiteY43" fmla="*/ 10156 h 539732"/>
                  <a:gd name="connsiteX44" fmla="*/ 519508 w 519508"/>
                  <a:gd name="connsiteY44" fmla="*/ 366345 h 539732"/>
                  <a:gd name="connsiteX0" fmla="*/ 201300 w 519508"/>
                  <a:gd name="connsiteY0" fmla="*/ 539732 h 539732"/>
                  <a:gd name="connsiteX1" fmla="*/ 161995 w 519508"/>
                  <a:gd name="connsiteY1" fmla="*/ 518046 h 539732"/>
                  <a:gd name="connsiteX2" fmla="*/ 143433 w 519508"/>
                  <a:gd name="connsiteY2" fmla="*/ 519734 h 539732"/>
                  <a:gd name="connsiteX3" fmla="*/ 138371 w 519508"/>
                  <a:gd name="connsiteY3" fmla="*/ 507922 h 539732"/>
                  <a:gd name="connsiteX4" fmla="*/ 89435 w 519508"/>
                  <a:gd name="connsiteY4" fmla="*/ 470798 h 539732"/>
                  <a:gd name="connsiteX5" fmla="*/ 64123 w 519508"/>
                  <a:gd name="connsiteY5" fmla="*/ 425237 h 539732"/>
                  <a:gd name="connsiteX6" fmla="*/ 0 w 519508"/>
                  <a:gd name="connsiteY6" fmla="*/ 428612 h 539732"/>
                  <a:gd name="connsiteX7" fmla="*/ 3375 w 519508"/>
                  <a:gd name="connsiteY7" fmla="*/ 413425 h 539732"/>
                  <a:gd name="connsiteX8" fmla="*/ 3375 w 519508"/>
                  <a:gd name="connsiteY8" fmla="*/ 403300 h 539732"/>
                  <a:gd name="connsiteX9" fmla="*/ 11812 w 519508"/>
                  <a:gd name="connsiteY9" fmla="*/ 396550 h 539732"/>
                  <a:gd name="connsiteX10" fmla="*/ 20249 w 519508"/>
                  <a:gd name="connsiteY10" fmla="*/ 372926 h 539732"/>
                  <a:gd name="connsiteX11" fmla="*/ 37124 w 519508"/>
                  <a:gd name="connsiteY11" fmla="*/ 356051 h 539732"/>
                  <a:gd name="connsiteX12" fmla="*/ 13500 w 519508"/>
                  <a:gd name="connsiteY12" fmla="*/ 342552 h 539732"/>
                  <a:gd name="connsiteX13" fmla="*/ 32062 w 519508"/>
                  <a:gd name="connsiteY13" fmla="*/ 313865 h 539732"/>
                  <a:gd name="connsiteX14" fmla="*/ 69185 w 519508"/>
                  <a:gd name="connsiteY14" fmla="*/ 307115 h 539732"/>
                  <a:gd name="connsiteX15" fmla="*/ 82685 w 519508"/>
                  <a:gd name="connsiteY15" fmla="*/ 281804 h 539732"/>
                  <a:gd name="connsiteX16" fmla="*/ 74248 w 519508"/>
                  <a:gd name="connsiteY16" fmla="*/ 269992 h 539732"/>
                  <a:gd name="connsiteX17" fmla="*/ 64123 w 519508"/>
                  <a:gd name="connsiteY17" fmla="*/ 249742 h 539732"/>
                  <a:gd name="connsiteX18" fmla="*/ 23624 w 519508"/>
                  <a:gd name="connsiteY18" fmla="*/ 242992 h 539732"/>
                  <a:gd name="connsiteX19" fmla="*/ 33749 w 519508"/>
                  <a:gd name="connsiteY19" fmla="*/ 227805 h 539732"/>
                  <a:gd name="connsiteX20" fmla="*/ 69185 w 519508"/>
                  <a:gd name="connsiteY20" fmla="*/ 200806 h 539732"/>
                  <a:gd name="connsiteX21" fmla="*/ 57373 w 519508"/>
                  <a:gd name="connsiteY21" fmla="*/ 172120 h 539732"/>
                  <a:gd name="connsiteX22" fmla="*/ 91122 w 519508"/>
                  <a:gd name="connsiteY22" fmla="*/ 178869 h 539732"/>
                  <a:gd name="connsiteX23" fmla="*/ 107997 w 519508"/>
                  <a:gd name="connsiteY23" fmla="*/ 170432 h 539732"/>
                  <a:gd name="connsiteX24" fmla="*/ 99560 w 519508"/>
                  <a:gd name="connsiteY24" fmla="*/ 158620 h 539732"/>
                  <a:gd name="connsiteX25" fmla="*/ 106309 w 519508"/>
                  <a:gd name="connsiteY25" fmla="*/ 151870 h 539732"/>
                  <a:gd name="connsiteX26" fmla="*/ 101247 w 519508"/>
                  <a:gd name="connsiteY26" fmla="*/ 134996 h 539732"/>
                  <a:gd name="connsiteX27" fmla="*/ 67498 w 519508"/>
                  <a:gd name="connsiteY27" fmla="*/ 119809 h 539732"/>
                  <a:gd name="connsiteX28" fmla="*/ 69185 w 519508"/>
                  <a:gd name="connsiteY28" fmla="*/ 99559 h 539732"/>
                  <a:gd name="connsiteX29" fmla="*/ 55686 w 519508"/>
                  <a:gd name="connsiteY29" fmla="*/ 77623 h 539732"/>
                  <a:gd name="connsiteX30" fmla="*/ 38811 w 519508"/>
                  <a:gd name="connsiteY30" fmla="*/ 62436 h 539732"/>
                  <a:gd name="connsiteX31" fmla="*/ 6750 w 519508"/>
                  <a:gd name="connsiteY31" fmla="*/ 42186 h 539732"/>
                  <a:gd name="connsiteX32" fmla="*/ 15187 w 519508"/>
                  <a:gd name="connsiteY32" fmla="*/ 10125 h 539732"/>
                  <a:gd name="connsiteX33" fmla="*/ 32062 w 519508"/>
                  <a:gd name="connsiteY33" fmla="*/ 0 h 539732"/>
                  <a:gd name="connsiteX34" fmla="*/ 35437 w 519508"/>
                  <a:gd name="connsiteY34" fmla="*/ 25312 h 539732"/>
                  <a:gd name="connsiteX35" fmla="*/ 62436 w 519508"/>
                  <a:gd name="connsiteY35" fmla="*/ 37124 h 539732"/>
                  <a:gd name="connsiteX36" fmla="*/ 82685 w 519508"/>
                  <a:gd name="connsiteY36" fmla="*/ 33749 h 539732"/>
                  <a:gd name="connsiteX37" fmla="*/ 101247 w 519508"/>
                  <a:gd name="connsiteY37" fmla="*/ 42186 h 539732"/>
                  <a:gd name="connsiteX38" fmla="*/ 124871 w 519508"/>
                  <a:gd name="connsiteY38" fmla="*/ 26999 h 539732"/>
                  <a:gd name="connsiteX39" fmla="*/ 131621 w 519508"/>
                  <a:gd name="connsiteY39" fmla="*/ 10125 h 539732"/>
                  <a:gd name="connsiteX40" fmla="*/ 145121 w 519508"/>
                  <a:gd name="connsiteY40" fmla="*/ 11812 h 539732"/>
                  <a:gd name="connsiteX41" fmla="*/ 194057 w 519508"/>
                  <a:gd name="connsiteY41" fmla="*/ 13500 h 539732"/>
                  <a:gd name="connsiteX42" fmla="*/ 201300 w 519508"/>
                  <a:gd name="connsiteY42" fmla="*/ 10156 h 539732"/>
                  <a:gd name="connsiteX43" fmla="*/ 519508 w 519508"/>
                  <a:gd name="connsiteY43" fmla="*/ 366345 h 539732"/>
                  <a:gd name="connsiteX0" fmla="*/ 201300 w 201300"/>
                  <a:gd name="connsiteY0" fmla="*/ 539732 h 539732"/>
                  <a:gd name="connsiteX1" fmla="*/ 161995 w 201300"/>
                  <a:gd name="connsiteY1" fmla="*/ 518046 h 539732"/>
                  <a:gd name="connsiteX2" fmla="*/ 143433 w 201300"/>
                  <a:gd name="connsiteY2" fmla="*/ 519734 h 539732"/>
                  <a:gd name="connsiteX3" fmla="*/ 138371 w 201300"/>
                  <a:gd name="connsiteY3" fmla="*/ 507922 h 539732"/>
                  <a:gd name="connsiteX4" fmla="*/ 89435 w 201300"/>
                  <a:gd name="connsiteY4" fmla="*/ 470798 h 539732"/>
                  <a:gd name="connsiteX5" fmla="*/ 64123 w 201300"/>
                  <a:gd name="connsiteY5" fmla="*/ 425237 h 539732"/>
                  <a:gd name="connsiteX6" fmla="*/ 0 w 201300"/>
                  <a:gd name="connsiteY6" fmla="*/ 428612 h 539732"/>
                  <a:gd name="connsiteX7" fmla="*/ 3375 w 201300"/>
                  <a:gd name="connsiteY7" fmla="*/ 413425 h 539732"/>
                  <a:gd name="connsiteX8" fmla="*/ 3375 w 201300"/>
                  <a:gd name="connsiteY8" fmla="*/ 403300 h 539732"/>
                  <a:gd name="connsiteX9" fmla="*/ 11812 w 201300"/>
                  <a:gd name="connsiteY9" fmla="*/ 396550 h 539732"/>
                  <a:gd name="connsiteX10" fmla="*/ 20249 w 201300"/>
                  <a:gd name="connsiteY10" fmla="*/ 372926 h 539732"/>
                  <a:gd name="connsiteX11" fmla="*/ 37124 w 201300"/>
                  <a:gd name="connsiteY11" fmla="*/ 356051 h 539732"/>
                  <a:gd name="connsiteX12" fmla="*/ 13500 w 201300"/>
                  <a:gd name="connsiteY12" fmla="*/ 342552 h 539732"/>
                  <a:gd name="connsiteX13" fmla="*/ 32062 w 201300"/>
                  <a:gd name="connsiteY13" fmla="*/ 313865 h 539732"/>
                  <a:gd name="connsiteX14" fmla="*/ 69185 w 201300"/>
                  <a:gd name="connsiteY14" fmla="*/ 307115 h 539732"/>
                  <a:gd name="connsiteX15" fmla="*/ 82685 w 201300"/>
                  <a:gd name="connsiteY15" fmla="*/ 281804 h 539732"/>
                  <a:gd name="connsiteX16" fmla="*/ 74248 w 201300"/>
                  <a:gd name="connsiteY16" fmla="*/ 269992 h 539732"/>
                  <a:gd name="connsiteX17" fmla="*/ 64123 w 201300"/>
                  <a:gd name="connsiteY17" fmla="*/ 249742 h 539732"/>
                  <a:gd name="connsiteX18" fmla="*/ 23624 w 201300"/>
                  <a:gd name="connsiteY18" fmla="*/ 242992 h 539732"/>
                  <a:gd name="connsiteX19" fmla="*/ 33749 w 201300"/>
                  <a:gd name="connsiteY19" fmla="*/ 227805 h 539732"/>
                  <a:gd name="connsiteX20" fmla="*/ 69185 w 201300"/>
                  <a:gd name="connsiteY20" fmla="*/ 200806 h 539732"/>
                  <a:gd name="connsiteX21" fmla="*/ 57373 w 201300"/>
                  <a:gd name="connsiteY21" fmla="*/ 172120 h 539732"/>
                  <a:gd name="connsiteX22" fmla="*/ 91122 w 201300"/>
                  <a:gd name="connsiteY22" fmla="*/ 178869 h 539732"/>
                  <a:gd name="connsiteX23" fmla="*/ 107997 w 201300"/>
                  <a:gd name="connsiteY23" fmla="*/ 170432 h 539732"/>
                  <a:gd name="connsiteX24" fmla="*/ 99560 w 201300"/>
                  <a:gd name="connsiteY24" fmla="*/ 158620 h 539732"/>
                  <a:gd name="connsiteX25" fmla="*/ 106309 w 201300"/>
                  <a:gd name="connsiteY25" fmla="*/ 151870 h 539732"/>
                  <a:gd name="connsiteX26" fmla="*/ 101247 w 201300"/>
                  <a:gd name="connsiteY26" fmla="*/ 134996 h 539732"/>
                  <a:gd name="connsiteX27" fmla="*/ 67498 w 201300"/>
                  <a:gd name="connsiteY27" fmla="*/ 119809 h 539732"/>
                  <a:gd name="connsiteX28" fmla="*/ 69185 w 201300"/>
                  <a:gd name="connsiteY28" fmla="*/ 99559 h 539732"/>
                  <a:gd name="connsiteX29" fmla="*/ 55686 w 201300"/>
                  <a:gd name="connsiteY29" fmla="*/ 77623 h 539732"/>
                  <a:gd name="connsiteX30" fmla="*/ 38811 w 201300"/>
                  <a:gd name="connsiteY30" fmla="*/ 62436 h 539732"/>
                  <a:gd name="connsiteX31" fmla="*/ 6750 w 201300"/>
                  <a:gd name="connsiteY31" fmla="*/ 42186 h 539732"/>
                  <a:gd name="connsiteX32" fmla="*/ 15187 w 201300"/>
                  <a:gd name="connsiteY32" fmla="*/ 10125 h 539732"/>
                  <a:gd name="connsiteX33" fmla="*/ 32062 w 201300"/>
                  <a:gd name="connsiteY33" fmla="*/ 0 h 539732"/>
                  <a:gd name="connsiteX34" fmla="*/ 35437 w 201300"/>
                  <a:gd name="connsiteY34" fmla="*/ 25312 h 539732"/>
                  <a:gd name="connsiteX35" fmla="*/ 62436 w 201300"/>
                  <a:gd name="connsiteY35" fmla="*/ 37124 h 539732"/>
                  <a:gd name="connsiteX36" fmla="*/ 82685 w 201300"/>
                  <a:gd name="connsiteY36" fmla="*/ 33749 h 539732"/>
                  <a:gd name="connsiteX37" fmla="*/ 101247 w 201300"/>
                  <a:gd name="connsiteY37" fmla="*/ 42186 h 539732"/>
                  <a:gd name="connsiteX38" fmla="*/ 124871 w 201300"/>
                  <a:gd name="connsiteY38" fmla="*/ 26999 h 539732"/>
                  <a:gd name="connsiteX39" fmla="*/ 131621 w 201300"/>
                  <a:gd name="connsiteY39" fmla="*/ 10125 h 539732"/>
                  <a:gd name="connsiteX40" fmla="*/ 145121 w 201300"/>
                  <a:gd name="connsiteY40" fmla="*/ 11812 h 539732"/>
                  <a:gd name="connsiteX41" fmla="*/ 194057 w 201300"/>
                  <a:gd name="connsiteY41" fmla="*/ 13500 h 539732"/>
                  <a:gd name="connsiteX42" fmla="*/ 201300 w 201300"/>
                  <a:gd name="connsiteY42" fmla="*/ 10156 h 539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01300" h="539732">
                    <a:moveTo>
                      <a:pt x="201300" y="539732"/>
                    </a:moveTo>
                    <a:lnTo>
                      <a:pt x="161995" y="518046"/>
                    </a:lnTo>
                    <a:lnTo>
                      <a:pt x="143433" y="519734"/>
                    </a:lnTo>
                    <a:lnTo>
                      <a:pt x="138371" y="507922"/>
                    </a:lnTo>
                    <a:lnTo>
                      <a:pt x="89435" y="470798"/>
                    </a:lnTo>
                    <a:lnTo>
                      <a:pt x="64123" y="425237"/>
                    </a:lnTo>
                    <a:lnTo>
                      <a:pt x="0" y="428612"/>
                    </a:lnTo>
                    <a:lnTo>
                      <a:pt x="3375" y="413425"/>
                    </a:lnTo>
                    <a:lnTo>
                      <a:pt x="3375" y="403300"/>
                    </a:lnTo>
                    <a:lnTo>
                      <a:pt x="11812" y="396550"/>
                    </a:lnTo>
                    <a:lnTo>
                      <a:pt x="20249" y="372926"/>
                    </a:lnTo>
                    <a:lnTo>
                      <a:pt x="37124" y="356051"/>
                    </a:lnTo>
                    <a:lnTo>
                      <a:pt x="13500" y="342552"/>
                    </a:lnTo>
                    <a:lnTo>
                      <a:pt x="32062" y="313865"/>
                    </a:lnTo>
                    <a:lnTo>
                      <a:pt x="69185" y="307115"/>
                    </a:lnTo>
                    <a:lnTo>
                      <a:pt x="82685" y="281804"/>
                    </a:lnTo>
                    <a:lnTo>
                      <a:pt x="74248" y="269992"/>
                    </a:lnTo>
                    <a:lnTo>
                      <a:pt x="64123" y="249742"/>
                    </a:lnTo>
                    <a:lnTo>
                      <a:pt x="23624" y="242992"/>
                    </a:lnTo>
                    <a:lnTo>
                      <a:pt x="33749" y="227805"/>
                    </a:lnTo>
                    <a:lnTo>
                      <a:pt x="69185" y="200806"/>
                    </a:lnTo>
                    <a:lnTo>
                      <a:pt x="57373" y="172120"/>
                    </a:lnTo>
                    <a:lnTo>
                      <a:pt x="91122" y="178869"/>
                    </a:lnTo>
                    <a:lnTo>
                      <a:pt x="107997" y="170432"/>
                    </a:lnTo>
                    <a:lnTo>
                      <a:pt x="99560" y="158620"/>
                    </a:lnTo>
                    <a:lnTo>
                      <a:pt x="106309" y="151870"/>
                    </a:lnTo>
                    <a:lnTo>
                      <a:pt x="101247" y="134996"/>
                    </a:lnTo>
                    <a:lnTo>
                      <a:pt x="67498" y="119809"/>
                    </a:lnTo>
                    <a:lnTo>
                      <a:pt x="69185" y="99559"/>
                    </a:lnTo>
                    <a:lnTo>
                      <a:pt x="55686" y="77623"/>
                    </a:lnTo>
                    <a:lnTo>
                      <a:pt x="38811" y="62436"/>
                    </a:lnTo>
                    <a:lnTo>
                      <a:pt x="6750" y="42186"/>
                    </a:lnTo>
                    <a:lnTo>
                      <a:pt x="15187" y="10125"/>
                    </a:lnTo>
                    <a:lnTo>
                      <a:pt x="32062" y="0"/>
                    </a:lnTo>
                    <a:lnTo>
                      <a:pt x="35437" y="25312"/>
                    </a:lnTo>
                    <a:lnTo>
                      <a:pt x="62436" y="37124"/>
                    </a:lnTo>
                    <a:lnTo>
                      <a:pt x="82685" y="33749"/>
                    </a:lnTo>
                    <a:lnTo>
                      <a:pt x="101247" y="42186"/>
                    </a:lnTo>
                    <a:lnTo>
                      <a:pt x="124871" y="26999"/>
                    </a:lnTo>
                    <a:lnTo>
                      <a:pt x="131621" y="10125"/>
                    </a:lnTo>
                    <a:lnTo>
                      <a:pt x="145121" y="11812"/>
                    </a:lnTo>
                    <a:lnTo>
                      <a:pt x="194057" y="13500"/>
                    </a:lnTo>
                    <a:lnTo>
                      <a:pt x="201300" y="10156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7D8C7940-CBCC-729D-7251-FA25480699BC}"/>
                  </a:ext>
                </a:extLst>
              </p:cNvPr>
              <p:cNvSpPr/>
              <p:nvPr/>
            </p:nvSpPr>
            <p:spPr>
              <a:xfrm>
                <a:off x="651511" y="836998"/>
                <a:ext cx="1102782" cy="1078675"/>
              </a:xfrm>
              <a:custGeom>
                <a:avLst/>
                <a:gdLst>
                  <a:gd name="connsiteX0" fmla="*/ 554974 w 1102782"/>
                  <a:gd name="connsiteY0" fmla="*/ 0 h 1078675"/>
                  <a:gd name="connsiteX1" fmla="*/ 1095666 w 1102782"/>
                  <a:gd name="connsiteY1" fmla="*/ 0 h 1078675"/>
                  <a:gd name="connsiteX2" fmla="*/ 1102782 w 1102782"/>
                  <a:gd name="connsiteY2" fmla="*/ 11069 h 1078675"/>
                  <a:gd name="connsiteX3" fmla="*/ 1098732 w 1102782"/>
                  <a:gd name="connsiteY3" fmla="*/ 27269 h 1078675"/>
                  <a:gd name="connsiteX4" fmla="*/ 1102782 w 1102782"/>
                  <a:gd name="connsiteY4" fmla="*/ 37393 h 1078675"/>
                  <a:gd name="connsiteX5" fmla="*/ 1086583 w 1102782"/>
                  <a:gd name="connsiteY5" fmla="*/ 57643 h 1078675"/>
                  <a:gd name="connsiteX6" fmla="*/ 1086583 w 1102782"/>
                  <a:gd name="connsiteY6" fmla="*/ 142690 h 1078675"/>
                  <a:gd name="connsiteX7" fmla="*/ 1025835 w 1102782"/>
                  <a:gd name="connsiteY7" fmla="*/ 164964 h 1078675"/>
                  <a:gd name="connsiteX8" fmla="*/ 979261 w 1102782"/>
                  <a:gd name="connsiteY8" fmla="*/ 185214 h 1078675"/>
                  <a:gd name="connsiteX9" fmla="*/ 969136 w 1102782"/>
                  <a:gd name="connsiteY9" fmla="*/ 201413 h 1078675"/>
                  <a:gd name="connsiteX10" fmla="*/ 983311 w 1102782"/>
                  <a:gd name="connsiteY10" fmla="*/ 203438 h 1078675"/>
                  <a:gd name="connsiteX11" fmla="*/ 993436 w 1102782"/>
                  <a:gd name="connsiteY11" fmla="*/ 241912 h 1078675"/>
                  <a:gd name="connsiteX12" fmla="*/ 961037 w 1102782"/>
                  <a:gd name="connsiteY12" fmla="*/ 266211 h 1078675"/>
                  <a:gd name="connsiteX13" fmla="*/ 948682 w 1102782"/>
                  <a:gd name="connsiteY13" fmla="*/ 326216 h 1078675"/>
                  <a:gd name="connsiteX14" fmla="*/ 925094 w 1102782"/>
                  <a:gd name="connsiteY14" fmla="*/ 318353 h 1078675"/>
                  <a:gd name="connsiteX15" fmla="*/ 882064 w 1102782"/>
                  <a:gd name="connsiteY15" fmla="*/ 343665 h 1078675"/>
                  <a:gd name="connsiteX16" fmla="*/ 839034 w 1102782"/>
                  <a:gd name="connsiteY16" fmla="*/ 313291 h 1078675"/>
                  <a:gd name="connsiteX17" fmla="*/ 808660 w 1102782"/>
                  <a:gd name="connsiteY17" fmla="*/ 331009 h 1078675"/>
                  <a:gd name="connsiteX18" fmla="*/ 770692 w 1102782"/>
                  <a:gd name="connsiteY18" fmla="*/ 325946 h 1078675"/>
                  <a:gd name="connsiteX19" fmla="*/ 755505 w 1102782"/>
                  <a:gd name="connsiteY19" fmla="*/ 305697 h 1078675"/>
                  <a:gd name="connsiteX20" fmla="*/ 735256 w 1102782"/>
                  <a:gd name="connsiteY20" fmla="*/ 313291 h 1078675"/>
                  <a:gd name="connsiteX21" fmla="*/ 699820 w 1102782"/>
                  <a:gd name="connsiteY21" fmla="*/ 343665 h 1078675"/>
                  <a:gd name="connsiteX22" fmla="*/ 694757 w 1102782"/>
                  <a:gd name="connsiteY22" fmla="*/ 368977 h 1078675"/>
                  <a:gd name="connsiteX23" fmla="*/ 659321 w 1102782"/>
                  <a:gd name="connsiteY23" fmla="*/ 414537 h 1078675"/>
                  <a:gd name="connsiteX24" fmla="*/ 644134 w 1102782"/>
                  <a:gd name="connsiteY24" fmla="*/ 439850 h 1078675"/>
                  <a:gd name="connsiteX25" fmla="*/ 616291 w 1102782"/>
                  <a:gd name="connsiteY25" fmla="*/ 457567 h 1078675"/>
                  <a:gd name="connsiteX26" fmla="*/ 583386 w 1102782"/>
                  <a:gd name="connsiteY26" fmla="*/ 457567 h 1078675"/>
                  <a:gd name="connsiteX27" fmla="*/ 542887 w 1102782"/>
                  <a:gd name="connsiteY27" fmla="*/ 513253 h 1078675"/>
                  <a:gd name="connsiteX28" fmla="*/ 608697 w 1102782"/>
                  <a:gd name="connsiteY28" fmla="*/ 536034 h 1078675"/>
                  <a:gd name="connsiteX29" fmla="*/ 611228 w 1102782"/>
                  <a:gd name="connsiteY29" fmla="*/ 563877 h 1078675"/>
                  <a:gd name="connsiteX30" fmla="*/ 580854 w 1102782"/>
                  <a:gd name="connsiteY30" fmla="*/ 563877 h 1078675"/>
                  <a:gd name="connsiteX31" fmla="*/ 568199 w 1102782"/>
                  <a:gd name="connsiteY31" fmla="*/ 584126 h 1078675"/>
                  <a:gd name="connsiteX32" fmla="*/ 527700 w 1102782"/>
                  <a:gd name="connsiteY32" fmla="*/ 571470 h 1078675"/>
                  <a:gd name="connsiteX33" fmla="*/ 466952 w 1102782"/>
                  <a:gd name="connsiteY33" fmla="*/ 609437 h 1078675"/>
                  <a:gd name="connsiteX34" fmla="*/ 403673 w 1102782"/>
                  <a:gd name="connsiteY34" fmla="*/ 606906 h 1078675"/>
                  <a:gd name="connsiteX35" fmla="*/ 373298 w 1102782"/>
                  <a:gd name="connsiteY35" fmla="*/ 594251 h 1078675"/>
                  <a:gd name="connsiteX36" fmla="*/ 368236 w 1102782"/>
                  <a:gd name="connsiteY36" fmla="*/ 614500 h 1078675"/>
                  <a:gd name="connsiteX37" fmla="*/ 345455 w 1102782"/>
                  <a:gd name="connsiteY37" fmla="*/ 634749 h 1078675"/>
                  <a:gd name="connsiteX38" fmla="*/ 327737 w 1102782"/>
                  <a:gd name="connsiteY38" fmla="*/ 609437 h 1078675"/>
                  <a:gd name="connsiteX39" fmla="*/ 289769 w 1102782"/>
                  <a:gd name="connsiteY39" fmla="*/ 619562 h 1078675"/>
                  <a:gd name="connsiteX40" fmla="*/ 274582 w 1102782"/>
                  <a:gd name="connsiteY40" fmla="*/ 611969 h 1078675"/>
                  <a:gd name="connsiteX41" fmla="*/ 261927 w 1102782"/>
                  <a:gd name="connsiteY41" fmla="*/ 634749 h 1078675"/>
                  <a:gd name="connsiteX42" fmla="*/ 239146 w 1102782"/>
                  <a:gd name="connsiteY42" fmla="*/ 601845 h 1078675"/>
                  <a:gd name="connsiteX43" fmla="*/ 218897 w 1102782"/>
                  <a:gd name="connsiteY43" fmla="*/ 601845 h 1078675"/>
                  <a:gd name="connsiteX44" fmla="*/ 218897 w 1102782"/>
                  <a:gd name="connsiteY44" fmla="*/ 632219 h 1078675"/>
                  <a:gd name="connsiteX45" fmla="*/ 206241 w 1102782"/>
                  <a:gd name="connsiteY45" fmla="*/ 660061 h 1078675"/>
                  <a:gd name="connsiteX46" fmla="*/ 153086 w 1102782"/>
                  <a:gd name="connsiteY46" fmla="*/ 687904 h 1078675"/>
                  <a:gd name="connsiteX47" fmla="*/ 137899 w 1102782"/>
                  <a:gd name="connsiteY47" fmla="*/ 708153 h 1078675"/>
                  <a:gd name="connsiteX48" fmla="*/ 155617 w 1102782"/>
                  <a:gd name="connsiteY48" fmla="*/ 718278 h 1078675"/>
                  <a:gd name="connsiteX49" fmla="*/ 122712 w 1102782"/>
                  <a:gd name="connsiteY49" fmla="*/ 786620 h 1078675"/>
                  <a:gd name="connsiteX50" fmla="*/ 137899 w 1102782"/>
                  <a:gd name="connsiteY50" fmla="*/ 806869 h 1078675"/>
                  <a:gd name="connsiteX51" fmla="*/ 122712 w 1102782"/>
                  <a:gd name="connsiteY51" fmla="*/ 844837 h 1078675"/>
                  <a:gd name="connsiteX52" fmla="*/ 84744 w 1102782"/>
                  <a:gd name="connsiteY52" fmla="*/ 877742 h 1078675"/>
                  <a:gd name="connsiteX53" fmla="*/ 72089 w 1102782"/>
                  <a:gd name="connsiteY53" fmla="*/ 880273 h 1078675"/>
                  <a:gd name="connsiteX54" fmla="*/ 56902 w 1102782"/>
                  <a:gd name="connsiteY54" fmla="*/ 903053 h 1078675"/>
                  <a:gd name="connsiteX55" fmla="*/ 74620 w 1102782"/>
                  <a:gd name="connsiteY55" fmla="*/ 910647 h 1078675"/>
                  <a:gd name="connsiteX56" fmla="*/ 82564 w 1102782"/>
                  <a:gd name="connsiteY56" fmla="*/ 936465 h 1078675"/>
                  <a:gd name="connsiteX57" fmla="*/ 53864 w 1102782"/>
                  <a:gd name="connsiteY57" fmla="*/ 936465 h 1078675"/>
                  <a:gd name="connsiteX58" fmla="*/ 45764 w 1102782"/>
                  <a:gd name="connsiteY58" fmla="*/ 952665 h 1078675"/>
                  <a:gd name="connsiteX59" fmla="*/ 27540 w 1102782"/>
                  <a:gd name="connsiteY59" fmla="*/ 974939 h 1078675"/>
                  <a:gd name="connsiteX60" fmla="*/ 19440 w 1102782"/>
                  <a:gd name="connsiteY60" fmla="*/ 991138 h 1078675"/>
                  <a:gd name="connsiteX61" fmla="*/ 43740 w 1102782"/>
                  <a:gd name="connsiteY61" fmla="*/ 1023537 h 1078675"/>
                  <a:gd name="connsiteX62" fmla="*/ 37665 w 1102782"/>
                  <a:gd name="connsiteY62" fmla="*/ 1031637 h 1078675"/>
                  <a:gd name="connsiteX63" fmla="*/ 23490 w 1102782"/>
                  <a:gd name="connsiteY63" fmla="*/ 1041762 h 1078675"/>
                  <a:gd name="connsiteX64" fmla="*/ 0 w 1102782"/>
                  <a:gd name="connsiteY64" fmla="*/ 1078675 h 1078675"/>
                  <a:gd name="connsiteX65" fmla="*/ 0 w 1102782"/>
                  <a:gd name="connsiteY65" fmla="*/ 593264 h 1078675"/>
                  <a:gd name="connsiteX66" fmla="*/ 18934 w 1102782"/>
                  <a:gd name="connsiteY66" fmla="*/ 579063 h 1078675"/>
                  <a:gd name="connsiteX67" fmla="*/ 29059 w 1102782"/>
                  <a:gd name="connsiteY67" fmla="*/ 553752 h 1078675"/>
                  <a:gd name="connsiteX68" fmla="*/ 46777 w 1102782"/>
                  <a:gd name="connsiteY68" fmla="*/ 543627 h 1078675"/>
                  <a:gd name="connsiteX69" fmla="*/ 74620 w 1102782"/>
                  <a:gd name="connsiteY69" fmla="*/ 513253 h 1078675"/>
                  <a:gd name="connsiteX70" fmla="*/ 99932 w 1102782"/>
                  <a:gd name="connsiteY70" fmla="*/ 490473 h 1078675"/>
                  <a:gd name="connsiteX71" fmla="*/ 145492 w 1102782"/>
                  <a:gd name="connsiteY71" fmla="*/ 442381 h 1078675"/>
                  <a:gd name="connsiteX72" fmla="*/ 231553 w 1102782"/>
                  <a:gd name="connsiteY72" fmla="*/ 368977 h 1078675"/>
                  <a:gd name="connsiteX73" fmla="*/ 282176 w 1102782"/>
                  <a:gd name="connsiteY73" fmla="*/ 361383 h 1078675"/>
                  <a:gd name="connsiteX74" fmla="*/ 302426 w 1102782"/>
                  <a:gd name="connsiteY74" fmla="*/ 318353 h 1078675"/>
                  <a:gd name="connsiteX75" fmla="*/ 347986 w 1102782"/>
                  <a:gd name="connsiteY75" fmla="*/ 265198 h 1078675"/>
                  <a:gd name="connsiteX76" fmla="*/ 360642 w 1102782"/>
                  <a:gd name="connsiteY76" fmla="*/ 229762 h 1078675"/>
                  <a:gd name="connsiteX77" fmla="*/ 426453 w 1102782"/>
                  <a:gd name="connsiteY77" fmla="*/ 179139 h 1078675"/>
                  <a:gd name="connsiteX78" fmla="*/ 504920 w 1102782"/>
                  <a:gd name="connsiteY78" fmla="*/ 138640 h 1078675"/>
                  <a:gd name="connsiteX79" fmla="*/ 547949 w 1102782"/>
                  <a:gd name="connsiteY79" fmla="*/ 123452 h 1078675"/>
                  <a:gd name="connsiteX80" fmla="*/ 568199 w 1102782"/>
                  <a:gd name="connsiteY80" fmla="*/ 85486 h 1078675"/>
                  <a:gd name="connsiteX81" fmla="*/ 575792 w 1102782"/>
                  <a:gd name="connsiteY81" fmla="*/ 22206 h 107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1102782" h="1078675">
                    <a:moveTo>
                      <a:pt x="554974" y="0"/>
                    </a:moveTo>
                    <a:lnTo>
                      <a:pt x="1095666" y="0"/>
                    </a:lnTo>
                    <a:lnTo>
                      <a:pt x="1102782" y="11069"/>
                    </a:lnTo>
                    <a:lnTo>
                      <a:pt x="1098732" y="27269"/>
                    </a:lnTo>
                    <a:lnTo>
                      <a:pt x="1102782" y="37393"/>
                    </a:lnTo>
                    <a:lnTo>
                      <a:pt x="1086583" y="57643"/>
                    </a:lnTo>
                    <a:lnTo>
                      <a:pt x="1086583" y="142690"/>
                    </a:lnTo>
                    <a:lnTo>
                      <a:pt x="1025835" y="164964"/>
                    </a:lnTo>
                    <a:lnTo>
                      <a:pt x="979261" y="185214"/>
                    </a:lnTo>
                    <a:lnTo>
                      <a:pt x="969136" y="201413"/>
                    </a:lnTo>
                    <a:lnTo>
                      <a:pt x="983311" y="203438"/>
                    </a:lnTo>
                    <a:lnTo>
                      <a:pt x="993436" y="241912"/>
                    </a:lnTo>
                    <a:lnTo>
                      <a:pt x="961037" y="266211"/>
                    </a:lnTo>
                    <a:lnTo>
                      <a:pt x="948682" y="326216"/>
                    </a:lnTo>
                    <a:lnTo>
                      <a:pt x="925094" y="318353"/>
                    </a:lnTo>
                    <a:lnTo>
                      <a:pt x="882064" y="343665"/>
                    </a:lnTo>
                    <a:lnTo>
                      <a:pt x="839034" y="313291"/>
                    </a:lnTo>
                    <a:lnTo>
                      <a:pt x="808660" y="331009"/>
                    </a:lnTo>
                    <a:lnTo>
                      <a:pt x="770692" y="325946"/>
                    </a:lnTo>
                    <a:lnTo>
                      <a:pt x="755505" y="305697"/>
                    </a:lnTo>
                    <a:lnTo>
                      <a:pt x="735256" y="313291"/>
                    </a:lnTo>
                    <a:lnTo>
                      <a:pt x="699820" y="343665"/>
                    </a:lnTo>
                    <a:lnTo>
                      <a:pt x="694757" y="368977"/>
                    </a:lnTo>
                    <a:lnTo>
                      <a:pt x="659321" y="414537"/>
                    </a:lnTo>
                    <a:lnTo>
                      <a:pt x="644134" y="439850"/>
                    </a:lnTo>
                    <a:lnTo>
                      <a:pt x="616291" y="457567"/>
                    </a:lnTo>
                    <a:lnTo>
                      <a:pt x="583386" y="457567"/>
                    </a:lnTo>
                    <a:lnTo>
                      <a:pt x="542887" y="513253"/>
                    </a:lnTo>
                    <a:lnTo>
                      <a:pt x="608697" y="536034"/>
                    </a:lnTo>
                    <a:lnTo>
                      <a:pt x="611228" y="563877"/>
                    </a:lnTo>
                    <a:lnTo>
                      <a:pt x="580854" y="563877"/>
                    </a:lnTo>
                    <a:lnTo>
                      <a:pt x="568199" y="584126"/>
                    </a:lnTo>
                    <a:lnTo>
                      <a:pt x="527700" y="571470"/>
                    </a:lnTo>
                    <a:lnTo>
                      <a:pt x="466952" y="609437"/>
                    </a:lnTo>
                    <a:lnTo>
                      <a:pt x="403673" y="606906"/>
                    </a:lnTo>
                    <a:lnTo>
                      <a:pt x="373298" y="594251"/>
                    </a:lnTo>
                    <a:lnTo>
                      <a:pt x="368236" y="614500"/>
                    </a:lnTo>
                    <a:lnTo>
                      <a:pt x="345455" y="634749"/>
                    </a:lnTo>
                    <a:lnTo>
                      <a:pt x="327737" y="609437"/>
                    </a:lnTo>
                    <a:lnTo>
                      <a:pt x="289769" y="619562"/>
                    </a:lnTo>
                    <a:lnTo>
                      <a:pt x="274582" y="611969"/>
                    </a:lnTo>
                    <a:lnTo>
                      <a:pt x="261927" y="634749"/>
                    </a:lnTo>
                    <a:lnTo>
                      <a:pt x="239146" y="601845"/>
                    </a:lnTo>
                    <a:lnTo>
                      <a:pt x="218897" y="601845"/>
                    </a:lnTo>
                    <a:lnTo>
                      <a:pt x="218897" y="632219"/>
                    </a:lnTo>
                    <a:lnTo>
                      <a:pt x="206241" y="660061"/>
                    </a:lnTo>
                    <a:lnTo>
                      <a:pt x="153086" y="687904"/>
                    </a:lnTo>
                    <a:lnTo>
                      <a:pt x="137899" y="708153"/>
                    </a:lnTo>
                    <a:lnTo>
                      <a:pt x="155617" y="718278"/>
                    </a:lnTo>
                    <a:lnTo>
                      <a:pt x="122712" y="786620"/>
                    </a:lnTo>
                    <a:lnTo>
                      <a:pt x="137899" y="806869"/>
                    </a:lnTo>
                    <a:lnTo>
                      <a:pt x="122712" y="844837"/>
                    </a:lnTo>
                    <a:lnTo>
                      <a:pt x="84744" y="877742"/>
                    </a:lnTo>
                    <a:lnTo>
                      <a:pt x="72089" y="880273"/>
                    </a:lnTo>
                    <a:lnTo>
                      <a:pt x="56902" y="903053"/>
                    </a:lnTo>
                    <a:lnTo>
                      <a:pt x="74620" y="910647"/>
                    </a:lnTo>
                    <a:lnTo>
                      <a:pt x="82564" y="936465"/>
                    </a:lnTo>
                    <a:lnTo>
                      <a:pt x="53864" y="936465"/>
                    </a:lnTo>
                    <a:lnTo>
                      <a:pt x="45764" y="952665"/>
                    </a:lnTo>
                    <a:lnTo>
                      <a:pt x="27540" y="974939"/>
                    </a:lnTo>
                    <a:lnTo>
                      <a:pt x="19440" y="991138"/>
                    </a:lnTo>
                    <a:lnTo>
                      <a:pt x="43740" y="1023537"/>
                    </a:lnTo>
                    <a:lnTo>
                      <a:pt x="37665" y="1031637"/>
                    </a:lnTo>
                    <a:lnTo>
                      <a:pt x="23490" y="1041762"/>
                    </a:lnTo>
                    <a:lnTo>
                      <a:pt x="0" y="1078675"/>
                    </a:lnTo>
                    <a:lnTo>
                      <a:pt x="0" y="593264"/>
                    </a:lnTo>
                    <a:lnTo>
                      <a:pt x="18934" y="579063"/>
                    </a:lnTo>
                    <a:lnTo>
                      <a:pt x="29059" y="553752"/>
                    </a:lnTo>
                    <a:lnTo>
                      <a:pt x="46777" y="543627"/>
                    </a:lnTo>
                    <a:lnTo>
                      <a:pt x="74620" y="513253"/>
                    </a:lnTo>
                    <a:lnTo>
                      <a:pt x="99932" y="490473"/>
                    </a:lnTo>
                    <a:lnTo>
                      <a:pt x="145492" y="442381"/>
                    </a:lnTo>
                    <a:lnTo>
                      <a:pt x="231553" y="368977"/>
                    </a:lnTo>
                    <a:lnTo>
                      <a:pt x="282176" y="361383"/>
                    </a:lnTo>
                    <a:lnTo>
                      <a:pt x="302426" y="318353"/>
                    </a:lnTo>
                    <a:lnTo>
                      <a:pt x="347986" y="265198"/>
                    </a:lnTo>
                    <a:lnTo>
                      <a:pt x="360642" y="229762"/>
                    </a:lnTo>
                    <a:lnTo>
                      <a:pt x="426453" y="179139"/>
                    </a:lnTo>
                    <a:lnTo>
                      <a:pt x="504920" y="138640"/>
                    </a:lnTo>
                    <a:lnTo>
                      <a:pt x="547949" y="123452"/>
                    </a:lnTo>
                    <a:lnTo>
                      <a:pt x="568199" y="85486"/>
                    </a:lnTo>
                    <a:lnTo>
                      <a:pt x="575792" y="22206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5F4BC263-A6F6-EFF3-417E-3C05A2901776}"/>
                  </a:ext>
                </a:extLst>
              </p:cNvPr>
              <p:cNvSpPr/>
              <p:nvPr/>
            </p:nvSpPr>
            <p:spPr>
              <a:xfrm>
                <a:off x="1712608" y="898691"/>
                <a:ext cx="948183" cy="902110"/>
              </a:xfrm>
              <a:custGeom>
                <a:avLst/>
                <a:gdLst>
                  <a:gd name="connsiteX0" fmla="*/ 2237124 w 3568084"/>
                  <a:gd name="connsiteY0" fmla="*/ 0 h 3394710"/>
                  <a:gd name="connsiteX1" fmla="*/ 2267604 w 3568084"/>
                  <a:gd name="connsiteY1" fmla="*/ 45720 h 3394710"/>
                  <a:gd name="connsiteX2" fmla="*/ 2221884 w 3568084"/>
                  <a:gd name="connsiteY2" fmla="*/ 144780 h 3394710"/>
                  <a:gd name="connsiteX3" fmla="*/ 2328564 w 3568084"/>
                  <a:gd name="connsiteY3" fmla="*/ 182880 h 3394710"/>
                  <a:gd name="connsiteX4" fmla="*/ 2412384 w 3568084"/>
                  <a:gd name="connsiteY4" fmla="*/ 182880 h 3394710"/>
                  <a:gd name="connsiteX5" fmla="*/ 2503824 w 3568084"/>
                  <a:gd name="connsiteY5" fmla="*/ 167640 h 3394710"/>
                  <a:gd name="connsiteX6" fmla="*/ 2610504 w 3568084"/>
                  <a:gd name="connsiteY6" fmla="*/ 251460 h 3394710"/>
                  <a:gd name="connsiteX7" fmla="*/ 2656224 w 3568084"/>
                  <a:gd name="connsiteY7" fmla="*/ 274320 h 3394710"/>
                  <a:gd name="connsiteX8" fmla="*/ 2656224 w 3568084"/>
                  <a:gd name="connsiteY8" fmla="*/ 335280 h 3394710"/>
                  <a:gd name="connsiteX9" fmla="*/ 2648604 w 3568084"/>
                  <a:gd name="connsiteY9" fmla="*/ 419100 h 3394710"/>
                  <a:gd name="connsiteX10" fmla="*/ 2732424 w 3568084"/>
                  <a:gd name="connsiteY10" fmla="*/ 434340 h 3394710"/>
                  <a:gd name="connsiteX11" fmla="*/ 2694324 w 3568084"/>
                  <a:gd name="connsiteY11" fmla="*/ 541020 h 3394710"/>
                  <a:gd name="connsiteX12" fmla="*/ 2747664 w 3568084"/>
                  <a:gd name="connsiteY12" fmla="*/ 678180 h 3394710"/>
                  <a:gd name="connsiteX13" fmla="*/ 2823864 w 3568084"/>
                  <a:gd name="connsiteY13" fmla="*/ 601980 h 3394710"/>
                  <a:gd name="connsiteX14" fmla="*/ 2945784 w 3568084"/>
                  <a:gd name="connsiteY14" fmla="*/ 579120 h 3394710"/>
                  <a:gd name="connsiteX15" fmla="*/ 3014364 w 3568084"/>
                  <a:gd name="connsiteY15" fmla="*/ 533400 h 3394710"/>
                  <a:gd name="connsiteX16" fmla="*/ 3052464 w 3568084"/>
                  <a:gd name="connsiteY16" fmla="*/ 579120 h 3394710"/>
                  <a:gd name="connsiteX17" fmla="*/ 3189624 w 3568084"/>
                  <a:gd name="connsiteY17" fmla="*/ 556260 h 3394710"/>
                  <a:gd name="connsiteX18" fmla="*/ 3220104 w 3568084"/>
                  <a:gd name="connsiteY18" fmla="*/ 480060 h 3394710"/>
                  <a:gd name="connsiteX19" fmla="*/ 3349644 w 3568084"/>
                  <a:gd name="connsiteY19" fmla="*/ 434340 h 3394710"/>
                  <a:gd name="connsiteX20" fmla="*/ 3425844 w 3568084"/>
                  <a:gd name="connsiteY20" fmla="*/ 381000 h 3394710"/>
                  <a:gd name="connsiteX21" fmla="*/ 3473060 w 3568084"/>
                  <a:gd name="connsiteY21" fmla="*/ 422970 h 3394710"/>
                  <a:gd name="connsiteX22" fmla="*/ 3568084 w 3568084"/>
                  <a:gd name="connsiteY22" fmla="*/ 448310 h 3394710"/>
                  <a:gd name="connsiteX23" fmla="*/ 3472834 w 3568084"/>
                  <a:gd name="connsiteY23" fmla="*/ 422910 h 3394710"/>
                  <a:gd name="connsiteX24" fmla="*/ 3377584 w 3568084"/>
                  <a:gd name="connsiteY24" fmla="*/ 505460 h 3394710"/>
                  <a:gd name="connsiteX25" fmla="*/ 3402984 w 3568084"/>
                  <a:gd name="connsiteY25" fmla="*/ 588010 h 3394710"/>
                  <a:gd name="connsiteX26" fmla="*/ 3472834 w 3568084"/>
                  <a:gd name="connsiteY26" fmla="*/ 638810 h 3394710"/>
                  <a:gd name="connsiteX27" fmla="*/ 3466484 w 3568084"/>
                  <a:gd name="connsiteY27" fmla="*/ 676910 h 3394710"/>
                  <a:gd name="connsiteX28" fmla="*/ 3479184 w 3568084"/>
                  <a:gd name="connsiteY28" fmla="*/ 708660 h 3394710"/>
                  <a:gd name="connsiteX29" fmla="*/ 3479184 w 3568084"/>
                  <a:gd name="connsiteY29" fmla="*/ 753110 h 3394710"/>
                  <a:gd name="connsiteX30" fmla="*/ 3409334 w 3568084"/>
                  <a:gd name="connsiteY30" fmla="*/ 721360 h 3394710"/>
                  <a:gd name="connsiteX31" fmla="*/ 3339484 w 3568084"/>
                  <a:gd name="connsiteY31" fmla="*/ 772160 h 3394710"/>
                  <a:gd name="connsiteX32" fmla="*/ 3339484 w 3568084"/>
                  <a:gd name="connsiteY32" fmla="*/ 829310 h 3394710"/>
                  <a:gd name="connsiteX33" fmla="*/ 3301384 w 3568084"/>
                  <a:gd name="connsiteY33" fmla="*/ 949960 h 3394710"/>
                  <a:gd name="connsiteX34" fmla="*/ 3244234 w 3568084"/>
                  <a:gd name="connsiteY34" fmla="*/ 969010 h 3394710"/>
                  <a:gd name="connsiteX35" fmla="*/ 3206134 w 3568084"/>
                  <a:gd name="connsiteY35" fmla="*/ 1045210 h 3394710"/>
                  <a:gd name="connsiteX36" fmla="*/ 3180734 w 3568084"/>
                  <a:gd name="connsiteY36" fmla="*/ 1146810 h 3394710"/>
                  <a:gd name="connsiteX37" fmla="*/ 3079134 w 3568084"/>
                  <a:gd name="connsiteY37" fmla="*/ 1191260 h 3394710"/>
                  <a:gd name="connsiteX38" fmla="*/ 3047384 w 3568084"/>
                  <a:gd name="connsiteY38" fmla="*/ 1254760 h 3394710"/>
                  <a:gd name="connsiteX39" fmla="*/ 3041034 w 3568084"/>
                  <a:gd name="connsiteY39" fmla="*/ 1299210 h 3394710"/>
                  <a:gd name="connsiteX40" fmla="*/ 3104534 w 3568084"/>
                  <a:gd name="connsiteY40" fmla="*/ 1324610 h 3394710"/>
                  <a:gd name="connsiteX41" fmla="*/ 3053734 w 3568084"/>
                  <a:gd name="connsiteY41" fmla="*/ 1375410 h 3394710"/>
                  <a:gd name="connsiteX42" fmla="*/ 3053734 w 3568084"/>
                  <a:gd name="connsiteY42" fmla="*/ 1464310 h 3394710"/>
                  <a:gd name="connsiteX43" fmla="*/ 3002934 w 3568084"/>
                  <a:gd name="connsiteY43" fmla="*/ 1546860 h 3394710"/>
                  <a:gd name="connsiteX44" fmla="*/ 3066434 w 3568084"/>
                  <a:gd name="connsiteY44" fmla="*/ 1559560 h 3394710"/>
                  <a:gd name="connsiteX45" fmla="*/ 3142634 w 3568084"/>
                  <a:gd name="connsiteY45" fmla="*/ 1667510 h 3394710"/>
                  <a:gd name="connsiteX46" fmla="*/ 3060084 w 3568084"/>
                  <a:gd name="connsiteY46" fmla="*/ 1692910 h 3394710"/>
                  <a:gd name="connsiteX47" fmla="*/ 3015634 w 3568084"/>
                  <a:gd name="connsiteY47" fmla="*/ 1781810 h 3394710"/>
                  <a:gd name="connsiteX48" fmla="*/ 3009284 w 3568084"/>
                  <a:gd name="connsiteY48" fmla="*/ 1864360 h 3394710"/>
                  <a:gd name="connsiteX49" fmla="*/ 3041034 w 3568084"/>
                  <a:gd name="connsiteY49" fmla="*/ 1896110 h 3394710"/>
                  <a:gd name="connsiteX50" fmla="*/ 3047384 w 3568084"/>
                  <a:gd name="connsiteY50" fmla="*/ 1953260 h 3394710"/>
                  <a:gd name="connsiteX51" fmla="*/ 3098184 w 3568084"/>
                  <a:gd name="connsiteY51" fmla="*/ 1953260 h 3394710"/>
                  <a:gd name="connsiteX52" fmla="*/ 3187084 w 3568084"/>
                  <a:gd name="connsiteY52" fmla="*/ 2042160 h 3394710"/>
                  <a:gd name="connsiteX53" fmla="*/ 3187084 w 3568084"/>
                  <a:gd name="connsiteY53" fmla="*/ 2137410 h 3394710"/>
                  <a:gd name="connsiteX54" fmla="*/ 3244234 w 3568084"/>
                  <a:gd name="connsiteY54" fmla="*/ 2175510 h 3394710"/>
                  <a:gd name="connsiteX55" fmla="*/ 3199784 w 3568084"/>
                  <a:gd name="connsiteY55" fmla="*/ 2226310 h 3394710"/>
                  <a:gd name="connsiteX56" fmla="*/ 3206134 w 3568084"/>
                  <a:gd name="connsiteY56" fmla="*/ 2296160 h 3394710"/>
                  <a:gd name="connsiteX57" fmla="*/ 3123584 w 3568084"/>
                  <a:gd name="connsiteY57" fmla="*/ 2296160 h 3394710"/>
                  <a:gd name="connsiteX58" fmla="*/ 3066434 w 3568084"/>
                  <a:gd name="connsiteY58" fmla="*/ 2353310 h 3394710"/>
                  <a:gd name="connsiteX59" fmla="*/ 2971184 w 3568084"/>
                  <a:gd name="connsiteY59" fmla="*/ 2359660 h 3394710"/>
                  <a:gd name="connsiteX60" fmla="*/ 2964834 w 3568084"/>
                  <a:gd name="connsiteY60" fmla="*/ 2429510 h 3394710"/>
                  <a:gd name="connsiteX61" fmla="*/ 2780684 w 3568084"/>
                  <a:gd name="connsiteY61" fmla="*/ 2607310 h 3394710"/>
                  <a:gd name="connsiteX62" fmla="*/ 2767984 w 3568084"/>
                  <a:gd name="connsiteY62" fmla="*/ 2747010 h 3394710"/>
                  <a:gd name="connsiteX63" fmla="*/ 2685434 w 3568084"/>
                  <a:gd name="connsiteY63" fmla="*/ 2759710 h 3394710"/>
                  <a:gd name="connsiteX64" fmla="*/ 2615584 w 3568084"/>
                  <a:gd name="connsiteY64" fmla="*/ 2823210 h 3394710"/>
                  <a:gd name="connsiteX65" fmla="*/ 2513984 w 3568084"/>
                  <a:gd name="connsiteY65" fmla="*/ 2848610 h 3394710"/>
                  <a:gd name="connsiteX66" fmla="*/ 2367934 w 3568084"/>
                  <a:gd name="connsiteY66" fmla="*/ 2785110 h 3394710"/>
                  <a:gd name="connsiteX67" fmla="*/ 2355234 w 3568084"/>
                  <a:gd name="connsiteY67" fmla="*/ 2905760 h 3394710"/>
                  <a:gd name="connsiteX68" fmla="*/ 2259984 w 3568084"/>
                  <a:gd name="connsiteY68" fmla="*/ 2975610 h 3394710"/>
                  <a:gd name="connsiteX69" fmla="*/ 2215534 w 3568084"/>
                  <a:gd name="connsiteY69" fmla="*/ 3026410 h 3394710"/>
                  <a:gd name="connsiteX70" fmla="*/ 2253634 w 3568084"/>
                  <a:gd name="connsiteY70" fmla="*/ 3108960 h 3394710"/>
                  <a:gd name="connsiteX71" fmla="*/ 2158384 w 3568084"/>
                  <a:gd name="connsiteY71" fmla="*/ 3064510 h 3394710"/>
                  <a:gd name="connsiteX72" fmla="*/ 2101234 w 3568084"/>
                  <a:gd name="connsiteY72" fmla="*/ 3096260 h 3394710"/>
                  <a:gd name="connsiteX73" fmla="*/ 2107584 w 3568084"/>
                  <a:gd name="connsiteY73" fmla="*/ 3166110 h 3394710"/>
                  <a:gd name="connsiteX74" fmla="*/ 2056784 w 3568084"/>
                  <a:gd name="connsiteY74" fmla="*/ 3229610 h 3394710"/>
                  <a:gd name="connsiteX75" fmla="*/ 2037734 w 3568084"/>
                  <a:gd name="connsiteY75" fmla="*/ 3274060 h 3394710"/>
                  <a:gd name="connsiteX76" fmla="*/ 2063134 w 3568084"/>
                  <a:gd name="connsiteY76" fmla="*/ 3337560 h 3394710"/>
                  <a:gd name="connsiteX77" fmla="*/ 1929784 w 3568084"/>
                  <a:gd name="connsiteY77" fmla="*/ 3356610 h 3394710"/>
                  <a:gd name="connsiteX78" fmla="*/ 1853584 w 3568084"/>
                  <a:gd name="connsiteY78" fmla="*/ 3337560 h 3394710"/>
                  <a:gd name="connsiteX79" fmla="*/ 1796434 w 3568084"/>
                  <a:gd name="connsiteY79" fmla="*/ 3286760 h 3394710"/>
                  <a:gd name="connsiteX80" fmla="*/ 1701184 w 3568084"/>
                  <a:gd name="connsiteY80" fmla="*/ 3280410 h 3394710"/>
                  <a:gd name="connsiteX81" fmla="*/ 1675784 w 3568084"/>
                  <a:gd name="connsiteY81" fmla="*/ 3337560 h 3394710"/>
                  <a:gd name="connsiteX82" fmla="*/ 1663084 w 3568084"/>
                  <a:gd name="connsiteY82" fmla="*/ 3394710 h 3394710"/>
                  <a:gd name="connsiteX83" fmla="*/ 1580534 w 3568084"/>
                  <a:gd name="connsiteY83" fmla="*/ 3394710 h 3394710"/>
                  <a:gd name="connsiteX84" fmla="*/ 1523384 w 3568084"/>
                  <a:gd name="connsiteY84" fmla="*/ 3312160 h 3394710"/>
                  <a:gd name="connsiteX85" fmla="*/ 1485284 w 3568084"/>
                  <a:gd name="connsiteY85" fmla="*/ 3223260 h 3394710"/>
                  <a:gd name="connsiteX86" fmla="*/ 1447184 w 3568084"/>
                  <a:gd name="connsiteY86" fmla="*/ 3210560 h 3394710"/>
                  <a:gd name="connsiteX87" fmla="*/ 1402734 w 3568084"/>
                  <a:gd name="connsiteY87" fmla="*/ 3191510 h 3394710"/>
                  <a:gd name="connsiteX88" fmla="*/ 1320184 w 3568084"/>
                  <a:gd name="connsiteY88" fmla="*/ 3134360 h 3394710"/>
                  <a:gd name="connsiteX89" fmla="*/ 1275734 w 3568084"/>
                  <a:gd name="connsiteY89" fmla="*/ 3153410 h 3394710"/>
                  <a:gd name="connsiteX90" fmla="*/ 1243984 w 3568084"/>
                  <a:gd name="connsiteY90" fmla="*/ 3204210 h 3394710"/>
                  <a:gd name="connsiteX91" fmla="*/ 1174134 w 3568084"/>
                  <a:gd name="connsiteY91" fmla="*/ 3153410 h 3394710"/>
                  <a:gd name="connsiteX92" fmla="*/ 1047134 w 3568084"/>
                  <a:gd name="connsiteY92" fmla="*/ 3172460 h 3394710"/>
                  <a:gd name="connsiteX93" fmla="*/ 1021734 w 3568084"/>
                  <a:gd name="connsiteY93" fmla="*/ 3216910 h 3394710"/>
                  <a:gd name="connsiteX94" fmla="*/ 989984 w 3568084"/>
                  <a:gd name="connsiteY94" fmla="*/ 3280410 h 3394710"/>
                  <a:gd name="connsiteX95" fmla="*/ 856634 w 3568084"/>
                  <a:gd name="connsiteY95" fmla="*/ 3286760 h 3394710"/>
                  <a:gd name="connsiteX96" fmla="*/ 761384 w 3568084"/>
                  <a:gd name="connsiteY96" fmla="*/ 3293110 h 3394710"/>
                  <a:gd name="connsiteX97" fmla="*/ 742334 w 3568084"/>
                  <a:gd name="connsiteY97" fmla="*/ 3343910 h 3394710"/>
                  <a:gd name="connsiteX98" fmla="*/ 647084 w 3568084"/>
                  <a:gd name="connsiteY98" fmla="*/ 3382010 h 3394710"/>
                  <a:gd name="connsiteX99" fmla="*/ 577234 w 3568084"/>
                  <a:gd name="connsiteY99" fmla="*/ 3343910 h 3394710"/>
                  <a:gd name="connsiteX100" fmla="*/ 520084 w 3568084"/>
                  <a:gd name="connsiteY100" fmla="*/ 3255010 h 3394710"/>
                  <a:gd name="connsiteX101" fmla="*/ 570884 w 3568084"/>
                  <a:gd name="connsiteY101" fmla="*/ 3159760 h 3394710"/>
                  <a:gd name="connsiteX102" fmla="*/ 545484 w 3568084"/>
                  <a:gd name="connsiteY102" fmla="*/ 2981960 h 3394710"/>
                  <a:gd name="connsiteX103" fmla="*/ 462934 w 3568084"/>
                  <a:gd name="connsiteY103" fmla="*/ 2861310 h 3394710"/>
                  <a:gd name="connsiteX104" fmla="*/ 412134 w 3568084"/>
                  <a:gd name="connsiteY104" fmla="*/ 2835910 h 3394710"/>
                  <a:gd name="connsiteX105" fmla="*/ 361334 w 3568084"/>
                  <a:gd name="connsiteY105" fmla="*/ 2727960 h 3394710"/>
                  <a:gd name="connsiteX106" fmla="*/ 399434 w 3568084"/>
                  <a:gd name="connsiteY106" fmla="*/ 2537460 h 3394710"/>
                  <a:gd name="connsiteX107" fmla="*/ 354984 w 3568084"/>
                  <a:gd name="connsiteY107" fmla="*/ 2524760 h 3394710"/>
                  <a:gd name="connsiteX108" fmla="*/ 259734 w 3568084"/>
                  <a:gd name="connsiteY108" fmla="*/ 2346960 h 3394710"/>
                  <a:gd name="connsiteX109" fmla="*/ 329584 w 3568084"/>
                  <a:gd name="connsiteY109" fmla="*/ 2004060 h 3394710"/>
                  <a:gd name="connsiteX110" fmla="*/ 177184 w 3568084"/>
                  <a:gd name="connsiteY110" fmla="*/ 1934210 h 3394710"/>
                  <a:gd name="connsiteX111" fmla="*/ 69234 w 3568084"/>
                  <a:gd name="connsiteY111" fmla="*/ 1724660 h 3394710"/>
                  <a:gd name="connsiteX112" fmla="*/ 120034 w 3568084"/>
                  <a:gd name="connsiteY112" fmla="*/ 1565910 h 3394710"/>
                  <a:gd name="connsiteX113" fmla="*/ 81934 w 3568084"/>
                  <a:gd name="connsiteY113" fmla="*/ 1464310 h 3394710"/>
                  <a:gd name="connsiteX114" fmla="*/ 170834 w 3568084"/>
                  <a:gd name="connsiteY114" fmla="*/ 1337310 h 3394710"/>
                  <a:gd name="connsiteX115" fmla="*/ 151784 w 3568084"/>
                  <a:gd name="connsiteY115" fmla="*/ 1280160 h 3394710"/>
                  <a:gd name="connsiteX116" fmla="*/ 94634 w 3568084"/>
                  <a:gd name="connsiteY116" fmla="*/ 1229360 h 3394710"/>
                  <a:gd name="connsiteX117" fmla="*/ 12084 w 3568084"/>
                  <a:gd name="connsiteY117" fmla="*/ 1140460 h 3394710"/>
                  <a:gd name="connsiteX118" fmla="*/ 0 w 3568084"/>
                  <a:gd name="connsiteY118" fmla="*/ 1067954 h 3394710"/>
                  <a:gd name="connsiteX119" fmla="*/ 65424 w 3568084"/>
                  <a:gd name="connsiteY119" fmla="*/ 1028700 h 3394710"/>
                  <a:gd name="connsiteX120" fmla="*/ 50184 w 3568084"/>
                  <a:gd name="connsiteY120" fmla="*/ 944880 h 3394710"/>
                  <a:gd name="connsiteX121" fmla="*/ 95904 w 3568084"/>
                  <a:gd name="connsiteY121" fmla="*/ 929640 h 3394710"/>
                  <a:gd name="connsiteX122" fmla="*/ 141624 w 3568084"/>
                  <a:gd name="connsiteY122" fmla="*/ 960120 h 3394710"/>
                  <a:gd name="connsiteX123" fmla="*/ 194964 w 3568084"/>
                  <a:gd name="connsiteY123" fmla="*/ 922020 h 3394710"/>
                  <a:gd name="connsiteX124" fmla="*/ 324504 w 3568084"/>
                  <a:gd name="connsiteY124" fmla="*/ 929640 h 3394710"/>
                  <a:gd name="connsiteX125" fmla="*/ 415944 w 3568084"/>
                  <a:gd name="connsiteY125" fmla="*/ 861060 h 3394710"/>
                  <a:gd name="connsiteX126" fmla="*/ 393084 w 3568084"/>
                  <a:gd name="connsiteY126" fmla="*/ 624840 h 3394710"/>
                  <a:gd name="connsiteX127" fmla="*/ 530244 w 3568084"/>
                  <a:gd name="connsiteY127" fmla="*/ 670560 h 3394710"/>
                  <a:gd name="connsiteX128" fmla="*/ 789324 w 3568084"/>
                  <a:gd name="connsiteY128" fmla="*/ 601980 h 3394710"/>
                  <a:gd name="connsiteX129" fmla="*/ 728364 w 3568084"/>
                  <a:gd name="connsiteY129" fmla="*/ 480060 h 3394710"/>
                  <a:gd name="connsiteX130" fmla="*/ 758844 w 3568084"/>
                  <a:gd name="connsiteY130" fmla="*/ 419100 h 3394710"/>
                  <a:gd name="connsiteX131" fmla="*/ 873144 w 3568084"/>
                  <a:gd name="connsiteY131" fmla="*/ 396240 h 3394710"/>
                  <a:gd name="connsiteX132" fmla="*/ 896004 w 3568084"/>
                  <a:gd name="connsiteY132" fmla="*/ 312420 h 3394710"/>
                  <a:gd name="connsiteX133" fmla="*/ 926484 w 3568084"/>
                  <a:gd name="connsiteY133" fmla="*/ 167640 h 3394710"/>
                  <a:gd name="connsiteX134" fmla="*/ 987444 w 3568084"/>
                  <a:gd name="connsiteY134" fmla="*/ 45720 h 3394710"/>
                  <a:gd name="connsiteX135" fmla="*/ 1040784 w 3568084"/>
                  <a:gd name="connsiteY135" fmla="*/ 38100 h 3394710"/>
                  <a:gd name="connsiteX136" fmla="*/ 1254144 w 3568084"/>
                  <a:gd name="connsiteY136" fmla="*/ 106680 h 3394710"/>
                  <a:gd name="connsiteX137" fmla="*/ 1353204 w 3568084"/>
                  <a:gd name="connsiteY137" fmla="*/ 99060 h 3394710"/>
                  <a:gd name="connsiteX138" fmla="*/ 1604664 w 3568084"/>
                  <a:gd name="connsiteY138" fmla="*/ 198120 h 3394710"/>
                  <a:gd name="connsiteX139" fmla="*/ 1688484 w 3568084"/>
                  <a:gd name="connsiteY139" fmla="*/ 373380 h 3394710"/>
                  <a:gd name="connsiteX140" fmla="*/ 1764684 w 3568084"/>
                  <a:gd name="connsiteY140" fmla="*/ 365760 h 3394710"/>
                  <a:gd name="connsiteX141" fmla="*/ 1810404 w 3568084"/>
                  <a:gd name="connsiteY141" fmla="*/ 289560 h 3394710"/>
                  <a:gd name="connsiteX142" fmla="*/ 1810404 w 3568084"/>
                  <a:gd name="connsiteY142" fmla="*/ 228600 h 3394710"/>
                  <a:gd name="connsiteX143" fmla="*/ 1917084 w 3568084"/>
                  <a:gd name="connsiteY143" fmla="*/ 213360 h 3394710"/>
                  <a:gd name="connsiteX144" fmla="*/ 1924704 w 3568084"/>
                  <a:gd name="connsiteY144" fmla="*/ 160020 h 3394710"/>
                  <a:gd name="connsiteX145" fmla="*/ 2008524 w 3568084"/>
                  <a:gd name="connsiteY145" fmla="*/ 160020 h 3394710"/>
                  <a:gd name="connsiteX146" fmla="*/ 2016144 w 3568084"/>
                  <a:gd name="connsiteY146" fmla="*/ 83820 h 3394710"/>
                  <a:gd name="connsiteX147" fmla="*/ 2160924 w 3568084"/>
                  <a:gd name="connsiteY147" fmla="*/ 7620 h 339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568084" h="3394710">
                    <a:moveTo>
                      <a:pt x="2237124" y="0"/>
                    </a:moveTo>
                    <a:lnTo>
                      <a:pt x="2267604" y="45720"/>
                    </a:lnTo>
                    <a:lnTo>
                      <a:pt x="2221884" y="144780"/>
                    </a:lnTo>
                    <a:lnTo>
                      <a:pt x="2328564" y="182880"/>
                    </a:lnTo>
                    <a:lnTo>
                      <a:pt x="2412384" y="182880"/>
                    </a:lnTo>
                    <a:lnTo>
                      <a:pt x="2503824" y="167640"/>
                    </a:lnTo>
                    <a:lnTo>
                      <a:pt x="2610504" y="251460"/>
                    </a:lnTo>
                    <a:lnTo>
                      <a:pt x="2656224" y="274320"/>
                    </a:lnTo>
                    <a:lnTo>
                      <a:pt x="2656224" y="335280"/>
                    </a:lnTo>
                    <a:lnTo>
                      <a:pt x="2648604" y="419100"/>
                    </a:lnTo>
                    <a:lnTo>
                      <a:pt x="2732424" y="434340"/>
                    </a:lnTo>
                    <a:lnTo>
                      <a:pt x="2694324" y="541020"/>
                    </a:lnTo>
                    <a:lnTo>
                      <a:pt x="2747664" y="678180"/>
                    </a:lnTo>
                    <a:lnTo>
                      <a:pt x="2823864" y="601980"/>
                    </a:lnTo>
                    <a:lnTo>
                      <a:pt x="2945784" y="579120"/>
                    </a:lnTo>
                    <a:lnTo>
                      <a:pt x="3014364" y="533400"/>
                    </a:lnTo>
                    <a:lnTo>
                      <a:pt x="3052464" y="579120"/>
                    </a:lnTo>
                    <a:lnTo>
                      <a:pt x="3189624" y="556260"/>
                    </a:lnTo>
                    <a:lnTo>
                      <a:pt x="3220104" y="480060"/>
                    </a:lnTo>
                    <a:lnTo>
                      <a:pt x="3349644" y="434340"/>
                    </a:lnTo>
                    <a:lnTo>
                      <a:pt x="3425844" y="381000"/>
                    </a:lnTo>
                    <a:lnTo>
                      <a:pt x="3473060" y="422970"/>
                    </a:lnTo>
                    <a:lnTo>
                      <a:pt x="3568084" y="448310"/>
                    </a:lnTo>
                    <a:lnTo>
                      <a:pt x="3472834" y="422910"/>
                    </a:lnTo>
                    <a:lnTo>
                      <a:pt x="3377584" y="505460"/>
                    </a:lnTo>
                    <a:lnTo>
                      <a:pt x="3402984" y="588010"/>
                    </a:lnTo>
                    <a:lnTo>
                      <a:pt x="3472834" y="638810"/>
                    </a:lnTo>
                    <a:lnTo>
                      <a:pt x="3466484" y="676910"/>
                    </a:lnTo>
                    <a:lnTo>
                      <a:pt x="3479184" y="708660"/>
                    </a:lnTo>
                    <a:lnTo>
                      <a:pt x="3479184" y="753110"/>
                    </a:lnTo>
                    <a:lnTo>
                      <a:pt x="3409334" y="721360"/>
                    </a:lnTo>
                    <a:lnTo>
                      <a:pt x="3339484" y="772160"/>
                    </a:lnTo>
                    <a:lnTo>
                      <a:pt x="3339484" y="829310"/>
                    </a:lnTo>
                    <a:lnTo>
                      <a:pt x="3301384" y="949960"/>
                    </a:lnTo>
                    <a:lnTo>
                      <a:pt x="3244234" y="969010"/>
                    </a:lnTo>
                    <a:lnTo>
                      <a:pt x="3206134" y="1045210"/>
                    </a:lnTo>
                    <a:lnTo>
                      <a:pt x="3180734" y="1146810"/>
                    </a:lnTo>
                    <a:lnTo>
                      <a:pt x="3079134" y="1191260"/>
                    </a:lnTo>
                    <a:lnTo>
                      <a:pt x="3047384" y="1254760"/>
                    </a:lnTo>
                    <a:lnTo>
                      <a:pt x="3041034" y="1299210"/>
                    </a:lnTo>
                    <a:lnTo>
                      <a:pt x="3104534" y="1324610"/>
                    </a:lnTo>
                    <a:lnTo>
                      <a:pt x="3053734" y="1375410"/>
                    </a:lnTo>
                    <a:lnTo>
                      <a:pt x="3053734" y="1464310"/>
                    </a:lnTo>
                    <a:lnTo>
                      <a:pt x="3002934" y="1546860"/>
                    </a:lnTo>
                    <a:lnTo>
                      <a:pt x="3066434" y="1559560"/>
                    </a:lnTo>
                    <a:lnTo>
                      <a:pt x="3142634" y="1667510"/>
                    </a:lnTo>
                    <a:lnTo>
                      <a:pt x="3060084" y="1692910"/>
                    </a:lnTo>
                    <a:lnTo>
                      <a:pt x="3015634" y="1781810"/>
                    </a:lnTo>
                    <a:lnTo>
                      <a:pt x="3009284" y="1864360"/>
                    </a:lnTo>
                    <a:lnTo>
                      <a:pt x="3041034" y="1896110"/>
                    </a:lnTo>
                    <a:lnTo>
                      <a:pt x="3047384" y="1953260"/>
                    </a:lnTo>
                    <a:lnTo>
                      <a:pt x="3098184" y="1953260"/>
                    </a:lnTo>
                    <a:lnTo>
                      <a:pt x="3187084" y="2042160"/>
                    </a:lnTo>
                    <a:lnTo>
                      <a:pt x="3187084" y="2137410"/>
                    </a:lnTo>
                    <a:lnTo>
                      <a:pt x="3244234" y="2175510"/>
                    </a:lnTo>
                    <a:lnTo>
                      <a:pt x="3199784" y="2226310"/>
                    </a:lnTo>
                    <a:lnTo>
                      <a:pt x="3206134" y="2296160"/>
                    </a:lnTo>
                    <a:lnTo>
                      <a:pt x="3123584" y="2296160"/>
                    </a:lnTo>
                    <a:lnTo>
                      <a:pt x="3066434" y="2353310"/>
                    </a:lnTo>
                    <a:lnTo>
                      <a:pt x="2971184" y="2359660"/>
                    </a:lnTo>
                    <a:lnTo>
                      <a:pt x="2964834" y="2429510"/>
                    </a:lnTo>
                    <a:lnTo>
                      <a:pt x="2780684" y="2607310"/>
                    </a:lnTo>
                    <a:lnTo>
                      <a:pt x="2767984" y="2747010"/>
                    </a:lnTo>
                    <a:lnTo>
                      <a:pt x="2685434" y="2759710"/>
                    </a:lnTo>
                    <a:lnTo>
                      <a:pt x="2615584" y="2823210"/>
                    </a:lnTo>
                    <a:lnTo>
                      <a:pt x="2513984" y="2848610"/>
                    </a:lnTo>
                    <a:lnTo>
                      <a:pt x="2367934" y="2785110"/>
                    </a:lnTo>
                    <a:lnTo>
                      <a:pt x="2355234" y="2905760"/>
                    </a:lnTo>
                    <a:lnTo>
                      <a:pt x="2259984" y="2975610"/>
                    </a:lnTo>
                    <a:lnTo>
                      <a:pt x="2215534" y="3026410"/>
                    </a:lnTo>
                    <a:lnTo>
                      <a:pt x="2253634" y="3108960"/>
                    </a:lnTo>
                    <a:lnTo>
                      <a:pt x="2158384" y="3064510"/>
                    </a:lnTo>
                    <a:lnTo>
                      <a:pt x="2101234" y="3096260"/>
                    </a:lnTo>
                    <a:lnTo>
                      <a:pt x="2107584" y="3166110"/>
                    </a:lnTo>
                    <a:lnTo>
                      <a:pt x="2056784" y="3229610"/>
                    </a:lnTo>
                    <a:lnTo>
                      <a:pt x="2037734" y="3274060"/>
                    </a:lnTo>
                    <a:lnTo>
                      <a:pt x="2063134" y="3337560"/>
                    </a:lnTo>
                    <a:lnTo>
                      <a:pt x="1929784" y="3356610"/>
                    </a:lnTo>
                    <a:lnTo>
                      <a:pt x="1853584" y="3337560"/>
                    </a:lnTo>
                    <a:lnTo>
                      <a:pt x="1796434" y="3286760"/>
                    </a:lnTo>
                    <a:lnTo>
                      <a:pt x="1701184" y="3280410"/>
                    </a:lnTo>
                    <a:lnTo>
                      <a:pt x="1675784" y="3337560"/>
                    </a:lnTo>
                    <a:lnTo>
                      <a:pt x="1663084" y="3394710"/>
                    </a:lnTo>
                    <a:lnTo>
                      <a:pt x="1580534" y="3394710"/>
                    </a:lnTo>
                    <a:lnTo>
                      <a:pt x="1523384" y="3312160"/>
                    </a:lnTo>
                    <a:lnTo>
                      <a:pt x="1485284" y="3223260"/>
                    </a:lnTo>
                    <a:lnTo>
                      <a:pt x="1447184" y="3210560"/>
                    </a:lnTo>
                    <a:lnTo>
                      <a:pt x="1402734" y="3191510"/>
                    </a:lnTo>
                    <a:lnTo>
                      <a:pt x="1320184" y="3134360"/>
                    </a:lnTo>
                    <a:lnTo>
                      <a:pt x="1275734" y="3153410"/>
                    </a:lnTo>
                    <a:lnTo>
                      <a:pt x="1243984" y="3204210"/>
                    </a:lnTo>
                    <a:lnTo>
                      <a:pt x="1174134" y="3153410"/>
                    </a:lnTo>
                    <a:lnTo>
                      <a:pt x="1047134" y="3172460"/>
                    </a:lnTo>
                    <a:lnTo>
                      <a:pt x="1021734" y="3216910"/>
                    </a:lnTo>
                    <a:lnTo>
                      <a:pt x="989984" y="3280410"/>
                    </a:lnTo>
                    <a:lnTo>
                      <a:pt x="856634" y="3286760"/>
                    </a:lnTo>
                    <a:lnTo>
                      <a:pt x="761384" y="3293110"/>
                    </a:lnTo>
                    <a:lnTo>
                      <a:pt x="742334" y="3343910"/>
                    </a:lnTo>
                    <a:lnTo>
                      <a:pt x="647084" y="3382010"/>
                    </a:lnTo>
                    <a:lnTo>
                      <a:pt x="577234" y="3343910"/>
                    </a:lnTo>
                    <a:lnTo>
                      <a:pt x="520084" y="3255010"/>
                    </a:lnTo>
                    <a:lnTo>
                      <a:pt x="570884" y="3159760"/>
                    </a:lnTo>
                    <a:lnTo>
                      <a:pt x="545484" y="2981960"/>
                    </a:lnTo>
                    <a:lnTo>
                      <a:pt x="462934" y="2861310"/>
                    </a:lnTo>
                    <a:lnTo>
                      <a:pt x="412134" y="2835910"/>
                    </a:lnTo>
                    <a:lnTo>
                      <a:pt x="361334" y="2727960"/>
                    </a:lnTo>
                    <a:lnTo>
                      <a:pt x="399434" y="2537460"/>
                    </a:lnTo>
                    <a:lnTo>
                      <a:pt x="354984" y="2524760"/>
                    </a:lnTo>
                    <a:lnTo>
                      <a:pt x="259734" y="2346960"/>
                    </a:lnTo>
                    <a:lnTo>
                      <a:pt x="329584" y="2004060"/>
                    </a:lnTo>
                    <a:lnTo>
                      <a:pt x="177184" y="1934210"/>
                    </a:lnTo>
                    <a:lnTo>
                      <a:pt x="69234" y="1724660"/>
                    </a:lnTo>
                    <a:lnTo>
                      <a:pt x="120034" y="1565910"/>
                    </a:lnTo>
                    <a:lnTo>
                      <a:pt x="81934" y="1464310"/>
                    </a:lnTo>
                    <a:lnTo>
                      <a:pt x="170834" y="1337310"/>
                    </a:lnTo>
                    <a:lnTo>
                      <a:pt x="151784" y="1280160"/>
                    </a:lnTo>
                    <a:lnTo>
                      <a:pt x="94634" y="1229360"/>
                    </a:lnTo>
                    <a:lnTo>
                      <a:pt x="12084" y="1140460"/>
                    </a:lnTo>
                    <a:lnTo>
                      <a:pt x="0" y="1067954"/>
                    </a:lnTo>
                    <a:lnTo>
                      <a:pt x="65424" y="1028700"/>
                    </a:lnTo>
                    <a:lnTo>
                      <a:pt x="50184" y="944880"/>
                    </a:lnTo>
                    <a:lnTo>
                      <a:pt x="95904" y="929640"/>
                    </a:lnTo>
                    <a:lnTo>
                      <a:pt x="141624" y="960120"/>
                    </a:lnTo>
                    <a:lnTo>
                      <a:pt x="194964" y="922020"/>
                    </a:lnTo>
                    <a:lnTo>
                      <a:pt x="324504" y="929640"/>
                    </a:lnTo>
                    <a:lnTo>
                      <a:pt x="415944" y="861060"/>
                    </a:lnTo>
                    <a:lnTo>
                      <a:pt x="393084" y="624840"/>
                    </a:lnTo>
                    <a:lnTo>
                      <a:pt x="530244" y="670560"/>
                    </a:lnTo>
                    <a:lnTo>
                      <a:pt x="789324" y="601980"/>
                    </a:lnTo>
                    <a:lnTo>
                      <a:pt x="728364" y="480060"/>
                    </a:lnTo>
                    <a:lnTo>
                      <a:pt x="758844" y="419100"/>
                    </a:lnTo>
                    <a:lnTo>
                      <a:pt x="873144" y="396240"/>
                    </a:lnTo>
                    <a:lnTo>
                      <a:pt x="896004" y="312420"/>
                    </a:lnTo>
                    <a:lnTo>
                      <a:pt x="926484" y="167640"/>
                    </a:lnTo>
                    <a:lnTo>
                      <a:pt x="987444" y="45720"/>
                    </a:lnTo>
                    <a:lnTo>
                      <a:pt x="1040784" y="38100"/>
                    </a:lnTo>
                    <a:lnTo>
                      <a:pt x="1254144" y="106680"/>
                    </a:lnTo>
                    <a:lnTo>
                      <a:pt x="1353204" y="99060"/>
                    </a:lnTo>
                    <a:lnTo>
                      <a:pt x="1604664" y="198120"/>
                    </a:lnTo>
                    <a:lnTo>
                      <a:pt x="1688484" y="373380"/>
                    </a:lnTo>
                    <a:lnTo>
                      <a:pt x="1764684" y="365760"/>
                    </a:lnTo>
                    <a:lnTo>
                      <a:pt x="1810404" y="289560"/>
                    </a:lnTo>
                    <a:lnTo>
                      <a:pt x="1810404" y="228600"/>
                    </a:lnTo>
                    <a:lnTo>
                      <a:pt x="1917084" y="213360"/>
                    </a:lnTo>
                    <a:lnTo>
                      <a:pt x="1924704" y="160020"/>
                    </a:lnTo>
                    <a:lnTo>
                      <a:pt x="2008524" y="160020"/>
                    </a:lnTo>
                    <a:lnTo>
                      <a:pt x="2016144" y="83820"/>
                    </a:lnTo>
                    <a:lnTo>
                      <a:pt x="2160924" y="762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294798FA-49D5-CD5A-7A5F-6099F59F1FA8}"/>
                  </a:ext>
                </a:extLst>
              </p:cNvPr>
              <p:cNvSpPr/>
              <p:nvPr/>
            </p:nvSpPr>
            <p:spPr>
              <a:xfrm>
                <a:off x="708413" y="1142695"/>
                <a:ext cx="1160650" cy="898060"/>
              </a:xfrm>
              <a:custGeom>
                <a:avLst/>
                <a:gdLst>
                  <a:gd name="connsiteX0" fmla="*/ 2628900 w 4367616"/>
                  <a:gd name="connsiteY0" fmla="*/ 0 h 3379472"/>
                  <a:gd name="connsiteX1" fmla="*/ 2686050 w 4367616"/>
                  <a:gd name="connsiteY1" fmla="*/ 76200 h 3379472"/>
                  <a:gd name="connsiteX2" fmla="*/ 2828926 w 4367616"/>
                  <a:gd name="connsiteY2" fmla="*/ 95252 h 3379472"/>
                  <a:gd name="connsiteX3" fmla="*/ 2943226 w 4367616"/>
                  <a:gd name="connsiteY3" fmla="*/ 28576 h 3379472"/>
                  <a:gd name="connsiteX4" fmla="*/ 3105150 w 4367616"/>
                  <a:gd name="connsiteY4" fmla="*/ 142876 h 3379472"/>
                  <a:gd name="connsiteX5" fmla="*/ 3267074 w 4367616"/>
                  <a:gd name="connsiteY5" fmla="*/ 47628 h 3379472"/>
                  <a:gd name="connsiteX6" fmla="*/ 3355840 w 4367616"/>
                  <a:gd name="connsiteY6" fmla="*/ 77216 h 3379472"/>
                  <a:gd name="connsiteX7" fmla="*/ 3348990 w 4367616"/>
                  <a:gd name="connsiteY7" fmla="*/ 110492 h 3379472"/>
                  <a:gd name="connsiteX8" fmla="*/ 3615690 w 4367616"/>
                  <a:gd name="connsiteY8" fmla="*/ 118112 h 3379472"/>
                  <a:gd name="connsiteX9" fmla="*/ 3630930 w 4367616"/>
                  <a:gd name="connsiteY9" fmla="*/ 140972 h 3379472"/>
                  <a:gd name="connsiteX10" fmla="*/ 3691890 w 4367616"/>
                  <a:gd name="connsiteY10" fmla="*/ 118112 h 3379472"/>
                  <a:gd name="connsiteX11" fmla="*/ 3768090 w 4367616"/>
                  <a:gd name="connsiteY11" fmla="*/ 156212 h 3379472"/>
                  <a:gd name="connsiteX12" fmla="*/ 3778866 w 4367616"/>
                  <a:gd name="connsiteY12" fmla="*/ 149746 h 3379472"/>
                  <a:gd name="connsiteX13" fmla="*/ 3790950 w 4367616"/>
                  <a:gd name="connsiteY13" fmla="*/ 222252 h 3379472"/>
                  <a:gd name="connsiteX14" fmla="*/ 3873500 w 4367616"/>
                  <a:gd name="connsiteY14" fmla="*/ 311152 h 3379472"/>
                  <a:gd name="connsiteX15" fmla="*/ 3930650 w 4367616"/>
                  <a:gd name="connsiteY15" fmla="*/ 361952 h 3379472"/>
                  <a:gd name="connsiteX16" fmla="*/ 3949700 w 4367616"/>
                  <a:gd name="connsiteY16" fmla="*/ 419102 h 3379472"/>
                  <a:gd name="connsiteX17" fmla="*/ 3860800 w 4367616"/>
                  <a:gd name="connsiteY17" fmla="*/ 546102 h 3379472"/>
                  <a:gd name="connsiteX18" fmla="*/ 3898900 w 4367616"/>
                  <a:gd name="connsiteY18" fmla="*/ 647702 h 3379472"/>
                  <a:gd name="connsiteX19" fmla="*/ 3848100 w 4367616"/>
                  <a:gd name="connsiteY19" fmla="*/ 806452 h 3379472"/>
                  <a:gd name="connsiteX20" fmla="*/ 3956050 w 4367616"/>
                  <a:gd name="connsiteY20" fmla="*/ 1016002 h 3379472"/>
                  <a:gd name="connsiteX21" fmla="*/ 4108450 w 4367616"/>
                  <a:gd name="connsiteY21" fmla="*/ 1085852 h 3379472"/>
                  <a:gd name="connsiteX22" fmla="*/ 4038600 w 4367616"/>
                  <a:gd name="connsiteY22" fmla="*/ 1428752 h 3379472"/>
                  <a:gd name="connsiteX23" fmla="*/ 4133850 w 4367616"/>
                  <a:gd name="connsiteY23" fmla="*/ 1606552 h 3379472"/>
                  <a:gd name="connsiteX24" fmla="*/ 4178300 w 4367616"/>
                  <a:gd name="connsiteY24" fmla="*/ 1619252 h 3379472"/>
                  <a:gd name="connsiteX25" fmla="*/ 4140200 w 4367616"/>
                  <a:gd name="connsiteY25" fmla="*/ 1809752 h 3379472"/>
                  <a:gd name="connsiteX26" fmla="*/ 4191000 w 4367616"/>
                  <a:gd name="connsiteY26" fmla="*/ 1917702 h 3379472"/>
                  <a:gd name="connsiteX27" fmla="*/ 4241800 w 4367616"/>
                  <a:gd name="connsiteY27" fmla="*/ 1943102 h 3379472"/>
                  <a:gd name="connsiteX28" fmla="*/ 4324350 w 4367616"/>
                  <a:gd name="connsiteY28" fmla="*/ 2063752 h 3379472"/>
                  <a:gd name="connsiteX29" fmla="*/ 4349750 w 4367616"/>
                  <a:gd name="connsiteY29" fmla="*/ 2241552 h 3379472"/>
                  <a:gd name="connsiteX30" fmla="*/ 4298950 w 4367616"/>
                  <a:gd name="connsiteY30" fmla="*/ 2336802 h 3379472"/>
                  <a:gd name="connsiteX31" fmla="*/ 4356100 w 4367616"/>
                  <a:gd name="connsiteY31" fmla="*/ 2425702 h 3379472"/>
                  <a:gd name="connsiteX32" fmla="*/ 4367616 w 4367616"/>
                  <a:gd name="connsiteY32" fmla="*/ 2431984 h 3379472"/>
                  <a:gd name="connsiteX33" fmla="*/ 4316730 w 4367616"/>
                  <a:gd name="connsiteY33" fmla="*/ 2472692 h 3379472"/>
                  <a:gd name="connsiteX34" fmla="*/ 4187190 w 4367616"/>
                  <a:gd name="connsiteY34" fmla="*/ 2518412 h 3379472"/>
                  <a:gd name="connsiteX35" fmla="*/ 4126230 w 4367616"/>
                  <a:gd name="connsiteY35" fmla="*/ 2586992 h 3379472"/>
                  <a:gd name="connsiteX36" fmla="*/ 4110990 w 4367616"/>
                  <a:gd name="connsiteY36" fmla="*/ 2731772 h 3379472"/>
                  <a:gd name="connsiteX37" fmla="*/ 4057650 w 4367616"/>
                  <a:gd name="connsiteY37" fmla="*/ 2739392 h 3379472"/>
                  <a:gd name="connsiteX38" fmla="*/ 3935730 w 4367616"/>
                  <a:gd name="connsiteY38" fmla="*/ 2693672 h 3379472"/>
                  <a:gd name="connsiteX39" fmla="*/ 3768090 w 4367616"/>
                  <a:gd name="connsiteY39" fmla="*/ 2640332 h 3379472"/>
                  <a:gd name="connsiteX40" fmla="*/ 3798570 w 4367616"/>
                  <a:gd name="connsiteY40" fmla="*/ 2556512 h 3379472"/>
                  <a:gd name="connsiteX41" fmla="*/ 3722370 w 4367616"/>
                  <a:gd name="connsiteY41" fmla="*/ 2487932 h 3379472"/>
                  <a:gd name="connsiteX42" fmla="*/ 3653790 w 4367616"/>
                  <a:gd name="connsiteY42" fmla="*/ 2571752 h 3379472"/>
                  <a:gd name="connsiteX43" fmla="*/ 3341370 w 4367616"/>
                  <a:gd name="connsiteY43" fmla="*/ 2663192 h 3379472"/>
                  <a:gd name="connsiteX44" fmla="*/ 3227070 w 4367616"/>
                  <a:gd name="connsiteY44" fmla="*/ 2663192 h 3379472"/>
                  <a:gd name="connsiteX45" fmla="*/ 3173730 w 4367616"/>
                  <a:gd name="connsiteY45" fmla="*/ 2815592 h 3379472"/>
                  <a:gd name="connsiteX46" fmla="*/ 3105150 w 4367616"/>
                  <a:gd name="connsiteY46" fmla="*/ 2876552 h 3379472"/>
                  <a:gd name="connsiteX47" fmla="*/ 2792730 w 4367616"/>
                  <a:gd name="connsiteY47" fmla="*/ 2823212 h 3379472"/>
                  <a:gd name="connsiteX48" fmla="*/ 2739390 w 4367616"/>
                  <a:gd name="connsiteY48" fmla="*/ 2876552 h 3379472"/>
                  <a:gd name="connsiteX49" fmla="*/ 2625090 w 4367616"/>
                  <a:gd name="connsiteY49" fmla="*/ 2884172 h 3379472"/>
                  <a:gd name="connsiteX50" fmla="*/ 2487930 w 4367616"/>
                  <a:gd name="connsiteY50" fmla="*/ 3028952 h 3379472"/>
                  <a:gd name="connsiteX51" fmla="*/ 2426970 w 4367616"/>
                  <a:gd name="connsiteY51" fmla="*/ 2960372 h 3379472"/>
                  <a:gd name="connsiteX52" fmla="*/ 2350770 w 4367616"/>
                  <a:gd name="connsiteY52" fmla="*/ 2960372 h 3379472"/>
                  <a:gd name="connsiteX53" fmla="*/ 2335530 w 4367616"/>
                  <a:gd name="connsiteY53" fmla="*/ 3059432 h 3379472"/>
                  <a:gd name="connsiteX54" fmla="*/ 2221230 w 4367616"/>
                  <a:gd name="connsiteY54" fmla="*/ 3219452 h 3379472"/>
                  <a:gd name="connsiteX55" fmla="*/ 2007870 w 4367616"/>
                  <a:gd name="connsiteY55" fmla="*/ 3219452 h 3379472"/>
                  <a:gd name="connsiteX56" fmla="*/ 1847850 w 4367616"/>
                  <a:gd name="connsiteY56" fmla="*/ 3348992 h 3379472"/>
                  <a:gd name="connsiteX57" fmla="*/ 1764030 w 4367616"/>
                  <a:gd name="connsiteY57" fmla="*/ 3303272 h 3379472"/>
                  <a:gd name="connsiteX58" fmla="*/ 1741170 w 4367616"/>
                  <a:gd name="connsiteY58" fmla="*/ 3295652 h 3379472"/>
                  <a:gd name="connsiteX59" fmla="*/ 1642110 w 4367616"/>
                  <a:gd name="connsiteY59" fmla="*/ 3379472 h 3379472"/>
                  <a:gd name="connsiteX60" fmla="*/ 1558290 w 4367616"/>
                  <a:gd name="connsiteY60" fmla="*/ 3326132 h 3379472"/>
                  <a:gd name="connsiteX61" fmla="*/ 1611630 w 4367616"/>
                  <a:gd name="connsiteY61" fmla="*/ 3257552 h 3379472"/>
                  <a:gd name="connsiteX62" fmla="*/ 1497330 w 4367616"/>
                  <a:gd name="connsiteY62" fmla="*/ 3196592 h 3379472"/>
                  <a:gd name="connsiteX63" fmla="*/ 1421130 w 4367616"/>
                  <a:gd name="connsiteY63" fmla="*/ 3013712 h 3379472"/>
                  <a:gd name="connsiteX64" fmla="*/ 1413510 w 4367616"/>
                  <a:gd name="connsiteY64" fmla="*/ 2907032 h 3379472"/>
                  <a:gd name="connsiteX65" fmla="*/ 1436370 w 4367616"/>
                  <a:gd name="connsiteY65" fmla="*/ 2823212 h 3379472"/>
                  <a:gd name="connsiteX66" fmla="*/ 1367790 w 4367616"/>
                  <a:gd name="connsiteY66" fmla="*/ 2807972 h 3379472"/>
                  <a:gd name="connsiteX67" fmla="*/ 1268730 w 4367616"/>
                  <a:gd name="connsiteY67" fmla="*/ 2846072 h 3379472"/>
                  <a:gd name="connsiteX68" fmla="*/ 1131570 w 4367616"/>
                  <a:gd name="connsiteY68" fmla="*/ 2777492 h 3379472"/>
                  <a:gd name="connsiteX69" fmla="*/ 1032510 w 4367616"/>
                  <a:gd name="connsiteY69" fmla="*/ 2792732 h 3379472"/>
                  <a:gd name="connsiteX70" fmla="*/ 902970 w 4367616"/>
                  <a:gd name="connsiteY70" fmla="*/ 2807972 h 3379472"/>
                  <a:gd name="connsiteX71" fmla="*/ 864870 w 4367616"/>
                  <a:gd name="connsiteY71" fmla="*/ 2922272 h 3379472"/>
                  <a:gd name="connsiteX72" fmla="*/ 742950 w 4367616"/>
                  <a:gd name="connsiteY72" fmla="*/ 3036572 h 3379472"/>
                  <a:gd name="connsiteX73" fmla="*/ 613410 w 4367616"/>
                  <a:gd name="connsiteY73" fmla="*/ 3143252 h 3379472"/>
                  <a:gd name="connsiteX74" fmla="*/ 575310 w 4367616"/>
                  <a:gd name="connsiteY74" fmla="*/ 3219452 h 3379472"/>
                  <a:gd name="connsiteX75" fmla="*/ 628650 w 4367616"/>
                  <a:gd name="connsiteY75" fmla="*/ 3326132 h 3379472"/>
                  <a:gd name="connsiteX76" fmla="*/ 615398 w 4367616"/>
                  <a:gd name="connsiteY76" fmla="*/ 3331432 h 3379472"/>
                  <a:gd name="connsiteX77" fmla="*/ 499110 w 4367616"/>
                  <a:gd name="connsiteY77" fmla="*/ 3318512 h 3379472"/>
                  <a:gd name="connsiteX78" fmla="*/ 499110 w 4367616"/>
                  <a:gd name="connsiteY78" fmla="*/ 3257552 h 3379472"/>
                  <a:gd name="connsiteX79" fmla="*/ 407670 w 4367616"/>
                  <a:gd name="connsiteY79" fmla="*/ 3257552 h 3379472"/>
                  <a:gd name="connsiteX80" fmla="*/ 346710 w 4367616"/>
                  <a:gd name="connsiteY80" fmla="*/ 3242312 h 3379472"/>
                  <a:gd name="connsiteX81" fmla="*/ 339090 w 4367616"/>
                  <a:gd name="connsiteY81" fmla="*/ 3211832 h 3379472"/>
                  <a:gd name="connsiteX82" fmla="*/ 316230 w 4367616"/>
                  <a:gd name="connsiteY82" fmla="*/ 3143252 h 3379472"/>
                  <a:gd name="connsiteX83" fmla="*/ 316230 w 4367616"/>
                  <a:gd name="connsiteY83" fmla="*/ 3082292 h 3379472"/>
                  <a:gd name="connsiteX84" fmla="*/ 262890 w 4367616"/>
                  <a:gd name="connsiteY84" fmla="*/ 2945132 h 3379472"/>
                  <a:gd name="connsiteX85" fmla="*/ 285750 w 4367616"/>
                  <a:gd name="connsiteY85" fmla="*/ 2884172 h 3379472"/>
                  <a:gd name="connsiteX86" fmla="*/ 209550 w 4367616"/>
                  <a:gd name="connsiteY86" fmla="*/ 2876552 h 3379472"/>
                  <a:gd name="connsiteX87" fmla="*/ 201930 w 4367616"/>
                  <a:gd name="connsiteY87" fmla="*/ 2823212 h 3379472"/>
                  <a:gd name="connsiteX88" fmla="*/ 118110 w 4367616"/>
                  <a:gd name="connsiteY88" fmla="*/ 2769872 h 3379472"/>
                  <a:gd name="connsiteX89" fmla="*/ 118110 w 4367616"/>
                  <a:gd name="connsiteY89" fmla="*/ 2708912 h 3379472"/>
                  <a:gd name="connsiteX90" fmla="*/ 118110 w 4367616"/>
                  <a:gd name="connsiteY90" fmla="*/ 2594612 h 3379472"/>
                  <a:gd name="connsiteX91" fmla="*/ 118110 w 4367616"/>
                  <a:gd name="connsiteY91" fmla="*/ 2487932 h 3379472"/>
                  <a:gd name="connsiteX92" fmla="*/ 110490 w 4367616"/>
                  <a:gd name="connsiteY92" fmla="*/ 2373632 h 3379472"/>
                  <a:gd name="connsiteX93" fmla="*/ 96568 w 4367616"/>
                  <a:gd name="connsiteY93" fmla="*/ 2373632 h 3379472"/>
                  <a:gd name="connsiteX94" fmla="*/ 66674 w 4367616"/>
                  <a:gd name="connsiteY94" fmla="*/ 2276476 h 3379472"/>
                  <a:gd name="connsiteX95" fmla="*/ 0 w 4367616"/>
                  <a:gd name="connsiteY95" fmla="*/ 2247900 h 3379472"/>
                  <a:gd name="connsiteX96" fmla="*/ 57150 w 4367616"/>
                  <a:gd name="connsiteY96" fmla="*/ 2162176 h 3379472"/>
                  <a:gd name="connsiteX97" fmla="*/ 104774 w 4367616"/>
                  <a:gd name="connsiteY97" fmla="*/ 2152652 h 3379472"/>
                  <a:gd name="connsiteX98" fmla="*/ 247650 w 4367616"/>
                  <a:gd name="connsiteY98" fmla="*/ 2028828 h 3379472"/>
                  <a:gd name="connsiteX99" fmla="*/ 304800 w 4367616"/>
                  <a:gd name="connsiteY99" fmla="*/ 1885952 h 3379472"/>
                  <a:gd name="connsiteX100" fmla="*/ 247650 w 4367616"/>
                  <a:gd name="connsiteY100" fmla="*/ 1809752 h 3379472"/>
                  <a:gd name="connsiteX101" fmla="*/ 371474 w 4367616"/>
                  <a:gd name="connsiteY101" fmla="*/ 1552576 h 3379472"/>
                  <a:gd name="connsiteX102" fmla="*/ 304800 w 4367616"/>
                  <a:gd name="connsiteY102" fmla="*/ 1514476 h 3379472"/>
                  <a:gd name="connsiteX103" fmla="*/ 361950 w 4367616"/>
                  <a:gd name="connsiteY103" fmla="*/ 1438276 h 3379472"/>
                  <a:gd name="connsiteX104" fmla="*/ 561974 w 4367616"/>
                  <a:gd name="connsiteY104" fmla="*/ 1333500 h 3379472"/>
                  <a:gd name="connsiteX105" fmla="*/ 609600 w 4367616"/>
                  <a:gd name="connsiteY105" fmla="*/ 1228728 h 3379472"/>
                  <a:gd name="connsiteX106" fmla="*/ 609600 w 4367616"/>
                  <a:gd name="connsiteY106" fmla="*/ 1114428 h 3379472"/>
                  <a:gd name="connsiteX107" fmla="*/ 685800 w 4367616"/>
                  <a:gd name="connsiteY107" fmla="*/ 1114428 h 3379472"/>
                  <a:gd name="connsiteX108" fmla="*/ 771526 w 4367616"/>
                  <a:gd name="connsiteY108" fmla="*/ 1238252 h 3379472"/>
                  <a:gd name="connsiteX109" fmla="*/ 819150 w 4367616"/>
                  <a:gd name="connsiteY109" fmla="*/ 1152528 h 3379472"/>
                  <a:gd name="connsiteX110" fmla="*/ 876300 w 4367616"/>
                  <a:gd name="connsiteY110" fmla="*/ 1181100 h 3379472"/>
                  <a:gd name="connsiteX111" fmla="*/ 1019174 w 4367616"/>
                  <a:gd name="connsiteY111" fmla="*/ 1143000 h 3379472"/>
                  <a:gd name="connsiteX112" fmla="*/ 1085850 w 4367616"/>
                  <a:gd name="connsiteY112" fmla="*/ 1238252 h 3379472"/>
                  <a:gd name="connsiteX113" fmla="*/ 1171574 w 4367616"/>
                  <a:gd name="connsiteY113" fmla="*/ 1162052 h 3379472"/>
                  <a:gd name="connsiteX114" fmla="*/ 1190626 w 4367616"/>
                  <a:gd name="connsiteY114" fmla="*/ 1085852 h 3379472"/>
                  <a:gd name="connsiteX115" fmla="*/ 1304926 w 4367616"/>
                  <a:gd name="connsiteY115" fmla="*/ 1133476 h 3379472"/>
                  <a:gd name="connsiteX116" fmla="*/ 1543050 w 4367616"/>
                  <a:gd name="connsiteY116" fmla="*/ 1143000 h 3379472"/>
                  <a:gd name="connsiteX117" fmla="*/ 1771650 w 4367616"/>
                  <a:gd name="connsiteY117" fmla="*/ 1000128 h 3379472"/>
                  <a:gd name="connsiteX118" fmla="*/ 1924050 w 4367616"/>
                  <a:gd name="connsiteY118" fmla="*/ 1047752 h 3379472"/>
                  <a:gd name="connsiteX119" fmla="*/ 1971674 w 4367616"/>
                  <a:gd name="connsiteY119" fmla="*/ 971552 h 3379472"/>
                  <a:gd name="connsiteX120" fmla="*/ 2085974 w 4367616"/>
                  <a:gd name="connsiteY120" fmla="*/ 971552 h 3379472"/>
                  <a:gd name="connsiteX121" fmla="*/ 2076450 w 4367616"/>
                  <a:gd name="connsiteY121" fmla="*/ 866776 h 3379472"/>
                  <a:gd name="connsiteX122" fmla="*/ 1828800 w 4367616"/>
                  <a:gd name="connsiteY122" fmla="*/ 781052 h 3379472"/>
                  <a:gd name="connsiteX123" fmla="*/ 1981200 w 4367616"/>
                  <a:gd name="connsiteY123" fmla="*/ 571500 h 3379472"/>
                  <a:gd name="connsiteX124" fmla="*/ 2105026 w 4367616"/>
                  <a:gd name="connsiteY124" fmla="*/ 571500 h 3379472"/>
                  <a:gd name="connsiteX125" fmla="*/ 2209800 w 4367616"/>
                  <a:gd name="connsiteY125" fmla="*/ 504828 h 3379472"/>
                  <a:gd name="connsiteX126" fmla="*/ 2266950 w 4367616"/>
                  <a:gd name="connsiteY126" fmla="*/ 409576 h 3379472"/>
                  <a:gd name="connsiteX127" fmla="*/ 2400300 w 4367616"/>
                  <a:gd name="connsiteY127" fmla="*/ 238128 h 3379472"/>
                  <a:gd name="connsiteX128" fmla="*/ 2419350 w 4367616"/>
                  <a:gd name="connsiteY128" fmla="*/ 142876 h 3379472"/>
                  <a:gd name="connsiteX129" fmla="*/ 2552700 w 4367616"/>
                  <a:gd name="connsiteY129" fmla="*/ 28576 h 337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4367616" h="3379472">
                    <a:moveTo>
                      <a:pt x="2628900" y="0"/>
                    </a:moveTo>
                    <a:lnTo>
                      <a:pt x="2686050" y="76200"/>
                    </a:lnTo>
                    <a:lnTo>
                      <a:pt x="2828926" y="95252"/>
                    </a:lnTo>
                    <a:lnTo>
                      <a:pt x="2943226" y="28576"/>
                    </a:lnTo>
                    <a:lnTo>
                      <a:pt x="3105150" y="142876"/>
                    </a:lnTo>
                    <a:lnTo>
                      <a:pt x="3267074" y="47628"/>
                    </a:lnTo>
                    <a:lnTo>
                      <a:pt x="3355840" y="77216"/>
                    </a:lnTo>
                    <a:lnTo>
                      <a:pt x="3348990" y="110492"/>
                    </a:lnTo>
                    <a:lnTo>
                      <a:pt x="3615690" y="118112"/>
                    </a:lnTo>
                    <a:lnTo>
                      <a:pt x="3630930" y="140972"/>
                    </a:lnTo>
                    <a:lnTo>
                      <a:pt x="3691890" y="118112"/>
                    </a:lnTo>
                    <a:lnTo>
                      <a:pt x="3768090" y="156212"/>
                    </a:lnTo>
                    <a:lnTo>
                      <a:pt x="3778866" y="149746"/>
                    </a:lnTo>
                    <a:lnTo>
                      <a:pt x="3790950" y="222252"/>
                    </a:lnTo>
                    <a:lnTo>
                      <a:pt x="3873500" y="311152"/>
                    </a:lnTo>
                    <a:lnTo>
                      <a:pt x="3930650" y="361952"/>
                    </a:lnTo>
                    <a:lnTo>
                      <a:pt x="3949700" y="419102"/>
                    </a:lnTo>
                    <a:lnTo>
                      <a:pt x="3860800" y="546102"/>
                    </a:lnTo>
                    <a:lnTo>
                      <a:pt x="3898900" y="647702"/>
                    </a:lnTo>
                    <a:lnTo>
                      <a:pt x="3848100" y="806452"/>
                    </a:lnTo>
                    <a:lnTo>
                      <a:pt x="3956050" y="1016002"/>
                    </a:lnTo>
                    <a:lnTo>
                      <a:pt x="4108450" y="1085852"/>
                    </a:lnTo>
                    <a:lnTo>
                      <a:pt x="4038600" y="1428752"/>
                    </a:lnTo>
                    <a:lnTo>
                      <a:pt x="4133850" y="1606552"/>
                    </a:lnTo>
                    <a:lnTo>
                      <a:pt x="4178300" y="1619252"/>
                    </a:lnTo>
                    <a:lnTo>
                      <a:pt x="4140200" y="1809752"/>
                    </a:lnTo>
                    <a:lnTo>
                      <a:pt x="4191000" y="1917702"/>
                    </a:lnTo>
                    <a:lnTo>
                      <a:pt x="4241800" y="1943102"/>
                    </a:lnTo>
                    <a:lnTo>
                      <a:pt x="4324350" y="2063752"/>
                    </a:lnTo>
                    <a:lnTo>
                      <a:pt x="4349750" y="2241552"/>
                    </a:lnTo>
                    <a:lnTo>
                      <a:pt x="4298950" y="2336802"/>
                    </a:lnTo>
                    <a:lnTo>
                      <a:pt x="4356100" y="2425702"/>
                    </a:lnTo>
                    <a:lnTo>
                      <a:pt x="4367616" y="2431984"/>
                    </a:lnTo>
                    <a:lnTo>
                      <a:pt x="4316730" y="2472692"/>
                    </a:lnTo>
                    <a:lnTo>
                      <a:pt x="4187190" y="2518412"/>
                    </a:lnTo>
                    <a:lnTo>
                      <a:pt x="4126230" y="2586992"/>
                    </a:lnTo>
                    <a:lnTo>
                      <a:pt x="4110990" y="2731772"/>
                    </a:lnTo>
                    <a:lnTo>
                      <a:pt x="4057650" y="2739392"/>
                    </a:lnTo>
                    <a:lnTo>
                      <a:pt x="3935730" y="2693672"/>
                    </a:lnTo>
                    <a:lnTo>
                      <a:pt x="3768090" y="2640332"/>
                    </a:lnTo>
                    <a:lnTo>
                      <a:pt x="3798570" y="2556512"/>
                    </a:lnTo>
                    <a:lnTo>
                      <a:pt x="3722370" y="2487932"/>
                    </a:lnTo>
                    <a:lnTo>
                      <a:pt x="3653790" y="2571752"/>
                    </a:lnTo>
                    <a:lnTo>
                      <a:pt x="3341370" y="2663192"/>
                    </a:lnTo>
                    <a:lnTo>
                      <a:pt x="3227070" y="2663192"/>
                    </a:lnTo>
                    <a:lnTo>
                      <a:pt x="3173730" y="2815592"/>
                    </a:lnTo>
                    <a:lnTo>
                      <a:pt x="3105150" y="2876552"/>
                    </a:lnTo>
                    <a:lnTo>
                      <a:pt x="2792730" y="2823212"/>
                    </a:lnTo>
                    <a:lnTo>
                      <a:pt x="2739390" y="2876552"/>
                    </a:lnTo>
                    <a:lnTo>
                      <a:pt x="2625090" y="2884172"/>
                    </a:lnTo>
                    <a:lnTo>
                      <a:pt x="2487930" y="3028952"/>
                    </a:lnTo>
                    <a:lnTo>
                      <a:pt x="2426970" y="2960372"/>
                    </a:lnTo>
                    <a:lnTo>
                      <a:pt x="2350770" y="2960372"/>
                    </a:lnTo>
                    <a:lnTo>
                      <a:pt x="2335530" y="3059432"/>
                    </a:lnTo>
                    <a:lnTo>
                      <a:pt x="2221230" y="3219452"/>
                    </a:lnTo>
                    <a:lnTo>
                      <a:pt x="2007870" y="3219452"/>
                    </a:lnTo>
                    <a:lnTo>
                      <a:pt x="1847850" y="3348992"/>
                    </a:lnTo>
                    <a:cubicBezTo>
                      <a:pt x="1769472" y="3301964"/>
                      <a:pt x="1801270" y="3303272"/>
                      <a:pt x="1764030" y="3303272"/>
                    </a:cubicBezTo>
                    <a:lnTo>
                      <a:pt x="1741170" y="3295652"/>
                    </a:lnTo>
                    <a:lnTo>
                      <a:pt x="1642110" y="3379472"/>
                    </a:lnTo>
                    <a:lnTo>
                      <a:pt x="1558290" y="3326132"/>
                    </a:lnTo>
                    <a:lnTo>
                      <a:pt x="1611630" y="3257552"/>
                    </a:lnTo>
                    <a:lnTo>
                      <a:pt x="1497330" y="3196592"/>
                    </a:lnTo>
                    <a:lnTo>
                      <a:pt x="1421130" y="3013712"/>
                    </a:lnTo>
                    <a:lnTo>
                      <a:pt x="1413510" y="2907032"/>
                    </a:lnTo>
                    <a:lnTo>
                      <a:pt x="1436370" y="2823212"/>
                    </a:lnTo>
                    <a:lnTo>
                      <a:pt x="1367790" y="2807972"/>
                    </a:lnTo>
                    <a:lnTo>
                      <a:pt x="1268730" y="2846072"/>
                    </a:lnTo>
                    <a:lnTo>
                      <a:pt x="1131570" y="2777492"/>
                    </a:lnTo>
                    <a:lnTo>
                      <a:pt x="1032510" y="2792732"/>
                    </a:lnTo>
                    <a:lnTo>
                      <a:pt x="902970" y="2807972"/>
                    </a:lnTo>
                    <a:lnTo>
                      <a:pt x="864870" y="2922272"/>
                    </a:lnTo>
                    <a:lnTo>
                      <a:pt x="742950" y="3036572"/>
                    </a:lnTo>
                    <a:lnTo>
                      <a:pt x="613410" y="3143252"/>
                    </a:lnTo>
                    <a:lnTo>
                      <a:pt x="575310" y="3219452"/>
                    </a:lnTo>
                    <a:lnTo>
                      <a:pt x="628650" y="3326132"/>
                    </a:lnTo>
                    <a:lnTo>
                      <a:pt x="615398" y="3331432"/>
                    </a:lnTo>
                    <a:lnTo>
                      <a:pt x="499110" y="3318512"/>
                    </a:lnTo>
                    <a:lnTo>
                      <a:pt x="499110" y="3257552"/>
                    </a:lnTo>
                    <a:lnTo>
                      <a:pt x="407670" y="3257552"/>
                    </a:lnTo>
                    <a:lnTo>
                      <a:pt x="346710" y="3242312"/>
                    </a:lnTo>
                    <a:lnTo>
                      <a:pt x="339090" y="3211832"/>
                    </a:lnTo>
                    <a:lnTo>
                      <a:pt x="316230" y="3143252"/>
                    </a:lnTo>
                    <a:lnTo>
                      <a:pt x="316230" y="3082292"/>
                    </a:lnTo>
                    <a:lnTo>
                      <a:pt x="262890" y="2945132"/>
                    </a:lnTo>
                    <a:lnTo>
                      <a:pt x="285750" y="2884172"/>
                    </a:lnTo>
                    <a:lnTo>
                      <a:pt x="209550" y="2876552"/>
                    </a:lnTo>
                    <a:lnTo>
                      <a:pt x="201930" y="2823212"/>
                    </a:lnTo>
                    <a:lnTo>
                      <a:pt x="118110" y="2769872"/>
                    </a:lnTo>
                    <a:lnTo>
                      <a:pt x="118110" y="2708912"/>
                    </a:lnTo>
                    <a:lnTo>
                      <a:pt x="118110" y="2594612"/>
                    </a:lnTo>
                    <a:lnTo>
                      <a:pt x="118110" y="2487932"/>
                    </a:lnTo>
                    <a:lnTo>
                      <a:pt x="110490" y="2373632"/>
                    </a:lnTo>
                    <a:lnTo>
                      <a:pt x="96568" y="2373632"/>
                    </a:lnTo>
                    <a:lnTo>
                      <a:pt x="66674" y="2276476"/>
                    </a:lnTo>
                    <a:lnTo>
                      <a:pt x="0" y="2247900"/>
                    </a:lnTo>
                    <a:lnTo>
                      <a:pt x="57150" y="2162176"/>
                    </a:lnTo>
                    <a:lnTo>
                      <a:pt x="104774" y="2152652"/>
                    </a:lnTo>
                    <a:lnTo>
                      <a:pt x="247650" y="2028828"/>
                    </a:lnTo>
                    <a:lnTo>
                      <a:pt x="304800" y="1885952"/>
                    </a:lnTo>
                    <a:lnTo>
                      <a:pt x="247650" y="1809752"/>
                    </a:lnTo>
                    <a:lnTo>
                      <a:pt x="371474" y="1552576"/>
                    </a:lnTo>
                    <a:lnTo>
                      <a:pt x="304800" y="1514476"/>
                    </a:lnTo>
                    <a:lnTo>
                      <a:pt x="361950" y="1438276"/>
                    </a:lnTo>
                    <a:lnTo>
                      <a:pt x="561974" y="1333500"/>
                    </a:lnTo>
                    <a:lnTo>
                      <a:pt x="609600" y="1228728"/>
                    </a:lnTo>
                    <a:lnTo>
                      <a:pt x="609600" y="1114428"/>
                    </a:lnTo>
                    <a:lnTo>
                      <a:pt x="685800" y="1114428"/>
                    </a:lnTo>
                    <a:lnTo>
                      <a:pt x="771526" y="1238252"/>
                    </a:lnTo>
                    <a:lnTo>
                      <a:pt x="819150" y="1152528"/>
                    </a:lnTo>
                    <a:lnTo>
                      <a:pt x="876300" y="1181100"/>
                    </a:lnTo>
                    <a:lnTo>
                      <a:pt x="1019174" y="1143000"/>
                    </a:lnTo>
                    <a:lnTo>
                      <a:pt x="1085850" y="1238252"/>
                    </a:lnTo>
                    <a:lnTo>
                      <a:pt x="1171574" y="1162052"/>
                    </a:lnTo>
                    <a:lnTo>
                      <a:pt x="1190626" y="1085852"/>
                    </a:lnTo>
                    <a:lnTo>
                      <a:pt x="1304926" y="1133476"/>
                    </a:lnTo>
                    <a:lnTo>
                      <a:pt x="1543050" y="1143000"/>
                    </a:lnTo>
                    <a:lnTo>
                      <a:pt x="1771650" y="1000128"/>
                    </a:lnTo>
                    <a:lnTo>
                      <a:pt x="1924050" y="1047752"/>
                    </a:lnTo>
                    <a:lnTo>
                      <a:pt x="1971674" y="971552"/>
                    </a:lnTo>
                    <a:lnTo>
                      <a:pt x="2085974" y="971552"/>
                    </a:lnTo>
                    <a:lnTo>
                      <a:pt x="2076450" y="866776"/>
                    </a:lnTo>
                    <a:lnTo>
                      <a:pt x="1828800" y="781052"/>
                    </a:lnTo>
                    <a:lnTo>
                      <a:pt x="1981200" y="571500"/>
                    </a:lnTo>
                    <a:lnTo>
                      <a:pt x="2105026" y="571500"/>
                    </a:lnTo>
                    <a:lnTo>
                      <a:pt x="2209800" y="504828"/>
                    </a:lnTo>
                    <a:lnTo>
                      <a:pt x="2266950" y="409576"/>
                    </a:lnTo>
                    <a:lnTo>
                      <a:pt x="2400300" y="238128"/>
                    </a:lnTo>
                    <a:lnTo>
                      <a:pt x="2419350" y="142876"/>
                    </a:lnTo>
                    <a:lnTo>
                      <a:pt x="2552700" y="28576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38010B0A-60D1-9488-CC43-54CA7820A40D}"/>
                  </a:ext>
                </a:extLst>
              </p:cNvPr>
              <p:cNvSpPr/>
              <p:nvPr/>
            </p:nvSpPr>
            <p:spPr>
              <a:xfrm>
                <a:off x="3195915" y="1820865"/>
                <a:ext cx="169037" cy="141930"/>
              </a:xfrm>
              <a:custGeom>
                <a:avLst/>
                <a:gdLst>
                  <a:gd name="connsiteX0" fmla="*/ 169037 w 169037"/>
                  <a:gd name="connsiteY0" fmla="*/ 0 h 141930"/>
                  <a:gd name="connsiteX1" fmla="*/ 169037 w 169037"/>
                  <a:gd name="connsiteY1" fmla="*/ 109900 h 141930"/>
                  <a:gd name="connsiteX2" fmla="*/ 161793 w 169037"/>
                  <a:gd name="connsiteY2" fmla="*/ 113243 h 141930"/>
                  <a:gd name="connsiteX3" fmla="*/ 112857 w 169037"/>
                  <a:gd name="connsiteY3" fmla="*/ 111555 h 141930"/>
                  <a:gd name="connsiteX4" fmla="*/ 99358 w 169037"/>
                  <a:gd name="connsiteY4" fmla="*/ 109868 h 141930"/>
                  <a:gd name="connsiteX5" fmla="*/ 92608 w 169037"/>
                  <a:gd name="connsiteY5" fmla="*/ 126743 h 141930"/>
                  <a:gd name="connsiteX6" fmla="*/ 68984 w 169037"/>
                  <a:gd name="connsiteY6" fmla="*/ 141930 h 141930"/>
                  <a:gd name="connsiteX7" fmla="*/ 50422 w 169037"/>
                  <a:gd name="connsiteY7" fmla="*/ 133492 h 141930"/>
                  <a:gd name="connsiteX8" fmla="*/ 30172 w 169037"/>
                  <a:gd name="connsiteY8" fmla="*/ 136867 h 141930"/>
                  <a:gd name="connsiteX9" fmla="*/ 3173 w 169037"/>
                  <a:gd name="connsiteY9" fmla="*/ 125055 h 141930"/>
                  <a:gd name="connsiteX10" fmla="*/ 0 w 169037"/>
                  <a:gd name="connsiteY10" fmla="*/ 101258 h 141930"/>
                  <a:gd name="connsiteX11" fmla="*/ 22157 w 169037"/>
                  <a:gd name="connsiteY11" fmla="*/ 95102 h 141930"/>
                  <a:gd name="connsiteX12" fmla="*/ 31016 w 169037"/>
                  <a:gd name="connsiteY12" fmla="*/ 98899 h 141930"/>
                  <a:gd name="connsiteX13" fmla="*/ 47468 w 169037"/>
                  <a:gd name="connsiteY13" fmla="*/ 90041 h 141930"/>
                  <a:gd name="connsiteX14" fmla="*/ 104420 w 169037"/>
                  <a:gd name="connsiteY14" fmla="*/ 71057 h 141930"/>
                  <a:gd name="connsiteX15" fmla="*/ 112013 w 169037"/>
                  <a:gd name="connsiteY15" fmla="*/ 50807 h 141930"/>
                  <a:gd name="connsiteX16" fmla="*/ 152512 w 169037"/>
                  <a:gd name="connsiteY16" fmla="*/ 17902 h 141930"/>
                  <a:gd name="connsiteX0" fmla="*/ 169037 w 476766"/>
                  <a:gd name="connsiteY0" fmla="*/ 0 h 141930"/>
                  <a:gd name="connsiteX1" fmla="*/ 476766 w 476766"/>
                  <a:gd name="connsiteY1" fmla="*/ 57941 h 141930"/>
                  <a:gd name="connsiteX2" fmla="*/ 169037 w 476766"/>
                  <a:gd name="connsiteY2" fmla="*/ 109900 h 141930"/>
                  <a:gd name="connsiteX3" fmla="*/ 161793 w 476766"/>
                  <a:gd name="connsiteY3" fmla="*/ 113243 h 141930"/>
                  <a:gd name="connsiteX4" fmla="*/ 112857 w 476766"/>
                  <a:gd name="connsiteY4" fmla="*/ 111555 h 141930"/>
                  <a:gd name="connsiteX5" fmla="*/ 99358 w 476766"/>
                  <a:gd name="connsiteY5" fmla="*/ 109868 h 141930"/>
                  <a:gd name="connsiteX6" fmla="*/ 92608 w 476766"/>
                  <a:gd name="connsiteY6" fmla="*/ 126743 h 141930"/>
                  <a:gd name="connsiteX7" fmla="*/ 68984 w 476766"/>
                  <a:gd name="connsiteY7" fmla="*/ 141930 h 141930"/>
                  <a:gd name="connsiteX8" fmla="*/ 50422 w 476766"/>
                  <a:gd name="connsiteY8" fmla="*/ 133492 h 141930"/>
                  <a:gd name="connsiteX9" fmla="*/ 30172 w 476766"/>
                  <a:gd name="connsiteY9" fmla="*/ 136867 h 141930"/>
                  <a:gd name="connsiteX10" fmla="*/ 3173 w 476766"/>
                  <a:gd name="connsiteY10" fmla="*/ 125055 h 141930"/>
                  <a:gd name="connsiteX11" fmla="*/ 0 w 476766"/>
                  <a:gd name="connsiteY11" fmla="*/ 101258 h 141930"/>
                  <a:gd name="connsiteX12" fmla="*/ 22157 w 476766"/>
                  <a:gd name="connsiteY12" fmla="*/ 95102 h 141930"/>
                  <a:gd name="connsiteX13" fmla="*/ 31016 w 476766"/>
                  <a:gd name="connsiteY13" fmla="*/ 98899 h 141930"/>
                  <a:gd name="connsiteX14" fmla="*/ 47468 w 476766"/>
                  <a:gd name="connsiteY14" fmla="*/ 90041 h 141930"/>
                  <a:gd name="connsiteX15" fmla="*/ 104420 w 476766"/>
                  <a:gd name="connsiteY15" fmla="*/ 71057 h 141930"/>
                  <a:gd name="connsiteX16" fmla="*/ 112013 w 476766"/>
                  <a:gd name="connsiteY16" fmla="*/ 50807 h 141930"/>
                  <a:gd name="connsiteX17" fmla="*/ 152512 w 476766"/>
                  <a:gd name="connsiteY17" fmla="*/ 17902 h 141930"/>
                  <a:gd name="connsiteX18" fmla="*/ 169037 w 476766"/>
                  <a:gd name="connsiteY18" fmla="*/ 0 h 141930"/>
                  <a:gd name="connsiteX0" fmla="*/ 476766 w 568206"/>
                  <a:gd name="connsiteY0" fmla="*/ 57941 h 149381"/>
                  <a:gd name="connsiteX1" fmla="*/ 169037 w 568206"/>
                  <a:gd name="connsiteY1" fmla="*/ 109900 h 149381"/>
                  <a:gd name="connsiteX2" fmla="*/ 161793 w 568206"/>
                  <a:gd name="connsiteY2" fmla="*/ 113243 h 149381"/>
                  <a:gd name="connsiteX3" fmla="*/ 112857 w 568206"/>
                  <a:gd name="connsiteY3" fmla="*/ 111555 h 149381"/>
                  <a:gd name="connsiteX4" fmla="*/ 99358 w 568206"/>
                  <a:gd name="connsiteY4" fmla="*/ 109868 h 149381"/>
                  <a:gd name="connsiteX5" fmla="*/ 92608 w 568206"/>
                  <a:gd name="connsiteY5" fmla="*/ 126743 h 149381"/>
                  <a:gd name="connsiteX6" fmla="*/ 68984 w 568206"/>
                  <a:gd name="connsiteY6" fmla="*/ 141930 h 149381"/>
                  <a:gd name="connsiteX7" fmla="*/ 50422 w 568206"/>
                  <a:gd name="connsiteY7" fmla="*/ 133492 h 149381"/>
                  <a:gd name="connsiteX8" fmla="*/ 30172 w 568206"/>
                  <a:gd name="connsiteY8" fmla="*/ 136867 h 149381"/>
                  <a:gd name="connsiteX9" fmla="*/ 3173 w 568206"/>
                  <a:gd name="connsiteY9" fmla="*/ 125055 h 149381"/>
                  <a:gd name="connsiteX10" fmla="*/ 0 w 568206"/>
                  <a:gd name="connsiteY10" fmla="*/ 101258 h 149381"/>
                  <a:gd name="connsiteX11" fmla="*/ 22157 w 568206"/>
                  <a:gd name="connsiteY11" fmla="*/ 95102 h 149381"/>
                  <a:gd name="connsiteX12" fmla="*/ 31016 w 568206"/>
                  <a:gd name="connsiteY12" fmla="*/ 98899 h 149381"/>
                  <a:gd name="connsiteX13" fmla="*/ 47468 w 568206"/>
                  <a:gd name="connsiteY13" fmla="*/ 90041 h 149381"/>
                  <a:gd name="connsiteX14" fmla="*/ 104420 w 568206"/>
                  <a:gd name="connsiteY14" fmla="*/ 71057 h 149381"/>
                  <a:gd name="connsiteX15" fmla="*/ 112013 w 568206"/>
                  <a:gd name="connsiteY15" fmla="*/ 50807 h 149381"/>
                  <a:gd name="connsiteX16" fmla="*/ 152512 w 568206"/>
                  <a:gd name="connsiteY16" fmla="*/ 17902 h 149381"/>
                  <a:gd name="connsiteX17" fmla="*/ 169037 w 568206"/>
                  <a:gd name="connsiteY17" fmla="*/ 0 h 149381"/>
                  <a:gd name="connsiteX18" fmla="*/ 568206 w 568206"/>
                  <a:gd name="connsiteY18" fmla="*/ 149381 h 149381"/>
                  <a:gd name="connsiteX0" fmla="*/ 169037 w 568206"/>
                  <a:gd name="connsiteY0" fmla="*/ 109900 h 149381"/>
                  <a:gd name="connsiteX1" fmla="*/ 161793 w 568206"/>
                  <a:gd name="connsiteY1" fmla="*/ 113243 h 149381"/>
                  <a:gd name="connsiteX2" fmla="*/ 112857 w 568206"/>
                  <a:gd name="connsiteY2" fmla="*/ 111555 h 149381"/>
                  <a:gd name="connsiteX3" fmla="*/ 99358 w 568206"/>
                  <a:gd name="connsiteY3" fmla="*/ 109868 h 149381"/>
                  <a:gd name="connsiteX4" fmla="*/ 92608 w 568206"/>
                  <a:gd name="connsiteY4" fmla="*/ 126743 h 149381"/>
                  <a:gd name="connsiteX5" fmla="*/ 68984 w 568206"/>
                  <a:gd name="connsiteY5" fmla="*/ 141930 h 149381"/>
                  <a:gd name="connsiteX6" fmla="*/ 50422 w 568206"/>
                  <a:gd name="connsiteY6" fmla="*/ 133492 h 149381"/>
                  <a:gd name="connsiteX7" fmla="*/ 30172 w 568206"/>
                  <a:gd name="connsiteY7" fmla="*/ 136867 h 149381"/>
                  <a:gd name="connsiteX8" fmla="*/ 3173 w 568206"/>
                  <a:gd name="connsiteY8" fmla="*/ 125055 h 149381"/>
                  <a:gd name="connsiteX9" fmla="*/ 0 w 568206"/>
                  <a:gd name="connsiteY9" fmla="*/ 101258 h 149381"/>
                  <a:gd name="connsiteX10" fmla="*/ 22157 w 568206"/>
                  <a:gd name="connsiteY10" fmla="*/ 95102 h 149381"/>
                  <a:gd name="connsiteX11" fmla="*/ 31016 w 568206"/>
                  <a:gd name="connsiteY11" fmla="*/ 98899 h 149381"/>
                  <a:gd name="connsiteX12" fmla="*/ 47468 w 568206"/>
                  <a:gd name="connsiteY12" fmla="*/ 90041 h 149381"/>
                  <a:gd name="connsiteX13" fmla="*/ 104420 w 568206"/>
                  <a:gd name="connsiteY13" fmla="*/ 71057 h 149381"/>
                  <a:gd name="connsiteX14" fmla="*/ 112013 w 568206"/>
                  <a:gd name="connsiteY14" fmla="*/ 50807 h 149381"/>
                  <a:gd name="connsiteX15" fmla="*/ 152512 w 568206"/>
                  <a:gd name="connsiteY15" fmla="*/ 17902 h 149381"/>
                  <a:gd name="connsiteX16" fmla="*/ 169037 w 568206"/>
                  <a:gd name="connsiteY16" fmla="*/ 0 h 149381"/>
                  <a:gd name="connsiteX17" fmla="*/ 568206 w 568206"/>
                  <a:gd name="connsiteY17" fmla="*/ 149381 h 149381"/>
                  <a:gd name="connsiteX0" fmla="*/ 169037 w 169037"/>
                  <a:gd name="connsiteY0" fmla="*/ 109900 h 141930"/>
                  <a:gd name="connsiteX1" fmla="*/ 161793 w 169037"/>
                  <a:gd name="connsiteY1" fmla="*/ 113243 h 141930"/>
                  <a:gd name="connsiteX2" fmla="*/ 112857 w 169037"/>
                  <a:gd name="connsiteY2" fmla="*/ 111555 h 141930"/>
                  <a:gd name="connsiteX3" fmla="*/ 99358 w 169037"/>
                  <a:gd name="connsiteY3" fmla="*/ 109868 h 141930"/>
                  <a:gd name="connsiteX4" fmla="*/ 92608 w 169037"/>
                  <a:gd name="connsiteY4" fmla="*/ 126743 h 141930"/>
                  <a:gd name="connsiteX5" fmla="*/ 68984 w 169037"/>
                  <a:gd name="connsiteY5" fmla="*/ 141930 h 141930"/>
                  <a:gd name="connsiteX6" fmla="*/ 50422 w 169037"/>
                  <a:gd name="connsiteY6" fmla="*/ 133492 h 141930"/>
                  <a:gd name="connsiteX7" fmla="*/ 30172 w 169037"/>
                  <a:gd name="connsiteY7" fmla="*/ 136867 h 141930"/>
                  <a:gd name="connsiteX8" fmla="*/ 3173 w 169037"/>
                  <a:gd name="connsiteY8" fmla="*/ 125055 h 141930"/>
                  <a:gd name="connsiteX9" fmla="*/ 0 w 169037"/>
                  <a:gd name="connsiteY9" fmla="*/ 101258 h 141930"/>
                  <a:gd name="connsiteX10" fmla="*/ 22157 w 169037"/>
                  <a:gd name="connsiteY10" fmla="*/ 95102 h 141930"/>
                  <a:gd name="connsiteX11" fmla="*/ 31016 w 169037"/>
                  <a:gd name="connsiteY11" fmla="*/ 98899 h 141930"/>
                  <a:gd name="connsiteX12" fmla="*/ 47468 w 169037"/>
                  <a:gd name="connsiteY12" fmla="*/ 90041 h 141930"/>
                  <a:gd name="connsiteX13" fmla="*/ 104420 w 169037"/>
                  <a:gd name="connsiteY13" fmla="*/ 71057 h 141930"/>
                  <a:gd name="connsiteX14" fmla="*/ 112013 w 169037"/>
                  <a:gd name="connsiteY14" fmla="*/ 50807 h 141930"/>
                  <a:gd name="connsiteX15" fmla="*/ 152512 w 169037"/>
                  <a:gd name="connsiteY15" fmla="*/ 17902 h 141930"/>
                  <a:gd name="connsiteX16" fmla="*/ 169037 w 169037"/>
                  <a:gd name="connsiteY16" fmla="*/ 0 h 141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9037" h="141930">
                    <a:moveTo>
                      <a:pt x="169037" y="109900"/>
                    </a:moveTo>
                    <a:lnTo>
                      <a:pt x="161793" y="113243"/>
                    </a:lnTo>
                    <a:lnTo>
                      <a:pt x="112857" y="111555"/>
                    </a:lnTo>
                    <a:lnTo>
                      <a:pt x="99358" y="109868"/>
                    </a:lnTo>
                    <a:lnTo>
                      <a:pt x="92608" y="126743"/>
                    </a:lnTo>
                    <a:lnTo>
                      <a:pt x="68984" y="141930"/>
                    </a:lnTo>
                    <a:lnTo>
                      <a:pt x="50422" y="133492"/>
                    </a:lnTo>
                    <a:lnTo>
                      <a:pt x="30172" y="136867"/>
                    </a:lnTo>
                    <a:lnTo>
                      <a:pt x="3173" y="125055"/>
                    </a:lnTo>
                    <a:lnTo>
                      <a:pt x="0" y="101258"/>
                    </a:lnTo>
                    <a:lnTo>
                      <a:pt x="22157" y="95102"/>
                    </a:lnTo>
                    <a:lnTo>
                      <a:pt x="31016" y="98899"/>
                    </a:lnTo>
                    <a:lnTo>
                      <a:pt x="47468" y="90041"/>
                    </a:lnTo>
                    <a:lnTo>
                      <a:pt x="104420" y="71057"/>
                    </a:lnTo>
                    <a:lnTo>
                      <a:pt x="112013" y="50807"/>
                    </a:lnTo>
                    <a:lnTo>
                      <a:pt x="152512" y="17902"/>
                    </a:lnTo>
                    <a:lnTo>
                      <a:pt x="169037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C26D04C9-E63C-0015-8222-04686B627C92}"/>
                  </a:ext>
                </a:extLst>
              </p:cNvPr>
              <p:cNvSpPr/>
              <p:nvPr/>
            </p:nvSpPr>
            <p:spPr>
              <a:xfrm>
                <a:off x="3045530" y="836998"/>
                <a:ext cx="319421" cy="266887"/>
              </a:xfrm>
              <a:custGeom>
                <a:avLst/>
                <a:gdLst>
                  <a:gd name="connsiteX0" fmla="*/ 20907 w 319421"/>
                  <a:gd name="connsiteY0" fmla="*/ 0 h 266887"/>
                  <a:gd name="connsiteX1" fmla="*/ 28879 w 319421"/>
                  <a:gd name="connsiteY1" fmla="*/ 0 h 266887"/>
                  <a:gd name="connsiteX2" fmla="*/ 60748 w 319421"/>
                  <a:gd name="connsiteY2" fmla="*/ 18832 h 266887"/>
                  <a:gd name="connsiteX3" fmla="*/ 65810 w 319421"/>
                  <a:gd name="connsiteY3" fmla="*/ 27269 h 266887"/>
                  <a:gd name="connsiteX4" fmla="*/ 92809 w 319421"/>
                  <a:gd name="connsiteY4" fmla="*/ 5332 h 266887"/>
                  <a:gd name="connsiteX5" fmla="*/ 111371 w 319421"/>
                  <a:gd name="connsiteY5" fmla="*/ 5332 h 266887"/>
                  <a:gd name="connsiteX6" fmla="*/ 111986 w 319421"/>
                  <a:gd name="connsiteY6" fmla="*/ 0 h 266887"/>
                  <a:gd name="connsiteX7" fmla="*/ 319421 w 319421"/>
                  <a:gd name="connsiteY7" fmla="*/ 0 h 266887"/>
                  <a:gd name="connsiteX8" fmla="*/ 319421 w 319421"/>
                  <a:gd name="connsiteY8" fmla="*/ 264817 h 266887"/>
                  <a:gd name="connsiteX9" fmla="*/ 312178 w 319421"/>
                  <a:gd name="connsiteY9" fmla="*/ 266887 h 266887"/>
                  <a:gd name="connsiteX10" fmla="*/ 295303 w 319421"/>
                  <a:gd name="connsiteY10" fmla="*/ 261824 h 266887"/>
                  <a:gd name="connsiteX11" fmla="*/ 312178 w 319421"/>
                  <a:gd name="connsiteY11" fmla="*/ 244950 h 266887"/>
                  <a:gd name="connsiteX12" fmla="*/ 288553 w 319421"/>
                  <a:gd name="connsiteY12" fmla="*/ 233138 h 266887"/>
                  <a:gd name="connsiteX13" fmla="*/ 259867 w 319421"/>
                  <a:gd name="connsiteY13" fmla="*/ 234825 h 266887"/>
                  <a:gd name="connsiteX14" fmla="*/ 254804 w 319421"/>
                  <a:gd name="connsiteY14" fmla="*/ 244950 h 266887"/>
                  <a:gd name="connsiteX15" fmla="*/ 242992 w 319421"/>
                  <a:gd name="connsiteY15" fmla="*/ 248325 h 266887"/>
                  <a:gd name="connsiteX16" fmla="*/ 224430 w 319421"/>
                  <a:gd name="connsiteY16" fmla="*/ 229763 h 266887"/>
                  <a:gd name="connsiteX17" fmla="*/ 234555 w 319421"/>
                  <a:gd name="connsiteY17" fmla="*/ 206139 h 266887"/>
                  <a:gd name="connsiteX18" fmla="*/ 221055 w 319421"/>
                  <a:gd name="connsiteY18" fmla="*/ 194327 h 266887"/>
                  <a:gd name="connsiteX19" fmla="*/ 192369 w 319421"/>
                  <a:gd name="connsiteY19" fmla="*/ 184202 h 266887"/>
                  <a:gd name="connsiteX20" fmla="*/ 205868 w 319421"/>
                  <a:gd name="connsiteY20" fmla="*/ 170702 h 266887"/>
                  <a:gd name="connsiteX21" fmla="*/ 200806 w 319421"/>
                  <a:gd name="connsiteY21" fmla="*/ 150453 h 266887"/>
                  <a:gd name="connsiteX22" fmla="*/ 161995 w 319421"/>
                  <a:gd name="connsiteY22" fmla="*/ 150453 h 266887"/>
                  <a:gd name="connsiteX23" fmla="*/ 133308 w 319421"/>
                  <a:gd name="connsiteY23" fmla="*/ 167327 h 266887"/>
                  <a:gd name="connsiteX24" fmla="*/ 113059 w 319421"/>
                  <a:gd name="connsiteY24" fmla="*/ 145391 h 266887"/>
                  <a:gd name="connsiteX25" fmla="*/ 86060 w 319421"/>
                  <a:gd name="connsiteY25" fmla="*/ 145391 h 266887"/>
                  <a:gd name="connsiteX26" fmla="*/ 77622 w 319421"/>
                  <a:gd name="connsiteY26" fmla="*/ 128516 h 266887"/>
                  <a:gd name="connsiteX27" fmla="*/ 8437 w 319421"/>
                  <a:gd name="connsiteY27" fmla="*/ 101517 h 266887"/>
                  <a:gd name="connsiteX28" fmla="*/ 10124 w 319421"/>
                  <a:gd name="connsiteY28" fmla="*/ 74518 h 266887"/>
                  <a:gd name="connsiteX29" fmla="*/ 0 w 319421"/>
                  <a:gd name="connsiteY29" fmla="*/ 66081 h 266887"/>
                  <a:gd name="connsiteX30" fmla="*/ 8437 w 319421"/>
                  <a:gd name="connsiteY30" fmla="*/ 55956 h 266887"/>
                  <a:gd name="connsiteX31" fmla="*/ 11812 w 319421"/>
                  <a:gd name="connsiteY31" fmla="*/ 10395 h 266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421" h="266887">
                    <a:moveTo>
                      <a:pt x="20907" y="0"/>
                    </a:moveTo>
                    <a:lnTo>
                      <a:pt x="28879" y="0"/>
                    </a:lnTo>
                    <a:lnTo>
                      <a:pt x="60748" y="18832"/>
                    </a:lnTo>
                    <a:lnTo>
                      <a:pt x="65810" y="27269"/>
                    </a:lnTo>
                    <a:lnTo>
                      <a:pt x="92809" y="5332"/>
                    </a:lnTo>
                    <a:lnTo>
                      <a:pt x="111371" y="5332"/>
                    </a:lnTo>
                    <a:lnTo>
                      <a:pt x="111986" y="0"/>
                    </a:lnTo>
                    <a:lnTo>
                      <a:pt x="319421" y="0"/>
                    </a:lnTo>
                    <a:lnTo>
                      <a:pt x="319421" y="264817"/>
                    </a:lnTo>
                    <a:lnTo>
                      <a:pt x="312178" y="266887"/>
                    </a:lnTo>
                    <a:lnTo>
                      <a:pt x="295303" y="261824"/>
                    </a:lnTo>
                    <a:lnTo>
                      <a:pt x="312178" y="244950"/>
                    </a:lnTo>
                    <a:lnTo>
                      <a:pt x="288553" y="233138"/>
                    </a:lnTo>
                    <a:lnTo>
                      <a:pt x="259867" y="234825"/>
                    </a:lnTo>
                    <a:lnTo>
                      <a:pt x="254804" y="244950"/>
                    </a:lnTo>
                    <a:lnTo>
                      <a:pt x="242992" y="248325"/>
                    </a:lnTo>
                    <a:lnTo>
                      <a:pt x="224430" y="229763"/>
                    </a:lnTo>
                    <a:lnTo>
                      <a:pt x="234555" y="206139"/>
                    </a:lnTo>
                    <a:lnTo>
                      <a:pt x="221055" y="194327"/>
                    </a:lnTo>
                    <a:lnTo>
                      <a:pt x="192369" y="184202"/>
                    </a:lnTo>
                    <a:lnTo>
                      <a:pt x="205868" y="170702"/>
                    </a:lnTo>
                    <a:lnTo>
                      <a:pt x="200806" y="150453"/>
                    </a:lnTo>
                    <a:lnTo>
                      <a:pt x="161995" y="150453"/>
                    </a:lnTo>
                    <a:lnTo>
                      <a:pt x="133308" y="167327"/>
                    </a:lnTo>
                    <a:lnTo>
                      <a:pt x="113059" y="145391"/>
                    </a:lnTo>
                    <a:lnTo>
                      <a:pt x="86060" y="145391"/>
                    </a:lnTo>
                    <a:lnTo>
                      <a:pt x="77622" y="128516"/>
                    </a:lnTo>
                    <a:lnTo>
                      <a:pt x="8437" y="101517"/>
                    </a:lnTo>
                    <a:lnTo>
                      <a:pt x="10124" y="74518"/>
                    </a:lnTo>
                    <a:lnTo>
                      <a:pt x="0" y="66081"/>
                    </a:lnTo>
                    <a:lnTo>
                      <a:pt x="8437" y="55956"/>
                    </a:lnTo>
                    <a:lnTo>
                      <a:pt x="11812" y="10395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9F7F2485-29BB-0A75-0EBD-63D348331C2D}"/>
                  </a:ext>
                </a:extLst>
              </p:cNvPr>
              <p:cNvSpPr/>
              <p:nvPr/>
            </p:nvSpPr>
            <p:spPr>
              <a:xfrm>
                <a:off x="3042983" y="836998"/>
                <a:ext cx="319421" cy="266888"/>
              </a:xfrm>
              <a:custGeom>
                <a:avLst/>
                <a:gdLst>
                  <a:gd name="connsiteX0" fmla="*/ 0 w 427171"/>
                  <a:gd name="connsiteY0" fmla="*/ 0 h 465547"/>
                  <a:gd name="connsiteX1" fmla="*/ 128659 w 427171"/>
                  <a:gd name="connsiteY1" fmla="*/ 0 h 465547"/>
                  <a:gd name="connsiteX2" fmla="*/ 119562 w 427171"/>
                  <a:gd name="connsiteY2" fmla="*/ 10396 h 465547"/>
                  <a:gd name="connsiteX3" fmla="*/ 116188 w 427171"/>
                  <a:gd name="connsiteY3" fmla="*/ 55957 h 465547"/>
                  <a:gd name="connsiteX4" fmla="*/ 107750 w 427171"/>
                  <a:gd name="connsiteY4" fmla="*/ 66081 h 465547"/>
                  <a:gd name="connsiteX5" fmla="*/ 117875 w 427171"/>
                  <a:gd name="connsiteY5" fmla="*/ 74519 h 465547"/>
                  <a:gd name="connsiteX6" fmla="*/ 116188 w 427171"/>
                  <a:gd name="connsiteY6" fmla="*/ 101518 h 465547"/>
                  <a:gd name="connsiteX7" fmla="*/ 185373 w 427171"/>
                  <a:gd name="connsiteY7" fmla="*/ 128517 h 465547"/>
                  <a:gd name="connsiteX8" fmla="*/ 193810 w 427171"/>
                  <a:gd name="connsiteY8" fmla="*/ 145391 h 465547"/>
                  <a:gd name="connsiteX9" fmla="*/ 220809 w 427171"/>
                  <a:gd name="connsiteY9" fmla="*/ 145391 h 465547"/>
                  <a:gd name="connsiteX10" fmla="*/ 241059 w 427171"/>
                  <a:gd name="connsiteY10" fmla="*/ 167328 h 465547"/>
                  <a:gd name="connsiteX11" fmla="*/ 269745 w 427171"/>
                  <a:gd name="connsiteY11" fmla="*/ 150454 h 465547"/>
                  <a:gd name="connsiteX12" fmla="*/ 308557 w 427171"/>
                  <a:gd name="connsiteY12" fmla="*/ 150454 h 465547"/>
                  <a:gd name="connsiteX13" fmla="*/ 313619 w 427171"/>
                  <a:gd name="connsiteY13" fmla="*/ 170703 h 465547"/>
                  <a:gd name="connsiteX14" fmla="*/ 300119 w 427171"/>
                  <a:gd name="connsiteY14" fmla="*/ 184203 h 465547"/>
                  <a:gd name="connsiteX15" fmla="*/ 328806 w 427171"/>
                  <a:gd name="connsiteY15" fmla="*/ 194328 h 465547"/>
                  <a:gd name="connsiteX16" fmla="*/ 342306 w 427171"/>
                  <a:gd name="connsiteY16" fmla="*/ 206140 h 465547"/>
                  <a:gd name="connsiteX17" fmla="*/ 332181 w 427171"/>
                  <a:gd name="connsiteY17" fmla="*/ 229764 h 465547"/>
                  <a:gd name="connsiteX18" fmla="*/ 350743 w 427171"/>
                  <a:gd name="connsiteY18" fmla="*/ 248326 h 465547"/>
                  <a:gd name="connsiteX19" fmla="*/ 362555 w 427171"/>
                  <a:gd name="connsiteY19" fmla="*/ 244951 h 465547"/>
                  <a:gd name="connsiteX20" fmla="*/ 367617 w 427171"/>
                  <a:gd name="connsiteY20" fmla="*/ 234826 h 465547"/>
                  <a:gd name="connsiteX21" fmla="*/ 396304 w 427171"/>
                  <a:gd name="connsiteY21" fmla="*/ 233139 h 465547"/>
                  <a:gd name="connsiteX22" fmla="*/ 419928 w 427171"/>
                  <a:gd name="connsiteY22" fmla="*/ 244951 h 465547"/>
                  <a:gd name="connsiteX23" fmla="*/ 403054 w 427171"/>
                  <a:gd name="connsiteY23" fmla="*/ 261825 h 465547"/>
                  <a:gd name="connsiteX24" fmla="*/ 419928 w 427171"/>
                  <a:gd name="connsiteY24" fmla="*/ 266888 h 465547"/>
                  <a:gd name="connsiteX25" fmla="*/ 427171 w 427171"/>
                  <a:gd name="connsiteY25" fmla="*/ 264818 h 465547"/>
                  <a:gd name="connsiteX26" fmla="*/ 427171 w 427171"/>
                  <a:gd name="connsiteY26" fmla="*/ 465547 h 465547"/>
                  <a:gd name="connsiteX27" fmla="*/ 0 w 427171"/>
                  <a:gd name="connsiteY27" fmla="*/ 465547 h 465547"/>
                  <a:gd name="connsiteX28" fmla="*/ 0 w 427171"/>
                  <a:gd name="connsiteY28" fmla="*/ 0 h 465547"/>
                  <a:gd name="connsiteX0" fmla="*/ 0 w 427171"/>
                  <a:gd name="connsiteY0" fmla="*/ 465547 h 556987"/>
                  <a:gd name="connsiteX1" fmla="*/ 0 w 427171"/>
                  <a:gd name="connsiteY1" fmla="*/ 0 h 556987"/>
                  <a:gd name="connsiteX2" fmla="*/ 128659 w 427171"/>
                  <a:gd name="connsiteY2" fmla="*/ 0 h 556987"/>
                  <a:gd name="connsiteX3" fmla="*/ 119562 w 427171"/>
                  <a:gd name="connsiteY3" fmla="*/ 10396 h 556987"/>
                  <a:gd name="connsiteX4" fmla="*/ 116188 w 427171"/>
                  <a:gd name="connsiteY4" fmla="*/ 55957 h 556987"/>
                  <a:gd name="connsiteX5" fmla="*/ 107750 w 427171"/>
                  <a:gd name="connsiteY5" fmla="*/ 66081 h 556987"/>
                  <a:gd name="connsiteX6" fmla="*/ 117875 w 427171"/>
                  <a:gd name="connsiteY6" fmla="*/ 74519 h 556987"/>
                  <a:gd name="connsiteX7" fmla="*/ 116188 w 427171"/>
                  <a:gd name="connsiteY7" fmla="*/ 101518 h 556987"/>
                  <a:gd name="connsiteX8" fmla="*/ 185373 w 427171"/>
                  <a:gd name="connsiteY8" fmla="*/ 128517 h 556987"/>
                  <a:gd name="connsiteX9" fmla="*/ 193810 w 427171"/>
                  <a:gd name="connsiteY9" fmla="*/ 145391 h 556987"/>
                  <a:gd name="connsiteX10" fmla="*/ 220809 w 427171"/>
                  <a:gd name="connsiteY10" fmla="*/ 145391 h 556987"/>
                  <a:gd name="connsiteX11" fmla="*/ 241059 w 427171"/>
                  <a:gd name="connsiteY11" fmla="*/ 167328 h 556987"/>
                  <a:gd name="connsiteX12" fmla="*/ 269745 w 427171"/>
                  <a:gd name="connsiteY12" fmla="*/ 150454 h 556987"/>
                  <a:gd name="connsiteX13" fmla="*/ 308557 w 427171"/>
                  <a:gd name="connsiteY13" fmla="*/ 150454 h 556987"/>
                  <a:gd name="connsiteX14" fmla="*/ 313619 w 427171"/>
                  <a:gd name="connsiteY14" fmla="*/ 170703 h 556987"/>
                  <a:gd name="connsiteX15" fmla="*/ 300119 w 427171"/>
                  <a:gd name="connsiteY15" fmla="*/ 184203 h 556987"/>
                  <a:gd name="connsiteX16" fmla="*/ 328806 w 427171"/>
                  <a:gd name="connsiteY16" fmla="*/ 194328 h 556987"/>
                  <a:gd name="connsiteX17" fmla="*/ 342306 w 427171"/>
                  <a:gd name="connsiteY17" fmla="*/ 206140 h 556987"/>
                  <a:gd name="connsiteX18" fmla="*/ 332181 w 427171"/>
                  <a:gd name="connsiteY18" fmla="*/ 229764 h 556987"/>
                  <a:gd name="connsiteX19" fmla="*/ 350743 w 427171"/>
                  <a:gd name="connsiteY19" fmla="*/ 248326 h 556987"/>
                  <a:gd name="connsiteX20" fmla="*/ 362555 w 427171"/>
                  <a:gd name="connsiteY20" fmla="*/ 244951 h 556987"/>
                  <a:gd name="connsiteX21" fmla="*/ 367617 w 427171"/>
                  <a:gd name="connsiteY21" fmla="*/ 234826 h 556987"/>
                  <a:gd name="connsiteX22" fmla="*/ 396304 w 427171"/>
                  <a:gd name="connsiteY22" fmla="*/ 233139 h 556987"/>
                  <a:gd name="connsiteX23" fmla="*/ 419928 w 427171"/>
                  <a:gd name="connsiteY23" fmla="*/ 244951 h 556987"/>
                  <a:gd name="connsiteX24" fmla="*/ 403054 w 427171"/>
                  <a:gd name="connsiteY24" fmla="*/ 261825 h 556987"/>
                  <a:gd name="connsiteX25" fmla="*/ 419928 w 427171"/>
                  <a:gd name="connsiteY25" fmla="*/ 266888 h 556987"/>
                  <a:gd name="connsiteX26" fmla="*/ 427171 w 427171"/>
                  <a:gd name="connsiteY26" fmla="*/ 264818 h 556987"/>
                  <a:gd name="connsiteX27" fmla="*/ 427171 w 427171"/>
                  <a:gd name="connsiteY27" fmla="*/ 465547 h 556987"/>
                  <a:gd name="connsiteX28" fmla="*/ 91440 w 427171"/>
                  <a:gd name="connsiteY28" fmla="*/ 556987 h 556987"/>
                  <a:gd name="connsiteX0" fmla="*/ 0 w 427171"/>
                  <a:gd name="connsiteY0" fmla="*/ 465547 h 465547"/>
                  <a:gd name="connsiteX1" fmla="*/ 0 w 427171"/>
                  <a:gd name="connsiteY1" fmla="*/ 0 h 465547"/>
                  <a:gd name="connsiteX2" fmla="*/ 128659 w 427171"/>
                  <a:gd name="connsiteY2" fmla="*/ 0 h 465547"/>
                  <a:gd name="connsiteX3" fmla="*/ 119562 w 427171"/>
                  <a:gd name="connsiteY3" fmla="*/ 10396 h 465547"/>
                  <a:gd name="connsiteX4" fmla="*/ 116188 w 427171"/>
                  <a:gd name="connsiteY4" fmla="*/ 55957 h 465547"/>
                  <a:gd name="connsiteX5" fmla="*/ 107750 w 427171"/>
                  <a:gd name="connsiteY5" fmla="*/ 66081 h 465547"/>
                  <a:gd name="connsiteX6" fmla="*/ 117875 w 427171"/>
                  <a:gd name="connsiteY6" fmla="*/ 74519 h 465547"/>
                  <a:gd name="connsiteX7" fmla="*/ 116188 w 427171"/>
                  <a:gd name="connsiteY7" fmla="*/ 101518 h 465547"/>
                  <a:gd name="connsiteX8" fmla="*/ 185373 w 427171"/>
                  <a:gd name="connsiteY8" fmla="*/ 128517 h 465547"/>
                  <a:gd name="connsiteX9" fmla="*/ 193810 w 427171"/>
                  <a:gd name="connsiteY9" fmla="*/ 145391 h 465547"/>
                  <a:gd name="connsiteX10" fmla="*/ 220809 w 427171"/>
                  <a:gd name="connsiteY10" fmla="*/ 145391 h 465547"/>
                  <a:gd name="connsiteX11" fmla="*/ 241059 w 427171"/>
                  <a:gd name="connsiteY11" fmla="*/ 167328 h 465547"/>
                  <a:gd name="connsiteX12" fmla="*/ 269745 w 427171"/>
                  <a:gd name="connsiteY12" fmla="*/ 150454 h 465547"/>
                  <a:gd name="connsiteX13" fmla="*/ 308557 w 427171"/>
                  <a:gd name="connsiteY13" fmla="*/ 150454 h 465547"/>
                  <a:gd name="connsiteX14" fmla="*/ 313619 w 427171"/>
                  <a:gd name="connsiteY14" fmla="*/ 170703 h 465547"/>
                  <a:gd name="connsiteX15" fmla="*/ 300119 w 427171"/>
                  <a:gd name="connsiteY15" fmla="*/ 184203 h 465547"/>
                  <a:gd name="connsiteX16" fmla="*/ 328806 w 427171"/>
                  <a:gd name="connsiteY16" fmla="*/ 194328 h 465547"/>
                  <a:gd name="connsiteX17" fmla="*/ 342306 w 427171"/>
                  <a:gd name="connsiteY17" fmla="*/ 206140 h 465547"/>
                  <a:gd name="connsiteX18" fmla="*/ 332181 w 427171"/>
                  <a:gd name="connsiteY18" fmla="*/ 229764 h 465547"/>
                  <a:gd name="connsiteX19" fmla="*/ 350743 w 427171"/>
                  <a:gd name="connsiteY19" fmla="*/ 248326 h 465547"/>
                  <a:gd name="connsiteX20" fmla="*/ 362555 w 427171"/>
                  <a:gd name="connsiteY20" fmla="*/ 244951 h 465547"/>
                  <a:gd name="connsiteX21" fmla="*/ 367617 w 427171"/>
                  <a:gd name="connsiteY21" fmla="*/ 234826 h 465547"/>
                  <a:gd name="connsiteX22" fmla="*/ 396304 w 427171"/>
                  <a:gd name="connsiteY22" fmla="*/ 233139 h 465547"/>
                  <a:gd name="connsiteX23" fmla="*/ 419928 w 427171"/>
                  <a:gd name="connsiteY23" fmla="*/ 244951 h 465547"/>
                  <a:gd name="connsiteX24" fmla="*/ 403054 w 427171"/>
                  <a:gd name="connsiteY24" fmla="*/ 261825 h 465547"/>
                  <a:gd name="connsiteX25" fmla="*/ 419928 w 427171"/>
                  <a:gd name="connsiteY25" fmla="*/ 266888 h 465547"/>
                  <a:gd name="connsiteX26" fmla="*/ 427171 w 427171"/>
                  <a:gd name="connsiteY26" fmla="*/ 264818 h 465547"/>
                  <a:gd name="connsiteX27" fmla="*/ 427171 w 427171"/>
                  <a:gd name="connsiteY27" fmla="*/ 465547 h 465547"/>
                  <a:gd name="connsiteX0" fmla="*/ 0 w 427171"/>
                  <a:gd name="connsiteY0" fmla="*/ 0 h 465547"/>
                  <a:gd name="connsiteX1" fmla="*/ 128659 w 427171"/>
                  <a:gd name="connsiteY1" fmla="*/ 0 h 465547"/>
                  <a:gd name="connsiteX2" fmla="*/ 119562 w 427171"/>
                  <a:gd name="connsiteY2" fmla="*/ 10396 h 465547"/>
                  <a:gd name="connsiteX3" fmla="*/ 116188 w 427171"/>
                  <a:gd name="connsiteY3" fmla="*/ 55957 h 465547"/>
                  <a:gd name="connsiteX4" fmla="*/ 107750 w 427171"/>
                  <a:gd name="connsiteY4" fmla="*/ 66081 h 465547"/>
                  <a:gd name="connsiteX5" fmla="*/ 117875 w 427171"/>
                  <a:gd name="connsiteY5" fmla="*/ 74519 h 465547"/>
                  <a:gd name="connsiteX6" fmla="*/ 116188 w 427171"/>
                  <a:gd name="connsiteY6" fmla="*/ 101518 h 465547"/>
                  <a:gd name="connsiteX7" fmla="*/ 185373 w 427171"/>
                  <a:gd name="connsiteY7" fmla="*/ 128517 h 465547"/>
                  <a:gd name="connsiteX8" fmla="*/ 193810 w 427171"/>
                  <a:gd name="connsiteY8" fmla="*/ 145391 h 465547"/>
                  <a:gd name="connsiteX9" fmla="*/ 220809 w 427171"/>
                  <a:gd name="connsiteY9" fmla="*/ 145391 h 465547"/>
                  <a:gd name="connsiteX10" fmla="*/ 241059 w 427171"/>
                  <a:gd name="connsiteY10" fmla="*/ 167328 h 465547"/>
                  <a:gd name="connsiteX11" fmla="*/ 269745 w 427171"/>
                  <a:gd name="connsiteY11" fmla="*/ 150454 h 465547"/>
                  <a:gd name="connsiteX12" fmla="*/ 308557 w 427171"/>
                  <a:gd name="connsiteY12" fmla="*/ 150454 h 465547"/>
                  <a:gd name="connsiteX13" fmla="*/ 313619 w 427171"/>
                  <a:gd name="connsiteY13" fmla="*/ 170703 h 465547"/>
                  <a:gd name="connsiteX14" fmla="*/ 300119 w 427171"/>
                  <a:gd name="connsiteY14" fmla="*/ 184203 h 465547"/>
                  <a:gd name="connsiteX15" fmla="*/ 328806 w 427171"/>
                  <a:gd name="connsiteY15" fmla="*/ 194328 h 465547"/>
                  <a:gd name="connsiteX16" fmla="*/ 342306 w 427171"/>
                  <a:gd name="connsiteY16" fmla="*/ 206140 h 465547"/>
                  <a:gd name="connsiteX17" fmla="*/ 332181 w 427171"/>
                  <a:gd name="connsiteY17" fmla="*/ 229764 h 465547"/>
                  <a:gd name="connsiteX18" fmla="*/ 350743 w 427171"/>
                  <a:gd name="connsiteY18" fmla="*/ 248326 h 465547"/>
                  <a:gd name="connsiteX19" fmla="*/ 362555 w 427171"/>
                  <a:gd name="connsiteY19" fmla="*/ 244951 h 465547"/>
                  <a:gd name="connsiteX20" fmla="*/ 367617 w 427171"/>
                  <a:gd name="connsiteY20" fmla="*/ 234826 h 465547"/>
                  <a:gd name="connsiteX21" fmla="*/ 396304 w 427171"/>
                  <a:gd name="connsiteY21" fmla="*/ 233139 h 465547"/>
                  <a:gd name="connsiteX22" fmla="*/ 419928 w 427171"/>
                  <a:gd name="connsiteY22" fmla="*/ 244951 h 465547"/>
                  <a:gd name="connsiteX23" fmla="*/ 403054 w 427171"/>
                  <a:gd name="connsiteY23" fmla="*/ 261825 h 465547"/>
                  <a:gd name="connsiteX24" fmla="*/ 419928 w 427171"/>
                  <a:gd name="connsiteY24" fmla="*/ 266888 h 465547"/>
                  <a:gd name="connsiteX25" fmla="*/ 427171 w 427171"/>
                  <a:gd name="connsiteY25" fmla="*/ 264818 h 465547"/>
                  <a:gd name="connsiteX26" fmla="*/ 427171 w 427171"/>
                  <a:gd name="connsiteY26" fmla="*/ 465547 h 465547"/>
                  <a:gd name="connsiteX0" fmla="*/ 20909 w 319421"/>
                  <a:gd name="connsiteY0" fmla="*/ 0 h 465547"/>
                  <a:gd name="connsiteX1" fmla="*/ 11812 w 319421"/>
                  <a:gd name="connsiteY1" fmla="*/ 10396 h 465547"/>
                  <a:gd name="connsiteX2" fmla="*/ 8438 w 319421"/>
                  <a:gd name="connsiteY2" fmla="*/ 55957 h 465547"/>
                  <a:gd name="connsiteX3" fmla="*/ 0 w 319421"/>
                  <a:gd name="connsiteY3" fmla="*/ 66081 h 465547"/>
                  <a:gd name="connsiteX4" fmla="*/ 10125 w 319421"/>
                  <a:gd name="connsiteY4" fmla="*/ 74519 h 465547"/>
                  <a:gd name="connsiteX5" fmla="*/ 8438 w 319421"/>
                  <a:gd name="connsiteY5" fmla="*/ 101518 h 465547"/>
                  <a:gd name="connsiteX6" fmla="*/ 77623 w 319421"/>
                  <a:gd name="connsiteY6" fmla="*/ 128517 h 465547"/>
                  <a:gd name="connsiteX7" fmla="*/ 86060 w 319421"/>
                  <a:gd name="connsiteY7" fmla="*/ 145391 h 465547"/>
                  <a:gd name="connsiteX8" fmla="*/ 113059 w 319421"/>
                  <a:gd name="connsiteY8" fmla="*/ 145391 h 465547"/>
                  <a:gd name="connsiteX9" fmla="*/ 133309 w 319421"/>
                  <a:gd name="connsiteY9" fmla="*/ 167328 h 465547"/>
                  <a:gd name="connsiteX10" fmla="*/ 161995 w 319421"/>
                  <a:gd name="connsiteY10" fmla="*/ 150454 h 465547"/>
                  <a:gd name="connsiteX11" fmla="*/ 200807 w 319421"/>
                  <a:gd name="connsiteY11" fmla="*/ 150454 h 465547"/>
                  <a:gd name="connsiteX12" fmla="*/ 205869 w 319421"/>
                  <a:gd name="connsiteY12" fmla="*/ 170703 h 465547"/>
                  <a:gd name="connsiteX13" fmla="*/ 192369 w 319421"/>
                  <a:gd name="connsiteY13" fmla="*/ 184203 h 465547"/>
                  <a:gd name="connsiteX14" fmla="*/ 221056 w 319421"/>
                  <a:gd name="connsiteY14" fmla="*/ 194328 h 465547"/>
                  <a:gd name="connsiteX15" fmla="*/ 234556 w 319421"/>
                  <a:gd name="connsiteY15" fmla="*/ 206140 h 465547"/>
                  <a:gd name="connsiteX16" fmla="*/ 224431 w 319421"/>
                  <a:gd name="connsiteY16" fmla="*/ 229764 h 465547"/>
                  <a:gd name="connsiteX17" fmla="*/ 242993 w 319421"/>
                  <a:gd name="connsiteY17" fmla="*/ 248326 h 465547"/>
                  <a:gd name="connsiteX18" fmla="*/ 254805 w 319421"/>
                  <a:gd name="connsiteY18" fmla="*/ 244951 h 465547"/>
                  <a:gd name="connsiteX19" fmla="*/ 259867 w 319421"/>
                  <a:gd name="connsiteY19" fmla="*/ 234826 h 465547"/>
                  <a:gd name="connsiteX20" fmla="*/ 288554 w 319421"/>
                  <a:gd name="connsiteY20" fmla="*/ 233139 h 465547"/>
                  <a:gd name="connsiteX21" fmla="*/ 312178 w 319421"/>
                  <a:gd name="connsiteY21" fmla="*/ 244951 h 465547"/>
                  <a:gd name="connsiteX22" fmla="*/ 295304 w 319421"/>
                  <a:gd name="connsiteY22" fmla="*/ 261825 h 465547"/>
                  <a:gd name="connsiteX23" fmla="*/ 312178 w 319421"/>
                  <a:gd name="connsiteY23" fmla="*/ 266888 h 465547"/>
                  <a:gd name="connsiteX24" fmla="*/ 319421 w 319421"/>
                  <a:gd name="connsiteY24" fmla="*/ 264818 h 465547"/>
                  <a:gd name="connsiteX25" fmla="*/ 319421 w 319421"/>
                  <a:gd name="connsiteY25" fmla="*/ 465547 h 465547"/>
                  <a:gd name="connsiteX0" fmla="*/ 20909 w 319421"/>
                  <a:gd name="connsiteY0" fmla="*/ 0 h 266888"/>
                  <a:gd name="connsiteX1" fmla="*/ 11812 w 319421"/>
                  <a:gd name="connsiteY1" fmla="*/ 10396 h 266888"/>
                  <a:gd name="connsiteX2" fmla="*/ 8438 w 319421"/>
                  <a:gd name="connsiteY2" fmla="*/ 55957 h 266888"/>
                  <a:gd name="connsiteX3" fmla="*/ 0 w 319421"/>
                  <a:gd name="connsiteY3" fmla="*/ 66081 h 266888"/>
                  <a:gd name="connsiteX4" fmla="*/ 10125 w 319421"/>
                  <a:gd name="connsiteY4" fmla="*/ 74519 h 266888"/>
                  <a:gd name="connsiteX5" fmla="*/ 8438 w 319421"/>
                  <a:gd name="connsiteY5" fmla="*/ 101518 h 266888"/>
                  <a:gd name="connsiteX6" fmla="*/ 77623 w 319421"/>
                  <a:gd name="connsiteY6" fmla="*/ 128517 h 266888"/>
                  <a:gd name="connsiteX7" fmla="*/ 86060 w 319421"/>
                  <a:gd name="connsiteY7" fmla="*/ 145391 h 266888"/>
                  <a:gd name="connsiteX8" fmla="*/ 113059 w 319421"/>
                  <a:gd name="connsiteY8" fmla="*/ 145391 h 266888"/>
                  <a:gd name="connsiteX9" fmla="*/ 133309 w 319421"/>
                  <a:gd name="connsiteY9" fmla="*/ 167328 h 266888"/>
                  <a:gd name="connsiteX10" fmla="*/ 161995 w 319421"/>
                  <a:gd name="connsiteY10" fmla="*/ 150454 h 266888"/>
                  <a:gd name="connsiteX11" fmla="*/ 200807 w 319421"/>
                  <a:gd name="connsiteY11" fmla="*/ 150454 h 266888"/>
                  <a:gd name="connsiteX12" fmla="*/ 205869 w 319421"/>
                  <a:gd name="connsiteY12" fmla="*/ 170703 h 266888"/>
                  <a:gd name="connsiteX13" fmla="*/ 192369 w 319421"/>
                  <a:gd name="connsiteY13" fmla="*/ 184203 h 266888"/>
                  <a:gd name="connsiteX14" fmla="*/ 221056 w 319421"/>
                  <a:gd name="connsiteY14" fmla="*/ 194328 h 266888"/>
                  <a:gd name="connsiteX15" fmla="*/ 234556 w 319421"/>
                  <a:gd name="connsiteY15" fmla="*/ 206140 h 266888"/>
                  <a:gd name="connsiteX16" fmla="*/ 224431 w 319421"/>
                  <a:gd name="connsiteY16" fmla="*/ 229764 h 266888"/>
                  <a:gd name="connsiteX17" fmla="*/ 242993 w 319421"/>
                  <a:gd name="connsiteY17" fmla="*/ 248326 h 266888"/>
                  <a:gd name="connsiteX18" fmla="*/ 254805 w 319421"/>
                  <a:gd name="connsiteY18" fmla="*/ 244951 h 266888"/>
                  <a:gd name="connsiteX19" fmla="*/ 259867 w 319421"/>
                  <a:gd name="connsiteY19" fmla="*/ 234826 h 266888"/>
                  <a:gd name="connsiteX20" fmla="*/ 288554 w 319421"/>
                  <a:gd name="connsiteY20" fmla="*/ 233139 h 266888"/>
                  <a:gd name="connsiteX21" fmla="*/ 312178 w 319421"/>
                  <a:gd name="connsiteY21" fmla="*/ 244951 h 266888"/>
                  <a:gd name="connsiteX22" fmla="*/ 295304 w 319421"/>
                  <a:gd name="connsiteY22" fmla="*/ 261825 h 266888"/>
                  <a:gd name="connsiteX23" fmla="*/ 312178 w 319421"/>
                  <a:gd name="connsiteY23" fmla="*/ 266888 h 266888"/>
                  <a:gd name="connsiteX24" fmla="*/ 319421 w 319421"/>
                  <a:gd name="connsiteY24" fmla="*/ 264818 h 266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9421" h="266888">
                    <a:moveTo>
                      <a:pt x="20909" y="0"/>
                    </a:moveTo>
                    <a:lnTo>
                      <a:pt x="11812" y="10396"/>
                    </a:lnTo>
                    <a:lnTo>
                      <a:pt x="8438" y="55957"/>
                    </a:lnTo>
                    <a:lnTo>
                      <a:pt x="0" y="66081"/>
                    </a:lnTo>
                    <a:lnTo>
                      <a:pt x="10125" y="74519"/>
                    </a:lnTo>
                    <a:cubicBezTo>
                      <a:pt x="9563" y="83519"/>
                      <a:pt x="9000" y="92518"/>
                      <a:pt x="8438" y="101518"/>
                    </a:cubicBezTo>
                    <a:lnTo>
                      <a:pt x="77623" y="128517"/>
                    </a:lnTo>
                    <a:lnTo>
                      <a:pt x="86060" y="145391"/>
                    </a:lnTo>
                    <a:lnTo>
                      <a:pt x="113059" y="145391"/>
                    </a:lnTo>
                    <a:lnTo>
                      <a:pt x="133309" y="167328"/>
                    </a:lnTo>
                    <a:lnTo>
                      <a:pt x="161995" y="150454"/>
                    </a:lnTo>
                    <a:lnTo>
                      <a:pt x="200807" y="150454"/>
                    </a:lnTo>
                    <a:lnTo>
                      <a:pt x="205869" y="170703"/>
                    </a:lnTo>
                    <a:lnTo>
                      <a:pt x="192369" y="184203"/>
                    </a:lnTo>
                    <a:lnTo>
                      <a:pt x="221056" y="194328"/>
                    </a:lnTo>
                    <a:lnTo>
                      <a:pt x="234556" y="206140"/>
                    </a:lnTo>
                    <a:lnTo>
                      <a:pt x="224431" y="229764"/>
                    </a:lnTo>
                    <a:lnTo>
                      <a:pt x="242993" y="248326"/>
                    </a:lnTo>
                    <a:lnTo>
                      <a:pt x="254805" y="244951"/>
                    </a:lnTo>
                    <a:lnTo>
                      <a:pt x="259867" y="234826"/>
                    </a:lnTo>
                    <a:lnTo>
                      <a:pt x="288554" y="233139"/>
                    </a:lnTo>
                    <a:lnTo>
                      <a:pt x="312178" y="244951"/>
                    </a:lnTo>
                    <a:lnTo>
                      <a:pt x="295304" y="261825"/>
                    </a:lnTo>
                    <a:lnTo>
                      <a:pt x="312178" y="266888"/>
                    </a:lnTo>
                    <a:lnTo>
                      <a:pt x="319421" y="264818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614E7246-B405-F203-B56E-9EEC374E8846}"/>
                  </a:ext>
                </a:extLst>
              </p:cNvPr>
              <p:cNvSpPr/>
              <p:nvPr/>
            </p:nvSpPr>
            <p:spPr>
              <a:xfrm>
                <a:off x="3042983" y="836998"/>
                <a:ext cx="319421" cy="266887"/>
              </a:xfrm>
              <a:custGeom>
                <a:avLst/>
                <a:gdLst>
                  <a:gd name="connsiteX0" fmla="*/ 20907 w 319421"/>
                  <a:gd name="connsiteY0" fmla="*/ 0 h 266887"/>
                  <a:gd name="connsiteX1" fmla="*/ 28879 w 319421"/>
                  <a:gd name="connsiteY1" fmla="*/ 0 h 266887"/>
                  <a:gd name="connsiteX2" fmla="*/ 60748 w 319421"/>
                  <a:gd name="connsiteY2" fmla="*/ 18832 h 266887"/>
                  <a:gd name="connsiteX3" fmla="*/ 65810 w 319421"/>
                  <a:gd name="connsiteY3" fmla="*/ 27269 h 266887"/>
                  <a:gd name="connsiteX4" fmla="*/ 92809 w 319421"/>
                  <a:gd name="connsiteY4" fmla="*/ 5332 h 266887"/>
                  <a:gd name="connsiteX5" fmla="*/ 111371 w 319421"/>
                  <a:gd name="connsiteY5" fmla="*/ 5332 h 266887"/>
                  <a:gd name="connsiteX6" fmla="*/ 111986 w 319421"/>
                  <a:gd name="connsiteY6" fmla="*/ 0 h 266887"/>
                  <a:gd name="connsiteX7" fmla="*/ 319421 w 319421"/>
                  <a:gd name="connsiteY7" fmla="*/ 0 h 266887"/>
                  <a:gd name="connsiteX8" fmla="*/ 319421 w 319421"/>
                  <a:gd name="connsiteY8" fmla="*/ 264817 h 266887"/>
                  <a:gd name="connsiteX9" fmla="*/ 312178 w 319421"/>
                  <a:gd name="connsiteY9" fmla="*/ 266887 h 266887"/>
                  <a:gd name="connsiteX10" fmla="*/ 295303 w 319421"/>
                  <a:gd name="connsiteY10" fmla="*/ 261824 h 266887"/>
                  <a:gd name="connsiteX11" fmla="*/ 312178 w 319421"/>
                  <a:gd name="connsiteY11" fmla="*/ 244950 h 266887"/>
                  <a:gd name="connsiteX12" fmla="*/ 288553 w 319421"/>
                  <a:gd name="connsiteY12" fmla="*/ 233138 h 266887"/>
                  <a:gd name="connsiteX13" fmla="*/ 259867 w 319421"/>
                  <a:gd name="connsiteY13" fmla="*/ 234825 h 266887"/>
                  <a:gd name="connsiteX14" fmla="*/ 254804 w 319421"/>
                  <a:gd name="connsiteY14" fmla="*/ 244950 h 266887"/>
                  <a:gd name="connsiteX15" fmla="*/ 242992 w 319421"/>
                  <a:gd name="connsiteY15" fmla="*/ 248325 h 266887"/>
                  <a:gd name="connsiteX16" fmla="*/ 224430 w 319421"/>
                  <a:gd name="connsiteY16" fmla="*/ 229763 h 266887"/>
                  <a:gd name="connsiteX17" fmla="*/ 234555 w 319421"/>
                  <a:gd name="connsiteY17" fmla="*/ 206139 h 266887"/>
                  <a:gd name="connsiteX18" fmla="*/ 221055 w 319421"/>
                  <a:gd name="connsiteY18" fmla="*/ 194327 h 266887"/>
                  <a:gd name="connsiteX19" fmla="*/ 192369 w 319421"/>
                  <a:gd name="connsiteY19" fmla="*/ 184202 h 266887"/>
                  <a:gd name="connsiteX20" fmla="*/ 205868 w 319421"/>
                  <a:gd name="connsiteY20" fmla="*/ 170702 h 266887"/>
                  <a:gd name="connsiteX21" fmla="*/ 200806 w 319421"/>
                  <a:gd name="connsiteY21" fmla="*/ 150453 h 266887"/>
                  <a:gd name="connsiteX22" fmla="*/ 161995 w 319421"/>
                  <a:gd name="connsiteY22" fmla="*/ 150453 h 266887"/>
                  <a:gd name="connsiteX23" fmla="*/ 133308 w 319421"/>
                  <a:gd name="connsiteY23" fmla="*/ 167327 h 266887"/>
                  <a:gd name="connsiteX24" fmla="*/ 113059 w 319421"/>
                  <a:gd name="connsiteY24" fmla="*/ 145391 h 266887"/>
                  <a:gd name="connsiteX25" fmla="*/ 86060 w 319421"/>
                  <a:gd name="connsiteY25" fmla="*/ 145391 h 266887"/>
                  <a:gd name="connsiteX26" fmla="*/ 77622 w 319421"/>
                  <a:gd name="connsiteY26" fmla="*/ 128516 h 266887"/>
                  <a:gd name="connsiteX27" fmla="*/ 8437 w 319421"/>
                  <a:gd name="connsiteY27" fmla="*/ 101517 h 266887"/>
                  <a:gd name="connsiteX28" fmla="*/ 10124 w 319421"/>
                  <a:gd name="connsiteY28" fmla="*/ 74518 h 266887"/>
                  <a:gd name="connsiteX29" fmla="*/ 0 w 319421"/>
                  <a:gd name="connsiteY29" fmla="*/ 66081 h 266887"/>
                  <a:gd name="connsiteX30" fmla="*/ 8437 w 319421"/>
                  <a:gd name="connsiteY30" fmla="*/ 55956 h 266887"/>
                  <a:gd name="connsiteX31" fmla="*/ 11812 w 319421"/>
                  <a:gd name="connsiteY31" fmla="*/ 10395 h 266887"/>
                  <a:gd name="connsiteX0" fmla="*/ 319421 w 410861"/>
                  <a:gd name="connsiteY0" fmla="*/ 0 h 266887"/>
                  <a:gd name="connsiteX1" fmla="*/ 319421 w 410861"/>
                  <a:gd name="connsiteY1" fmla="*/ 264817 h 266887"/>
                  <a:gd name="connsiteX2" fmla="*/ 312178 w 410861"/>
                  <a:gd name="connsiteY2" fmla="*/ 266887 h 266887"/>
                  <a:gd name="connsiteX3" fmla="*/ 295303 w 410861"/>
                  <a:gd name="connsiteY3" fmla="*/ 261824 h 266887"/>
                  <a:gd name="connsiteX4" fmla="*/ 312178 w 410861"/>
                  <a:gd name="connsiteY4" fmla="*/ 244950 h 266887"/>
                  <a:gd name="connsiteX5" fmla="*/ 288553 w 410861"/>
                  <a:gd name="connsiteY5" fmla="*/ 233138 h 266887"/>
                  <a:gd name="connsiteX6" fmla="*/ 259867 w 410861"/>
                  <a:gd name="connsiteY6" fmla="*/ 234825 h 266887"/>
                  <a:gd name="connsiteX7" fmla="*/ 254804 w 410861"/>
                  <a:gd name="connsiteY7" fmla="*/ 244950 h 266887"/>
                  <a:gd name="connsiteX8" fmla="*/ 242992 w 410861"/>
                  <a:gd name="connsiteY8" fmla="*/ 248325 h 266887"/>
                  <a:gd name="connsiteX9" fmla="*/ 224430 w 410861"/>
                  <a:gd name="connsiteY9" fmla="*/ 229763 h 266887"/>
                  <a:gd name="connsiteX10" fmla="*/ 234555 w 410861"/>
                  <a:gd name="connsiteY10" fmla="*/ 206139 h 266887"/>
                  <a:gd name="connsiteX11" fmla="*/ 221055 w 410861"/>
                  <a:gd name="connsiteY11" fmla="*/ 194327 h 266887"/>
                  <a:gd name="connsiteX12" fmla="*/ 192369 w 410861"/>
                  <a:gd name="connsiteY12" fmla="*/ 184202 h 266887"/>
                  <a:gd name="connsiteX13" fmla="*/ 205868 w 410861"/>
                  <a:gd name="connsiteY13" fmla="*/ 170702 h 266887"/>
                  <a:gd name="connsiteX14" fmla="*/ 200806 w 410861"/>
                  <a:gd name="connsiteY14" fmla="*/ 150453 h 266887"/>
                  <a:gd name="connsiteX15" fmla="*/ 161995 w 410861"/>
                  <a:gd name="connsiteY15" fmla="*/ 150453 h 266887"/>
                  <a:gd name="connsiteX16" fmla="*/ 133308 w 410861"/>
                  <a:gd name="connsiteY16" fmla="*/ 167327 h 266887"/>
                  <a:gd name="connsiteX17" fmla="*/ 113059 w 410861"/>
                  <a:gd name="connsiteY17" fmla="*/ 145391 h 266887"/>
                  <a:gd name="connsiteX18" fmla="*/ 86060 w 410861"/>
                  <a:gd name="connsiteY18" fmla="*/ 145391 h 266887"/>
                  <a:gd name="connsiteX19" fmla="*/ 77622 w 410861"/>
                  <a:gd name="connsiteY19" fmla="*/ 128516 h 266887"/>
                  <a:gd name="connsiteX20" fmla="*/ 8437 w 410861"/>
                  <a:gd name="connsiteY20" fmla="*/ 101517 h 266887"/>
                  <a:gd name="connsiteX21" fmla="*/ 10124 w 410861"/>
                  <a:gd name="connsiteY21" fmla="*/ 74518 h 266887"/>
                  <a:gd name="connsiteX22" fmla="*/ 0 w 410861"/>
                  <a:gd name="connsiteY22" fmla="*/ 66081 h 266887"/>
                  <a:gd name="connsiteX23" fmla="*/ 8437 w 410861"/>
                  <a:gd name="connsiteY23" fmla="*/ 55956 h 266887"/>
                  <a:gd name="connsiteX24" fmla="*/ 11812 w 410861"/>
                  <a:gd name="connsiteY24" fmla="*/ 10395 h 266887"/>
                  <a:gd name="connsiteX25" fmla="*/ 20907 w 410861"/>
                  <a:gd name="connsiteY25" fmla="*/ 0 h 266887"/>
                  <a:gd name="connsiteX26" fmla="*/ 28879 w 410861"/>
                  <a:gd name="connsiteY26" fmla="*/ 0 h 266887"/>
                  <a:gd name="connsiteX27" fmla="*/ 60748 w 410861"/>
                  <a:gd name="connsiteY27" fmla="*/ 18832 h 266887"/>
                  <a:gd name="connsiteX28" fmla="*/ 65810 w 410861"/>
                  <a:gd name="connsiteY28" fmla="*/ 27269 h 266887"/>
                  <a:gd name="connsiteX29" fmla="*/ 92809 w 410861"/>
                  <a:gd name="connsiteY29" fmla="*/ 5332 h 266887"/>
                  <a:gd name="connsiteX30" fmla="*/ 111371 w 410861"/>
                  <a:gd name="connsiteY30" fmla="*/ 5332 h 266887"/>
                  <a:gd name="connsiteX31" fmla="*/ 111986 w 410861"/>
                  <a:gd name="connsiteY31" fmla="*/ 0 h 266887"/>
                  <a:gd name="connsiteX32" fmla="*/ 410861 w 410861"/>
                  <a:gd name="connsiteY32" fmla="*/ 91440 h 266887"/>
                  <a:gd name="connsiteX0" fmla="*/ 319421 w 410861"/>
                  <a:gd name="connsiteY0" fmla="*/ 264817 h 266887"/>
                  <a:gd name="connsiteX1" fmla="*/ 312178 w 410861"/>
                  <a:gd name="connsiteY1" fmla="*/ 266887 h 266887"/>
                  <a:gd name="connsiteX2" fmla="*/ 295303 w 410861"/>
                  <a:gd name="connsiteY2" fmla="*/ 261824 h 266887"/>
                  <a:gd name="connsiteX3" fmla="*/ 312178 w 410861"/>
                  <a:gd name="connsiteY3" fmla="*/ 244950 h 266887"/>
                  <a:gd name="connsiteX4" fmla="*/ 288553 w 410861"/>
                  <a:gd name="connsiteY4" fmla="*/ 233138 h 266887"/>
                  <a:gd name="connsiteX5" fmla="*/ 259867 w 410861"/>
                  <a:gd name="connsiteY5" fmla="*/ 234825 h 266887"/>
                  <a:gd name="connsiteX6" fmla="*/ 254804 w 410861"/>
                  <a:gd name="connsiteY6" fmla="*/ 244950 h 266887"/>
                  <a:gd name="connsiteX7" fmla="*/ 242992 w 410861"/>
                  <a:gd name="connsiteY7" fmla="*/ 248325 h 266887"/>
                  <a:gd name="connsiteX8" fmla="*/ 224430 w 410861"/>
                  <a:gd name="connsiteY8" fmla="*/ 229763 h 266887"/>
                  <a:gd name="connsiteX9" fmla="*/ 234555 w 410861"/>
                  <a:gd name="connsiteY9" fmla="*/ 206139 h 266887"/>
                  <a:gd name="connsiteX10" fmla="*/ 221055 w 410861"/>
                  <a:gd name="connsiteY10" fmla="*/ 194327 h 266887"/>
                  <a:gd name="connsiteX11" fmla="*/ 192369 w 410861"/>
                  <a:gd name="connsiteY11" fmla="*/ 184202 h 266887"/>
                  <a:gd name="connsiteX12" fmla="*/ 205868 w 410861"/>
                  <a:gd name="connsiteY12" fmla="*/ 170702 h 266887"/>
                  <a:gd name="connsiteX13" fmla="*/ 200806 w 410861"/>
                  <a:gd name="connsiteY13" fmla="*/ 150453 h 266887"/>
                  <a:gd name="connsiteX14" fmla="*/ 161995 w 410861"/>
                  <a:gd name="connsiteY14" fmla="*/ 150453 h 266887"/>
                  <a:gd name="connsiteX15" fmla="*/ 133308 w 410861"/>
                  <a:gd name="connsiteY15" fmla="*/ 167327 h 266887"/>
                  <a:gd name="connsiteX16" fmla="*/ 113059 w 410861"/>
                  <a:gd name="connsiteY16" fmla="*/ 145391 h 266887"/>
                  <a:gd name="connsiteX17" fmla="*/ 86060 w 410861"/>
                  <a:gd name="connsiteY17" fmla="*/ 145391 h 266887"/>
                  <a:gd name="connsiteX18" fmla="*/ 77622 w 410861"/>
                  <a:gd name="connsiteY18" fmla="*/ 128516 h 266887"/>
                  <a:gd name="connsiteX19" fmla="*/ 8437 w 410861"/>
                  <a:gd name="connsiteY19" fmla="*/ 101517 h 266887"/>
                  <a:gd name="connsiteX20" fmla="*/ 10124 w 410861"/>
                  <a:gd name="connsiteY20" fmla="*/ 74518 h 266887"/>
                  <a:gd name="connsiteX21" fmla="*/ 0 w 410861"/>
                  <a:gd name="connsiteY21" fmla="*/ 66081 h 266887"/>
                  <a:gd name="connsiteX22" fmla="*/ 8437 w 410861"/>
                  <a:gd name="connsiteY22" fmla="*/ 55956 h 266887"/>
                  <a:gd name="connsiteX23" fmla="*/ 11812 w 410861"/>
                  <a:gd name="connsiteY23" fmla="*/ 10395 h 266887"/>
                  <a:gd name="connsiteX24" fmla="*/ 20907 w 410861"/>
                  <a:gd name="connsiteY24" fmla="*/ 0 h 266887"/>
                  <a:gd name="connsiteX25" fmla="*/ 28879 w 410861"/>
                  <a:gd name="connsiteY25" fmla="*/ 0 h 266887"/>
                  <a:gd name="connsiteX26" fmla="*/ 60748 w 410861"/>
                  <a:gd name="connsiteY26" fmla="*/ 18832 h 266887"/>
                  <a:gd name="connsiteX27" fmla="*/ 65810 w 410861"/>
                  <a:gd name="connsiteY27" fmla="*/ 27269 h 266887"/>
                  <a:gd name="connsiteX28" fmla="*/ 92809 w 410861"/>
                  <a:gd name="connsiteY28" fmla="*/ 5332 h 266887"/>
                  <a:gd name="connsiteX29" fmla="*/ 111371 w 410861"/>
                  <a:gd name="connsiteY29" fmla="*/ 5332 h 266887"/>
                  <a:gd name="connsiteX30" fmla="*/ 111986 w 410861"/>
                  <a:gd name="connsiteY30" fmla="*/ 0 h 266887"/>
                  <a:gd name="connsiteX31" fmla="*/ 410861 w 410861"/>
                  <a:gd name="connsiteY31" fmla="*/ 91440 h 266887"/>
                  <a:gd name="connsiteX0" fmla="*/ 319421 w 319421"/>
                  <a:gd name="connsiteY0" fmla="*/ 264817 h 266887"/>
                  <a:gd name="connsiteX1" fmla="*/ 312178 w 319421"/>
                  <a:gd name="connsiteY1" fmla="*/ 266887 h 266887"/>
                  <a:gd name="connsiteX2" fmla="*/ 295303 w 319421"/>
                  <a:gd name="connsiteY2" fmla="*/ 261824 h 266887"/>
                  <a:gd name="connsiteX3" fmla="*/ 312178 w 319421"/>
                  <a:gd name="connsiteY3" fmla="*/ 244950 h 266887"/>
                  <a:gd name="connsiteX4" fmla="*/ 288553 w 319421"/>
                  <a:gd name="connsiteY4" fmla="*/ 233138 h 266887"/>
                  <a:gd name="connsiteX5" fmla="*/ 259867 w 319421"/>
                  <a:gd name="connsiteY5" fmla="*/ 234825 h 266887"/>
                  <a:gd name="connsiteX6" fmla="*/ 254804 w 319421"/>
                  <a:gd name="connsiteY6" fmla="*/ 244950 h 266887"/>
                  <a:gd name="connsiteX7" fmla="*/ 242992 w 319421"/>
                  <a:gd name="connsiteY7" fmla="*/ 248325 h 266887"/>
                  <a:gd name="connsiteX8" fmla="*/ 224430 w 319421"/>
                  <a:gd name="connsiteY8" fmla="*/ 229763 h 266887"/>
                  <a:gd name="connsiteX9" fmla="*/ 234555 w 319421"/>
                  <a:gd name="connsiteY9" fmla="*/ 206139 h 266887"/>
                  <a:gd name="connsiteX10" fmla="*/ 221055 w 319421"/>
                  <a:gd name="connsiteY10" fmla="*/ 194327 h 266887"/>
                  <a:gd name="connsiteX11" fmla="*/ 192369 w 319421"/>
                  <a:gd name="connsiteY11" fmla="*/ 184202 h 266887"/>
                  <a:gd name="connsiteX12" fmla="*/ 205868 w 319421"/>
                  <a:gd name="connsiteY12" fmla="*/ 170702 h 266887"/>
                  <a:gd name="connsiteX13" fmla="*/ 200806 w 319421"/>
                  <a:gd name="connsiteY13" fmla="*/ 150453 h 266887"/>
                  <a:gd name="connsiteX14" fmla="*/ 161995 w 319421"/>
                  <a:gd name="connsiteY14" fmla="*/ 150453 h 266887"/>
                  <a:gd name="connsiteX15" fmla="*/ 133308 w 319421"/>
                  <a:gd name="connsiteY15" fmla="*/ 167327 h 266887"/>
                  <a:gd name="connsiteX16" fmla="*/ 113059 w 319421"/>
                  <a:gd name="connsiteY16" fmla="*/ 145391 h 266887"/>
                  <a:gd name="connsiteX17" fmla="*/ 86060 w 319421"/>
                  <a:gd name="connsiteY17" fmla="*/ 145391 h 266887"/>
                  <a:gd name="connsiteX18" fmla="*/ 77622 w 319421"/>
                  <a:gd name="connsiteY18" fmla="*/ 128516 h 266887"/>
                  <a:gd name="connsiteX19" fmla="*/ 8437 w 319421"/>
                  <a:gd name="connsiteY19" fmla="*/ 101517 h 266887"/>
                  <a:gd name="connsiteX20" fmla="*/ 10124 w 319421"/>
                  <a:gd name="connsiteY20" fmla="*/ 74518 h 266887"/>
                  <a:gd name="connsiteX21" fmla="*/ 0 w 319421"/>
                  <a:gd name="connsiteY21" fmla="*/ 66081 h 266887"/>
                  <a:gd name="connsiteX22" fmla="*/ 8437 w 319421"/>
                  <a:gd name="connsiteY22" fmla="*/ 55956 h 266887"/>
                  <a:gd name="connsiteX23" fmla="*/ 11812 w 319421"/>
                  <a:gd name="connsiteY23" fmla="*/ 10395 h 266887"/>
                  <a:gd name="connsiteX24" fmla="*/ 20907 w 319421"/>
                  <a:gd name="connsiteY24" fmla="*/ 0 h 266887"/>
                  <a:gd name="connsiteX25" fmla="*/ 28879 w 319421"/>
                  <a:gd name="connsiteY25" fmla="*/ 0 h 266887"/>
                  <a:gd name="connsiteX26" fmla="*/ 60748 w 319421"/>
                  <a:gd name="connsiteY26" fmla="*/ 18832 h 266887"/>
                  <a:gd name="connsiteX27" fmla="*/ 65810 w 319421"/>
                  <a:gd name="connsiteY27" fmla="*/ 27269 h 266887"/>
                  <a:gd name="connsiteX28" fmla="*/ 92809 w 319421"/>
                  <a:gd name="connsiteY28" fmla="*/ 5332 h 266887"/>
                  <a:gd name="connsiteX29" fmla="*/ 111371 w 319421"/>
                  <a:gd name="connsiteY29" fmla="*/ 5332 h 266887"/>
                  <a:gd name="connsiteX30" fmla="*/ 111986 w 319421"/>
                  <a:gd name="connsiteY30" fmla="*/ 0 h 266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19421" h="266887">
                    <a:moveTo>
                      <a:pt x="319421" y="264817"/>
                    </a:moveTo>
                    <a:lnTo>
                      <a:pt x="312178" y="266887"/>
                    </a:lnTo>
                    <a:lnTo>
                      <a:pt x="295303" y="261824"/>
                    </a:lnTo>
                    <a:lnTo>
                      <a:pt x="312178" y="244950"/>
                    </a:lnTo>
                    <a:lnTo>
                      <a:pt x="288553" y="233138"/>
                    </a:lnTo>
                    <a:lnTo>
                      <a:pt x="259867" y="234825"/>
                    </a:lnTo>
                    <a:lnTo>
                      <a:pt x="254804" y="244950"/>
                    </a:lnTo>
                    <a:lnTo>
                      <a:pt x="242992" y="248325"/>
                    </a:lnTo>
                    <a:lnTo>
                      <a:pt x="224430" y="229763"/>
                    </a:lnTo>
                    <a:lnTo>
                      <a:pt x="234555" y="206139"/>
                    </a:lnTo>
                    <a:lnTo>
                      <a:pt x="221055" y="194327"/>
                    </a:lnTo>
                    <a:lnTo>
                      <a:pt x="192369" y="184202"/>
                    </a:lnTo>
                    <a:lnTo>
                      <a:pt x="205868" y="170702"/>
                    </a:lnTo>
                    <a:lnTo>
                      <a:pt x="200806" y="150453"/>
                    </a:lnTo>
                    <a:lnTo>
                      <a:pt x="161995" y="150453"/>
                    </a:lnTo>
                    <a:lnTo>
                      <a:pt x="133308" y="167327"/>
                    </a:lnTo>
                    <a:lnTo>
                      <a:pt x="113059" y="145391"/>
                    </a:lnTo>
                    <a:lnTo>
                      <a:pt x="86060" y="145391"/>
                    </a:lnTo>
                    <a:lnTo>
                      <a:pt x="77622" y="128516"/>
                    </a:lnTo>
                    <a:lnTo>
                      <a:pt x="8437" y="101517"/>
                    </a:lnTo>
                    <a:cubicBezTo>
                      <a:pt x="8999" y="92517"/>
                      <a:pt x="9562" y="83518"/>
                      <a:pt x="10124" y="74518"/>
                    </a:cubicBezTo>
                    <a:lnTo>
                      <a:pt x="0" y="66081"/>
                    </a:lnTo>
                    <a:lnTo>
                      <a:pt x="8437" y="55956"/>
                    </a:lnTo>
                    <a:lnTo>
                      <a:pt x="11812" y="10395"/>
                    </a:lnTo>
                    <a:lnTo>
                      <a:pt x="20907" y="0"/>
                    </a:lnTo>
                    <a:lnTo>
                      <a:pt x="28879" y="0"/>
                    </a:lnTo>
                    <a:lnTo>
                      <a:pt x="60748" y="18832"/>
                    </a:lnTo>
                    <a:lnTo>
                      <a:pt x="65810" y="27269"/>
                    </a:lnTo>
                    <a:lnTo>
                      <a:pt x="92809" y="5332"/>
                    </a:lnTo>
                    <a:lnTo>
                      <a:pt x="111371" y="5332"/>
                    </a:lnTo>
                    <a:lnTo>
                      <a:pt x="111986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C71090A1-F446-CCA0-0B8D-27A72E2AD78B}"/>
                  </a:ext>
                </a:extLst>
              </p:cNvPr>
              <p:cNvSpPr/>
              <p:nvPr/>
            </p:nvSpPr>
            <p:spPr>
              <a:xfrm>
                <a:off x="651513" y="836998"/>
                <a:ext cx="575792" cy="593264"/>
              </a:xfrm>
              <a:custGeom>
                <a:avLst/>
                <a:gdLst>
                  <a:gd name="connsiteX0" fmla="*/ 554974 w 689355"/>
                  <a:gd name="connsiteY0" fmla="*/ 0 h 764126"/>
                  <a:gd name="connsiteX1" fmla="*/ 689355 w 689355"/>
                  <a:gd name="connsiteY1" fmla="*/ 0 h 764126"/>
                  <a:gd name="connsiteX2" fmla="*/ 0 w 689355"/>
                  <a:gd name="connsiteY2" fmla="*/ 764126 h 764126"/>
                  <a:gd name="connsiteX3" fmla="*/ 0 w 689355"/>
                  <a:gd name="connsiteY3" fmla="*/ 593264 h 764126"/>
                  <a:gd name="connsiteX4" fmla="*/ 18934 w 689355"/>
                  <a:gd name="connsiteY4" fmla="*/ 579063 h 764126"/>
                  <a:gd name="connsiteX5" fmla="*/ 29059 w 689355"/>
                  <a:gd name="connsiteY5" fmla="*/ 553752 h 764126"/>
                  <a:gd name="connsiteX6" fmla="*/ 46777 w 689355"/>
                  <a:gd name="connsiteY6" fmla="*/ 543627 h 764126"/>
                  <a:gd name="connsiteX7" fmla="*/ 74620 w 689355"/>
                  <a:gd name="connsiteY7" fmla="*/ 513253 h 764126"/>
                  <a:gd name="connsiteX8" fmla="*/ 99932 w 689355"/>
                  <a:gd name="connsiteY8" fmla="*/ 490473 h 764126"/>
                  <a:gd name="connsiteX9" fmla="*/ 145492 w 689355"/>
                  <a:gd name="connsiteY9" fmla="*/ 442381 h 764126"/>
                  <a:gd name="connsiteX10" fmla="*/ 231553 w 689355"/>
                  <a:gd name="connsiteY10" fmla="*/ 368977 h 764126"/>
                  <a:gd name="connsiteX11" fmla="*/ 282176 w 689355"/>
                  <a:gd name="connsiteY11" fmla="*/ 361383 h 764126"/>
                  <a:gd name="connsiteX12" fmla="*/ 302426 w 689355"/>
                  <a:gd name="connsiteY12" fmla="*/ 318353 h 764126"/>
                  <a:gd name="connsiteX13" fmla="*/ 347986 w 689355"/>
                  <a:gd name="connsiteY13" fmla="*/ 265198 h 764126"/>
                  <a:gd name="connsiteX14" fmla="*/ 360642 w 689355"/>
                  <a:gd name="connsiteY14" fmla="*/ 229762 h 764126"/>
                  <a:gd name="connsiteX15" fmla="*/ 426453 w 689355"/>
                  <a:gd name="connsiteY15" fmla="*/ 179139 h 764126"/>
                  <a:gd name="connsiteX16" fmla="*/ 504920 w 689355"/>
                  <a:gd name="connsiteY16" fmla="*/ 138640 h 764126"/>
                  <a:gd name="connsiteX17" fmla="*/ 547949 w 689355"/>
                  <a:gd name="connsiteY17" fmla="*/ 123452 h 764126"/>
                  <a:gd name="connsiteX18" fmla="*/ 568199 w 689355"/>
                  <a:gd name="connsiteY18" fmla="*/ 85486 h 764126"/>
                  <a:gd name="connsiteX19" fmla="*/ 575792 w 689355"/>
                  <a:gd name="connsiteY19" fmla="*/ 22206 h 764126"/>
                  <a:gd name="connsiteX20" fmla="*/ 554974 w 689355"/>
                  <a:gd name="connsiteY20" fmla="*/ 0 h 764126"/>
                  <a:gd name="connsiteX0" fmla="*/ 0 w 689355"/>
                  <a:gd name="connsiteY0" fmla="*/ 764126 h 855566"/>
                  <a:gd name="connsiteX1" fmla="*/ 0 w 689355"/>
                  <a:gd name="connsiteY1" fmla="*/ 593264 h 855566"/>
                  <a:gd name="connsiteX2" fmla="*/ 18934 w 689355"/>
                  <a:gd name="connsiteY2" fmla="*/ 579063 h 855566"/>
                  <a:gd name="connsiteX3" fmla="*/ 29059 w 689355"/>
                  <a:gd name="connsiteY3" fmla="*/ 553752 h 855566"/>
                  <a:gd name="connsiteX4" fmla="*/ 46777 w 689355"/>
                  <a:gd name="connsiteY4" fmla="*/ 543627 h 855566"/>
                  <a:gd name="connsiteX5" fmla="*/ 74620 w 689355"/>
                  <a:gd name="connsiteY5" fmla="*/ 513253 h 855566"/>
                  <a:gd name="connsiteX6" fmla="*/ 99932 w 689355"/>
                  <a:gd name="connsiteY6" fmla="*/ 490473 h 855566"/>
                  <a:gd name="connsiteX7" fmla="*/ 145492 w 689355"/>
                  <a:gd name="connsiteY7" fmla="*/ 442381 h 855566"/>
                  <a:gd name="connsiteX8" fmla="*/ 231553 w 689355"/>
                  <a:gd name="connsiteY8" fmla="*/ 368977 h 855566"/>
                  <a:gd name="connsiteX9" fmla="*/ 282176 w 689355"/>
                  <a:gd name="connsiteY9" fmla="*/ 361383 h 855566"/>
                  <a:gd name="connsiteX10" fmla="*/ 302426 w 689355"/>
                  <a:gd name="connsiteY10" fmla="*/ 318353 h 855566"/>
                  <a:gd name="connsiteX11" fmla="*/ 347986 w 689355"/>
                  <a:gd name="connsiteY11" fmla="*/ 265198 h 855566"/>
                  <a:gd name="connsiteX12" fmla="*/ 360642 w 689355"/>
                  <a:gd name="connsiteY12" fmla="*/ 229762 h 855566"/>
                  <a:gd name="connsiteX13" fmla="*/ 426453 w 689355"/>
                  <a:gd name="connsiteY13" fmla="*/ 179139 h 855566"/>
                  <a:gd name="connsiteX14" fmla="*/ 504920 w 689355"/>
                  <a:gd name="connsiteY14" fmla="*/ 138640 h 855566"/>
                  <a:gd name="connsiteX15" fmla="*/ 547949 w 689355"/>
                  <a:gd name="connsiteY15" fmla="*/ 123452 h 855566"/>
                  <a:gd name="connsiteX16" fmla="*/ 568199 w 689355"/>
                  <a:gd name="connsiteY16" fmla="*/ 85486 h 855566"/>
                  <a:gd name="connsiteX17" fmla="*/ 575792 w 689355"/>
                  <a:gd name="connsiteY17" fmla="*/ 22206 h 855566"/>
                  <a:gd name="connsiteX18" fmla="*/ 554974 w 689355"/>
                  <a:gd name="connsiteY18" fmla="*/ 0 h 855566"/>
                  <a:gd name="connsiteX19" fmla="*/ 689355 w 689355"/>
                  <a:gd name="connsiteY19" fmla="*/ 0 h 855566"/>
                  <a:gd name="connsiteX20" fmla="*/ 91440 w 689355"/>
                  <a:gd name="connsiteY20" fmla="*/ 855566 h 855566"/>
                  <a:gd name="connsiteX0" fmla="*/ 0 w 689355"/>
                  <a:gd name="connsiteY0" fmla="*/ 764126 h 764126"/>
                  <a:gd name="connsiteX1" fmla="*/ 0 w 689355"/>
                  <a:gd name="connsiteY1" fmla="*/ 593264 h 764126"/>
                  <a:gd name="connsiteX2" fmla="*/ 18934 w 689355"/>
                  <a:gd name="connsiteY2" fmla="*/ 579063 h 764126"/>
                  <a:gd name="connsiteX3" fmla="*/ 29059 w 689355"/>
                  <a:gd name="connsiteY3" fmla="*/ 553752 h 764126"/>
                  <a:gd name="connsiteX4" fmla="*/ 46777 w 689355"/>
                  <a:gd name="connsiteY4" fmla="*/ 543627 h 764126"/>
                  <a:gd name="connsiteX5" fmla="*/ 74620 w 689355"/>
                  <a:gd name="connsiteY5" fmla="*/ 513253 h 764126"/>
                  <a:gd name="connsiteX6" fmla="*/ 99932 w 689355"/>
                  <a:gd name="connsiteY6" fmla="*/ 490473 h 764126"/>
                  <a:gd name="connsiteX7" fmla="*/ 145492 w 689355"/>
                  <a:gd name="connsiteY7" fmla="*/ 442381 h 764126"/>
                  <a:gd name="connsiteX8" fmla="*/ 231553 w 689355"/>
                  <a:gd name="connsiteY8" fmla="*/ 368977 h 764126"/>
                  <a:gd name="connsiteX9" fmla="*/ 282176 w 689355"/>
                  <a:gd name="connsiteY9" fmla="*/ 361383 h 764126"/>
                  <a:gd name="connsiteX10" fmla="*/ 302426 w 689355"/>
                  <a:gd name="connsiteY10" fmla="*/ 318353 h 764126"/>
                  <a:gd name="connsiteX11" fmla="*/ 347986 w 689355"/>
                  <a:gd name="connsiteY11" fmla="*/ 265198 h 764126"/>
                  <a:gd name="connsiteX12" fmla="*/ 360642 w 689355"/>
                  <a:gd name="connsiteY12" fmla="*/ 229762 h 764126"/>
                  <a:gd name="connsiteX13" fmla="*/ 426453 w 689355"/>
                  <a:gd name="connsiteY13" fmla="*/ 179139 h 764126"/>
                  <a:gd name="connsiteX14" fmla="*/ 504920 w 689355"/>
                  <a:gd name="connsiteY14" fmla="*/ 138640 h 764126"/>
                  <a:gd name="connsiteX15" fmla="*/ 547949 w 689355"/>
                  <a:gd name="connsiteY15" fmla="*/ 123452 h 764126"/>
                  <a:gd name="connsiteX16" fmla="*/ 568199 w 689355"/>
                  <a:gd name="connsiteY16" fmla="*/ 85486 h 764126"/>
                  <a:gd name="connsiteX17" fmla="*/ 575792 w 689355"/>
                  <a:gd name="connsiteY17" fmla="*/ 22206 h 764126"/>
                  <a:gd name="connsiteX18" fmla="*/ 554974 w 689355"/>
                  <a:gd name="connsiteY18" fmla="*/ 0 h 764126"/>
                  <a:gd name="connsiteX19" fmla="*/ 689355 w 689355"/>
                  <a:gd name="connsiteY19" fmla="*/ 0 h 764126"/>
                  <a:gd name="connsiteX0" fmla="*/ 0 w 689355"/>
                  <a:gd name="connsiteY0" fmla="*/ 593264 h 593264"/>
                  <a:gd name="connsiteX1" fmla="*/ 18934 w 689355"/>
                  <a:gd name="connsiteY1" fmla="*/ 579063 h 593264"/>
                  <a:gd name="connsiteX2" fmla="*/ 29059 w 689355"/>
                  <a:gd name="connsiteY2" fmla="*/ 553752 h 593264"/>
                  <a:gd name="connsiteX3" fmla="*/ 46777 w 689355"/>
                  <a:gd name="connsiteY3" fmla="*/ 543627 h 593264"/>
                  <a:gd name="connsiteX4" fmla="*/ 74620 w 689355"/>
                  <a:gd name="connsiteY4" fmla="*/ 513253 h 593264"/>
                  <a:gd name="connsiteX5" fmla="*/ 99932 w 689355"/>
                  <a:gd name="connsiteY5" fmla="*/ 490473 h 593264"/>
                  <a:gd name="connsiteX6" fmla="*/ 145492 w 689355"/>
                  <a:gd name="connsiteY6" fmla="*/ 442381 h 593264"/>
                  <a:gd name="connsiteX7" fmla="*/ 231553 w 689355"/>
                  <a:gd name="connsiteY7" fmla="*/ 368977 h 593264"/>
                  <a:gd name="connsiteX8" fmla="*/ 282176 w 689355"/>
                  <a:gd name="connsiteY8" fmla="*/ 361383 h 593264"/>
                  <a:gd name="connsiteX9" fmla="*/ 302426 w 689355"/>
                  <a:gd name="connsiteY9" fmla="*/ 318353 h 593264"/>
                  <a:gd name="connsiteX10" fmla="*/ 347986 w 689355"/>
                  <a:gd name="connsiteY10" fmla="*/ 265198 h 593264"/>
                  <a:gd name="connsiteX11" fmla="*/ 360642 w 689355"/>
                  <a:gd name="connsiteY11" fmla="*/ 229762 h 593264"/>
                  <a:gd name="connsiteX12" fmla="*/ 426453 w 689355"/>
                  <a:gd name="connsiteY12" fmla="*/ 179139 h 593264"/>
                  <a:gd name="connsiteX13" fmla="*/ 504920 w 689355"/>
                  <a:gd name="connsiteY13" fmla="*/ 138640 h 593264"/>
                  <a:gd name="connsiteX14" fmla="*/ 547949 w 689355"/>
                  <a:gd name="connsiteY14" fmla="*/ 123452 h 593264"/>
                  <a:gd name="connsiteX15" fmla="*/ 568199 w 689355"/>
                  <a:gd name="connsiteY15" fmla="*/ 85486 h 593264"/>
                  <a:gd name="connsiteX16" fmla="*/ 575792 w 689355"/>
                  <a:gd name="connsiteY16" fmla="*/ 22206 h 593264"/>
                  <a:gd name="connsiteX17" fmla="*/ 554974 w 689355"/>
                  <a:gd name="connsiteY17" fmla="*/ 0 h 593264"/>
                  <a:gd name="connsiteX18" fmla="*/ 689355 w 689355"/>
                  <a:gd name="connsiteY18" fmla="*/ 0 h 593264"/>
                  <a:gd name="connsiteX0" fmla="*/ 0 w 575792"/>
                  <a:gd name="connsiteY0" fmla="*/ 593264 h 593264"/>
                  <a:gd name="connsiteX1" fmla="*/ 18934 w 575792"/>
                  <a:gd name="connsiteY1" fmla="*/ 579063 h 593264"/>
                  <a:gd name="connsiteX2" fmla="*/ 29059 w 575792"/>
                  <a:gd name="connsiteY2" fmla="*/ 553752 h 593264"/>
                  <a:gd name="connsiteX3" fmla="*/ 46777 w 575792"/>
                  <a:gd name="connsiteY3" fmla="*/ 543627 h 593264"/>
                  <a:gd name="connsiteX4" fmla="*/ 74620 w 575792"/>
                  <a:gd name="connsiteY4" fmla="*/ 513253 h 593264"/>
                  <a:gd name="connsiteX5" fmla="*/ 99932 w 575792"/>
                  <a:gd name="connsiteY5" fmla="*/ 490473 h 593264"/>
                  <a:gd name="connsiteX6" fmla="*/ 145492 w 575792"/>
                  <a:gd name="connsiteY6" fmla="*/ 442381 h 593264"/>
                  <a:gd name="connsiteX7" fmla="*/ 231553 w 575792"/>
                  <a:gd name="connsiteY7" fmla="*/ 368977 h 593264"/>
                  <a:gd name="connsiteX8" fmla="*/ 282176 w 575792"/>
                  <a:gd name="connsiteY8" fmla="*/ 361383 h 593264"/>
                  <a:gd name="connsiteX9" fmla="*/ 302426 w 575792"/>
                  <a:gd name="connsiteY9" fmla="*/ 318353 h 593264"/>
                  <a:gd name="connsiteX10" fmla="*/ 347986 w 575792"/>
                  <a:gd name="connsiteY10" fmla="*/ 265198 h 593264"/>
                  <a:gd name="connsiteX11" fmla="*/ 360642 w 575792"/>
                  <a:gd name="connsiteY11" fmla="*/ 229762 h 593264"/>
                  <a:gd name="connsiteX12" fmla="*/ 426453 w 575792"/>
                  <a:gd name="connsiteY12" fmla="*/ 179139 h 593264"/>
                  <a:gd name="connsiteX13" fmla="*/ 504920 w 575792"/>
                  <a:gd name="connsiteY13" fmla="*/ 138640 h 593264"/>
                  <a:gd name="connsiteX14" fmla="*/ 547949 w 575792"/>
                  <a:gd name="connsiteY14" fmla="*/ 123452 h 593264"/>
                  <a:gd name="connsiteX15" fmla="*/ 568199 w 575792"/>
                  <a:gd name="connsiteY15" fmla="*/ 85486 h 593264"/>
                  <a:gd name="connsiteX16" fmla="*/ 575792 w 575792"/>
                  <a:gd name="connsiteY16" fmla="*/ 22206 h 593264"/>
                  <a:gd name="connsiteX17" fmla="*/ 554974 w 575792"/>
                  <a:gd name="connsiteY17" fmla="*/ 0 h 593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75792" h="593264">
                    <a:moveTo>
                      <a:pt x="0" y="593264"/>
                    </a:moveTo>
                    <a:lnTo>
                      <a:pt x="18934" y="579063"/>
                    </a:lnTo>
                    <a:lnTo>
                      <a:pt x="29059" y="553752"/>
                    </a:lnTo>
                    <a:lnTo>
                      <a:pt x="46777" y="543627"/>
                    </a:lnTo>
                    <a:lnTo>
                      <a:pt x="74620" y="513253"/>
                    </a:lnTo>
                    <a:lnTo>
                      <a:pt x="99932" y="490473"/>
                    </a:lnTo>
                    <a:lnTo>
                      <a:pt x="145492" y="442381"/>
                    </a:lnTo>
                    <a:lnTo>
                      <a:pt x="231553" y="368977"/>
                    </a:lnTo>
                    <a:lnTo>
                      <a:pt x="282176" y="361383"/>
                    </a:lnTo>
                    <a:lnTo>
                      <a:pt x="302426" y="318353"/>
                    </a:lnTo>
                    <a:lnTo>
                      <a:pt x="347986" y="265198"/>
                    </a:lnTo>
                    <a:lnTo>
                      <a:pt x="360642" y="229762"/>
                    </a:lnTo>
                    <a:lnTo>
                      <a:pt x="426453" y="179139"/>
                    </a:lnTo>
                    <a:lnTo>
                      <a:pt x="504920" y="138640"/>
                    </a:lnTo>
                    <a:lnTo>
                      <a:pt x="547949" y="123452"/>
                    </a:lnTo>
                    <a:lnTo>
                      <a:pt x="568199" y="85486"/>
                    </a:lnTo>
                    <a:lnTo>
                      <a:pt x="575792" y="22206"/>
                    </a:lnTo>
                    <a:lnTo>
                      <a:pt x="554974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18078D1E-528A-8AC8-CAA2-AE7CEDD5ACB9}"/>
                  </a:ext>
                </a:extLst>
              </p:cNvPr>
              <p:cNvSpPr/>
              <p:nvPr/>
            </p:nvSpPr>
            <p:spPr>
              <a:xfrm>
                <a:off x="651512" y="836998"/>
                <a:ext cx="1102782" cy="1078675"/>
              </a:xfrm>
              <a:custGeom>
                <a:avLst/>
                <a:gdLst>
                  <a:gd name="connsiteX0" fmla="*/ 689355 w 1102782"/>
                  <a:gd name="connsiteY0" fmla="*/ 0 h 1078675"/>
                  <a:gd name="connsiteX1" fmla="*/ 1095666 w 1102782"/>
                  <a:gd name="connsiteY1" fmla="*/ 0 h 1078675"/>
                  <a:gd name="connsiteX2" fmla="*/ 1102782 w 1102782"/>
                  <a:gd name="connsiteY2" fmla="*/ 11069 h 1078675"/>
                  <a:gd name="connsiteX3" fmla="*/ 1098732 w 1102782"/>
                  <a:gd name="connsiteY3" fmla="*/ 27269 h 1078675"/>
                  <a:gd name="connsiteX4" fmla="*/ 1102782 w 1102782"/>
                  <a:gd name="connsiteY4" fmla="*/ 37393 h 1078675"/>
                  <a:gd name="connsiteX5" fmla="*/ 1086583 w 1102782"/>
                  <a:gd name="connsiteY5" fmla="*/ 57643 h 1078675"/>
                  <a:gd name="connsiteX6" fmla="*/ 1086583 w 1102782"/>
                  <a:gd name="connsiteY6" fmla="*/ 142690 h 1078675"/>
                  <a:gd name="connsiteX7" fmla="*/ 1025835 w 1102782"/>
                  <a:gd name="connsiteY7" fmla="*/ 164964 h 1078675"/>
                  <a:gd name="connsiteX8" fmla="*/ 979261 w 1102782"/>
                  <a:gd name="connsiteY8" fmla="*/ 185214 h 1078675"/>
                  <a:gd name="connsiteX9" fmla="*/ 969136 w 1102782"/>
                  <a:gd name="connsiteY9" fmla="*/ 201413 h 1078675"/>
                  <a:gd name="connsiteX10" fmla="*/ 983311 w 1102782"/>
                  <a:gd name="connsiteY10" fmla="*/ 203438 h 1078675"/>
                  <a:gd name="connsiteX11" fmla="*/ 993436 w 1102782"/>
                  <a:gd name="connsiteY11" fmla="*/ 241912 h 1078675"/>
                  <a:gd name="connsiteX12" fmla="*/ 961037 w 1102782"/>
                  <a:gd name="connsiteY12" fmla="*/ 266211 h 1078675"/>
                  <a:gd name="connsiteX13" fmla="*/ 948682 w 1102782"/>
                  <a:gd name="connsiteY13" fmla="*/ 326216 h 1078675"/>
                  <a:gd name="connsiteX14" fmla="*/ 925094 w 1102782"/>
                  <a:gd name="connsiteY14" fmla="*/ 318353 h 1078675"/>
                  <a:gd name="connsiteX15" fmla="*/ 882064 w 1102782"/>
                  <a:gd name="connsiteY15" fmla="*/ 343665 h 1078675"/>
                  <a:gd name="connsiteX16" fmla="*/ 839034 w 1102782"/>
                  <a:gd name="connsiteY16" fmla="*/ 313291 h 1078675"/>
                  <a:gd name="connsiteX17" fmla="*/ 808660 w 1102782"/>
                  <a:gd name="connsiteY17" fmla="*/ 331009 h 1078675"/>
                  <a:gd name="connsiteX18" fmla="*/ 770692 w 1102782"/>
                  <a:gd name="connsiteY18" fmla="*/ 325946 h 1078675"/>
                  <a:gd name="connsiteX19" fmla="*/ 755505 w 1102782"/>
                  <a:gd name="connsiteY19" fmla="*/ 305697 h 1078675"/>
                  <a:gd name="connsiteX20" fmla="*/ 735256 w 1102782"/>
                  <a:gd name="connsiteY20" fmla="*/ 313291 h 1078675"/>
                  <a:gd name="connsiteX21" fmla="*/ 699820 w 1102782"/>
                  <a:gd name="connsiteY21" fmla="*/ 343665 h 1078675"/>
                  <a:gd name="connsiteX22" fmla="*/ 694757 w 1102782"/>
                  <a:gd name="connsiteY22" fmla="*/ 368977 h 1078675"/>
                  <a:gd name="connsiteX23" fmla="*/ 659321 w 1102782"/>
                  <a:gd name="connsiteY23" fmla="*/ 414537 h 1078675"/>
                  <a:gd name="connsiteX24" fmla="*/ 644134 w 1102782"/>
                  <a:gd name="connsiteY24" fmla="*/ 439850 h 1078675"/>
                  <a:gd name="connsiteX25" fmla="*/ 616291 w 1102782"/>
                  <a:gd name="connsiteY25" fmla="*/ 457567 h 1078675"/>
                  <a:gd name="connsiteX26" fmla="*/ 583386 w 1102782"/>
                  <a:gd name="connsiteY26" fmla="*/ 457567 h 1078675"/>
                  <a:gd name="connsiteX27" fmla="*/ 542887 w 1102782"/>
                  <a:gd name="connsiteY27" fmla="*/ 513253 h 1078675"/>
                  <a:gd name="connsiteX28" fmla="*/ 608697 w 1102782"/>
                  <a:gd name="connsiteY28" fmla="*/ 536034 h 1078675"/>
                  <a:gd name="connsiteX29" fmla="*/ 611228 w 1102782"/>
                  <a:gd name="connsiteY29" fmla="*/ 563877 h 1078675"/>
                  <a:gd name="connsiteX30" fmla="*/ 580854 w 1102782"/>
                  <a:gd name="connsiteY30" fmla="*/ 563877 h 1078675"/>
                  <a:gd name="connsiteX31" fmla="*/ 568199 w 1102782"/>
                  <a:gd name="connsiteY31" fmla="*/ 584126 h 1078675"/>
                  <a:gd name="connsiteX32" fmla="*/ 527700 w 1102782"/>
                  <a:gd name="connsiteY32" fmla="*/ 571470 h 1078675"/>
                  <a:gd name="connsiteX33" fmla="*/ 466952 w 1102782"/>
                  <a:gd name="connsiteY33" fmla="*/ 609437 h 1078675"/>
                  <a:gd name="connsiteX34" fmla="*/ 403673 w 1102782"/>
                  <a:gd name="connsiteY34" fmla="*/ 606906 h 1078675"/>
                  <a:gd name="connsiteX35" fmla="*/ 373298 w 1102782"/>
                  <a:gd name="connsiteY35" fmla="*/ 594251 h 1078675"/>
                  <a:gd name="connsiteX36" fmla="*/ 368236 w 1102782"/>
                  <a:gd name="connsiteY36" fmla="*/ 614500 h 1078675"/>
                  <a:gd name="connsiteX37" fmla="*/ 345455 w 1102782"/>
                  <a:gd name="connsiteY37" fmla="*/ 634749 h 1078675"/>
                  <a:gd name="connsiteX38" fmla="*/ 327737 w 1102782"/>
                  <a:gd name="connsiteY38" fmla="*/ 609437 h 1078675"/>
                  <a:gd name="connsiteX39" fmla="*/ 289769 w 1102782"/>
                  <a:gd name="connsiteY39" fmla="*/ 619562 h 1078675"/>
                  <a:gd name="connsiteX40" fmla="*/ 274582 w 1102782"/>
                  <a:gd name="connsiteY40" fmla="*/ 611969 h 1078675"/>
                  <a:gd name="connsiteX41" fmla="*/ 261927 w 1102782"/>
                  <a:gd name="connsiteY41" fmla="*/ 634749 h 1078675"/>
                  <a:gd name="connsiteX42" fmla="*/ 239146 w 1102782"/>
                  <a:gd name="connsiteY42" fmla="*/ 601845 h 1078675"/>
                  <a:gd name="connsiteX43" fmla="*/ 218897 w 1102782"/>
                  <a:gd name="connsiteY43" fmla="*/ 601845 h 1078675"/>
                  <a:gd name="connsiteX44" fmla="*/ 218897 w 1102782"/>
                  <a:gd name="connsiteY44" fmla="*/ 632219 h 1078675"/>
                  <a:gd name="connsiteX45" fmla="*/ 206241 w 1102782"/>
                  <a:gd name="connsiteY45" fmla="*/ 660061 h 1078675"/>
                  <a:gd name="connsiteX46" fmla="*/ 153086 w 1102782"/>
                  <a:gd name="connsiteY46" fmla="*/ 687904 h 1078675"/>
                  <a:gd name="connsiteX47" fmla="*/ 137899 w 1102782"/>
                  <a:gd name="connsiteY47" fmla="*/ 708153 h 1078675"/>
                  <a:gd name="connsiteX48" fmla="*/ 155617 w 1102782"/>
                  <a:gd name="connsiteY48" fmla="*/ 718278 h 1078675"/>
                  <a:gd name="connsiteX49" fmla="*/ 122712 w 1102782"/>
                  <a:gd name="connsiteY49" fmla="*/ 786620 h 1078675"/>
                  <a:gd name="connsiteX50" fmla="*/ 137899 w 1102782"/>
                  <a:gd name="connsiteY50" fmla="*/ 806869 h 1078675"/>
                  <a:gd name="connsiteX51" fmla="*/ 122712 w 1102782"/>
                  <a:gd name="connsiteY51" fmla="*/ 844837 h 1078675"/>
                  <a:gd name="connsiteX52" fmla="*/ 84744 w 1102782"/>
                  <a:gd name="connsiteY52" fmla="*/ 877742 h 1078675"/>
                  <a:gd name="connsiteX53" fmla="*/ 72089 w 1102782"/>
                  <a:gd name="connsiteY53" fmla="*/ 880273 h 1078675"/>
                  <a:gd name="connsiteX54" fmla="*/ 56902 w 1102782"/>
                  <a:gd name="connsiteY54" fmla="*/ 903053 h 1078675"/>
                  <a:gd name="connsiteX55" fmla="*/ 74620 w 1102782"/>
                  <a:gd name="connsiteY55" fmla="*/ 910647 h 1078675"/>
                  <a:gd name="connsiteX56" fmla="*/ 82564 w 1102782"/>
                  <a:gd name="connsiteY56" fmla="*/ 936465 h 1078675"/>
                  <a:gd name="connsiteX57" fmla="*/ 53864 w 1102782"/>
                  <a:gd name="connsiteY57" fmla="*/ 936465 h 1078675"/>
                  <a:gd name="connsiteX58" fmla="*/ 45764 w 1102782"/>
                  <a:gd name="connsiteY58" fmla="*/ 952665 h 1078675"/>
                  <a:gd name="connsiteX59" fmla="*/ 27540 w 1102782"/>
                  <a:gd name="connsiteY59" fmla="*/ 974939 h 1078675"/>
                  <a:gd name="connsiteX60" fmla="*/ 19440 w 1102782"/>
                  <a:gd name="connsiteY60" fmla="*/ 991138 h 1078675"/>
                  <a:gd name="connsiteX61" fmla="*/ 43740 w 1102782"/>
                  <a:gd name="connsiteY61" fmla="*/ 1023537 h 1078675"/>
                  <a:gd name="connsiteX62" fmla="*/ 37665 w 1102782"/>
                  <a:gd name="connsiteY62" fmla="*/ 1031637 h 1078675"/>
                  <a:gd name="connsiteX63" fmla="*/ 23490 w 1102782"/>
                  <a:gd name="connsiteY63" fmla="*/ 1041762 h 1078675"/>
                  <a:gd name="connsiteX64" fmla="*/ 0 w 1102782"/>
                  <a:gd name="connsiteY64" fmla="*/ 1078675 h 1078675"/>
                  <a:gd name="connsiteX65" fmla="*/ 0 w 1102782"/>
                  <a:gd name="connsiteY65" fmla="*/ 764126 h 1078675"/>
                  <a:gd name="connsiteX66" fmla="*/ 689355 w 1102782"/>
                  <a:gd name="connsiteY66" fmla="*/ 0 h 1078675"/>
                  <a:gd name="connsiteX0" fmla="*/ 827467 w 1102782"/>
                  <a:gd name="connsiteY0" fmla="*/ 0 h 1288225"/>
                  <a:gd name="connsiteX1" fmla="*/ 1095666 w 1102782"/>
                  <a:gd name="connsiteY1" fmla="*/ 209550 h 1288225"/>
                  <a:gd name="connsiteX2" fmla="*/ 1102782 w 1102782"/>
                  <a:gd name="connsiteY2" fmla="*/ 220619 h 1288225"/>
                  <a:gd name="connsiteX3" fmla="*/ 1098732 w 1102782"/>
                  <a:gd name="connsiteY3" fmla="*/ 236819 h 1288225"/>
                  <a:gd name="connsiteX4" fmla="*/ 1102782 w 1102782"/>
                  <a:gd name="connsiteY4" fmla="*/ 246943 h 1288225"/>
                  <a:gd name="connsiteX5" fmla="*/ 1086583 w 1102782"/>
                  <a:gd name="connsiteY5" fmla="*/ 267193 h 1288225"/>
                  <a:gd name="connsiteX6" fmla="*/ 1086583 w 1102782"/>
                  <a:gd name="connsiteY6" fmla="*/ 352240 h 1288225"/>
                  <a:gd name="connsiteX7" fmla="*/ 1025835 w 1102782"/>
                  <a:gd name="connsiteY7" fmla="*/ 374514 h 1288225"/>
                  <a:gd name="connsiteX8" fmla="*/ 979261 w 1102782"/>
                  <a:gd name="connsiteY8" fmla="*/ 394764 h 1288225"/>
                  <a:gd name="connsiteX9" fmla="*/ 969136 w 1102782"/>
                  <a:gd name="connsiteY9" fmla="*/ 410963 h 1288225"/>
                  <a:gd name="connsiteX10" fmla="*/ 983311 w 1102782"/>
                  <a:gd name="connsiteY10" fmla="*/ 412988 h 1288225"/>
                  <a:gd name="connsiteX11" fmla="*/ 993436 w 1102782"/>
                  <a:gd name="connsiteY11" fmla="*/ 451462 h 1288225"/>
                  <a:gd name="connsiteX12" fmla="*/ 961037 w 1102782"/>
                  <a:gd name="connsiteY12" fmla="*/ 475761 h 1288225"/>
                  <a:gd name="connsiteX13" fmla="*/ 948682 w 1102782"/>
                  <a:gd name="connsiteY13" fmla="*/ 535766 h 1288225"/>
                  <a:gd name="connsiteX14" fmla="*/ 925094 w 1102782"/>
                  <a:gd name="connsiteY14" fmla="*/ 527903 h 1288225"/>
                  <a:gd name="connsiteX15" fmla="*/ 882064 w 1102782"/>
                  <a:gd name="connsiteY15" fmla="*/ 553215 h 1288225"/>
                  <a:gd name="connsiteX16" fmla="*/ 839034 w 1102782"/>
                  <a:gd name="connsiteY16" fmla="*/ 522841 h 1288225"/>
                  <a:gd name="connsiteX17" fmla="*/ 808660 w 1102782"/>
                  <a:gd name="connsiteY17" fmla="*/ 540559 h 1288225"/>
                  <a:gd name="connsiteX18" fmla="*/ 770692 w 1102782"/>
                  <a:gd name="connsiteY18" fmla="*/ 535496 h 1288225"/>
                  <a:gd name="connsiteX19" fmla="*/ 755505 w 1102782"/>
                  <a:gd name="connsiteY19" fmla="*/ 515247 h 1288225"/>
                  <a:gd name="connsiteX20" fmla="*/ 735256 w 1102782"/>
                  <a:gd name="connsiteY20" fmla="*/ 522841 h 1288225"/>
                  <a:gd name="connsiteX21" fmla="*/ 699820 w 1102782"/>
                  <a:gd name="connsiteY21" fmla="*/ 553215 h 1288225"/>
                  <a:gd name="connsiteX22" fmla="*/ 694757 w 1102782"/>
                  <a:gd name="connsiteY22" fmla="*/ 578527 h 1288225"/>
                  <a:gd name="connsiteX23" fmla="*/ 659321 w 1102782"/>
                  <a:gd name="connsiteY23" fmla="*/ 624087 h 1288225"/>
                  <a:gd name="connsiteX24" fmla="*/ 644134 w 1102782"/>
                  <a:gd name="connsiteY24" fmla="*/ 649400 h 1288225"/>
                  <a:gd name="connsiteX25" fmla="*/ 616291 w 1102782"/>
                  <a:gd name="connsiteY25" fmla="*/ 667117 h 1288225"/>
                  <a:gd name="connsiteX26" fmla="*/ 583386 w 1102782"/>
                  <a:gd name="connsiteY26" fmla="*/ 667117 h 1288225"/>
                  <a:gd name="connsiteX27" fmla="*/ 542887 w 1102782"/>
                  <a:gd name="connsiteY27" fmla="*/ 722803 h 1288225"/>
                  <a:gd name="connsiteX28" fmla="*/ 608697 w 1102782"/>
                  <a:gd name="connsiteY28" fmla="*/ 745584 h 1288225"/>
                  <a:gd name="connsiteX29" fmla="*/ 611228 w 1102782"/>
                  <a:gd name="connsiteY29" fmla="*/ 773427 h 1288225"/>
                  <a:gd name="connsiteX30" fmla="*/ 580854 w 1102782"/>
                  <a:gd name="connsiteY30" fmla="*/ 773427 h 1288225"/>
                  <a:gd name="connsiteX31" fmla="*/ 568199 w 1102782"/>
                  <a:gd name="connsiteY31" fmla="*/ 793676 h 1288225"/>
                  <a:gd name="connsiteX32" fmla="*/ 527700 w 1102782"/>
                  <a:gd name="connsiteY32" fmla="*/ 781020 h 1288225"/>
                  <a:gd name="connsiteX33" fmla="*/ 466952 w 1102782"/>
                  <a:gd name="connsiteY33" fmla="*/ 818987 h 1288225"/>
                  <a:gd name="connsiteX34" fmla="*/ 403673 w 1102782"/>
                  <a:gd name="connsiteY34" fmla="*/ 816456 h 1288225"/>
                  <a:gd name="connsiteX35" fmla="*/ 373298 w 1102782"/>
                  <a:gd name="connsiteY35" fmla="*/ 803801 h 1288225"/>
                  <a:gd name="connsiteX36" fmla="*/ 368236 w 1102782"/>
                  <a:gd name="connsiteY36" fmla="*/ 824050 h 1288225"/>
                  <a:gd name="connsiteX37" fmla="*/ 345455 w 1102782"/>
                  <a:gd name="connsiteY37" fmla="*/ 844299 h 1288225"/>
                  <a:gd name="connsiteX38" fmla="*/ 327737 w 1102782"/>
                  <a:gd name="connsiteY38" fmla="*/ 818987 h 1288225"/>
                  <a:gd name="connsiteX39" fmla="*/ 289769 w 1102782"/>
                  <a:gd name="connsiteY39" fmla="*/ 829112 h 1288225"/>
                  <a:gd name="connsiteX40" fmla="*/ 274582 w 1102782"/>
                  <a:gd name="connsiteY40" fmla="*/ 821519 h 1288225"/>
                  <a:gd name="connsiteX41" fmla="*/ 261927 w 1102782"/>
                  <a:gd name="connsiteY41" fmla="*/ 844299 h 1288225"/>
                  <a:gd name="connsiteX42" fmla="*/ 239146 w 1102782"/>
                  <a:gd name="connsiteY42" fmla="*/ 811395 h 1288225"/>
                  <a:gd name="connsiteX43" fmla="*/ 218897 w 1102782"/>
                  <a:gd name="connsiteY43" fmla="*/ 811395 h 1288225"/>
                  <a:gd name="connsiteX44" fmla="*/ 218897 w 1102782"/>
                  <a:gd name="connsiteY44" fmla="*/ 841769 h 1288225"/>
                  <a:gd name="connsiteX45" fmla="*/ 206241 w 1102782"/>
                  <a:gd name="connsiteY45" fmla="*/ 869611 h 1288225"/>
                  <a:gd name="connsiteX46" fmla="*/ 153086 w 1102782"/>
                  <a:gd name="connsiteY46" fmla="*/ 897454 h 1288225"/>
                  <a:gd name="connsiteX47" fmla="*/ 137899 w 1102782"/>
                  <a:gd name="connsiteY47" fmla="*/ 917703 h 1288225"/>
                  <a:gd name="connsiteX48" fmla="*/ 155617 w 1102782"/>
                  <a:gd name="connsiteY48" fmla="*/ 927828 h 1288225"/>
                  <a:gd name="connsiteX49" fmla="*/ 122712 w 1102782"/>
                  <a:gd name="connsiteY49" fmla="*/ 996170 h 1288225"/>
                  <a:gd name="connsiteX50" fmla="*/ 137899 w 1102782"/>
                  <a:gd name="connsiteY50" fmla="*/ 1016419 h 1288225"/>
                  <a:gd name="connsiteX51" fmla="*/ 122712 w 1102782"/>
                  <a:gd name="connsiteY51" fmla="*/ 1054387 h 1288225"/>
                  <a:gd name="connsiteX52" fmla="*/ 84744 w 1102782"/>
                  <a:gd name="connsiteY52" fmla="*/ 1087292 h 1288225"/>
                  <a:gd name="connsiteX53" fmla="*/ 72089 w 1102782"/>
                  <a:gd name="connsiteY53" fmla="*/ 1089823 h 1288225"/>
                  <a:gd name="connsiteX54" fmla="*/ 56902 w 1102782"/>
                  <a:gd name="connsiteY54" fmla="*/ 1112603 h 1288225"/>
                  <a:gd name="connsiteX55" fmla="*/ 74620 w 1102782"/>
                  <a:gd name="connsiteY55" fmla="*/ 1120197 h 1288225"/>
                  <a:gd name="connsiteX56" fmla="*/ 82564 w 1102782"/>
                  <a:gd name="connsiteY56" fmla="*/ 1146015 h 1288225"/>
                  <a:gd name="connsiteX57" fmla="*/ 53864 w 1102782"/>
                  <a:gd name="connsiteY57" fmla="*/ 1146015 h 1288225"/>
                  <a:gd name="connsiteX58" fmla="*/ 45764 w 1102782"/>
                  <a:gd name="connsiteY58" fmla="*/ 1162215 h 1288225"/>
                  <a:gd name="connsiteX59" fmla="*/ 27540 w 1102782"/>
                  <a:gd name="connsiteY59" fmla="*/ 1184489 h 1288225"/>
                  <a:gd name="connsiteX60" fmla="*/ 19440 w 1102782"/>
                  <a:gd name="connsiteY60" fmla="*/ 1200688 h 1288225"/>
                  <a:gd name="connsiteX61" fmla="*/ 43740 w 1102782"/>
                  <a:gd name="connsiteY61" fmla="*/ 1233087 h 1288225"/>
                  <a:gd name="connsiteX62" fmla="*/ 37665 w 1102782"/>
                  <a:gd name="connsiteY62" fmla="*/ 1241187 h 1288225"/>
                  <a:gd name="connsiteX63" fmla="*/ 23490 w 1102782"/>
                  <a:gd name="connsiteY63" fmla="*/ 1251312 h 1288225"/>
                  <a:gd name="connsiteX64" fmla="*/ 0 w 1102782"/>
                  <a:gd name="connsiteY64" fmla="*/ 1288225 h 1288225"/>
                  <a:gd name="connsiteX65" fmla="*/ 0 w 1102782"/>
                  <a:gd name="connsiteY65" fmla="*/ 973676 h 1288225"/>
                  <a:gd name="connsiteX66" fmla="*/ 827467 w 1102782"/>
                  <a:gd name="connsiteY66" fmla="*/ 0 h 1288225"/>
                  <a:gd name="connsiteX0" fmla="*/ 827467 w 1102782"/>
                  <a:gd name="connsiteY0" fmla="*/ 0 h 1288225"/>
                  <a:gd name="connsiteX1" fmla="*/ 1095666 w 1102782"/>
                  <a:gd name="connsiteY1" fmla="*/ 209550 h 1288225"/>
                  <a:gd name="connsiteX2" fmla="*/ 1102782 w 1102782"/>
                  <a:gd name="connsiteY2" fmla="*/ 220619 h 1288225"/>
                  <a:gd name="connsiteX3" fmla="*/ 1098732 w 1102782"/>
                  <a:gd name="connsiteY3" fmla="*/ 236819 h 1288225"/>
                  <a:gd name="connsiteX4" fmla="*/ 1102782 w 1102782"/>
                  <a:gd name="connsiteY4" fmla="*/ 246943 h 1288225"/>
                  <a:gd name="connsiteX5" fmla="*/ 1086583 w 1102782"/>
                  <a:gd name="connsiteY5" fmla="*/ 267193 h 1288225"/>
                  <a:gd name="connsiteX6" fmla="*/ 1086583 w 1102782"/>
                  <a:gd name="connsiteY6" fmla="*/ 352240 h 1288225"/>
                  <a:gd name="connsiteX7" fmla="*/ 1025835 w 1102782"/>
                  <a:gd name="connsiteY7" fmla="*/ 374514 h 1288225"/>
                  <a:gd name="connsiteX8" fmla="*/ 979261 w 1102782"/>
                  <a:gd name="connsiteY8" fmla="*/ 394764 h 1288225"/>
                  <a:gd name="connsiteX9" fmla="*/ 969136 w 1102782"/>
                  <a:gd name="connsiteY9" fmla="*/ 410963 h 1288225"/>
                  <a:gd name="connsiteX10" fmla="*/ 983311 w 1102782"/>
                  <a:gd name="connsiteY10" fmla="*/ 412988 h 1288225"/>
                  <a:gd name="connsiteX11" fmla="*/ 993436 w 1102782"/>
                  <a:gd name="connsiteY11" fmla="*/ 451462 h 1288225"/>
                  <a:gd name="connsiteX12" fmla="*/ 961037 w 1102782"/>
                  <a:gd name="connsiteY12" fmla="*/ 475761 h 1288225"/>
                  <a:gd name="connsiteX13" fmla="*/ 948682 w 1102782"/>
                  <a:gd name="connsiteY13" fmla="*/ 535766 h 1288225"/>
                  <a:gd name="connsiteX14" fmla="*/ 925094 w 1102782"/>
                  <a:gd name="connsiteY14" fmla="*/ 527903 h 1288225"/>
                  <a:gd name="connsiteX15" fmla="*/ 882064 w 1102782"/>
                  <a:gd name="connsiteY15" fmla="*/ 553215 h 1288225"/>
                  <a:gd name="connsiteX16" fmla="*/ 839034 w 1102782"/>
                  <a:gd name="connsiteY16" fmla="*/ 522841 h 1288225"/>
                  <a:gd name="connsiteX17" fmla="*/ 808660 w 1102782"/>
                  <a:gd name="connsiteY17" fmla="*/ 540559 h 1288225"/>
                  <a:gd name="connsiteX18" fmla="*/ 770692 w 1102782"/>
                  <a:gd name="connsiteY18" fmla="*/ 535496 h 1288225"/>
                  <a:gd name="connsiteX19" fmla="*/ 755505 w 1102782"/>
                  <a:gd name="connsiteY19" fmla="*/ 515247 h 1288225"/>
                  <a:gd name="connsiteX20" fmla="*/ 735256 w 1102782"/>
                  <a:gd name="connsiteY20" fmla="*/ 522841 h 1288225"/>
                  <a:gd name="connsiteX21" fmla="*/ 699820 w 1102782"/>
                  <a:gd name="connsiteY21" fmla="*/ 553215 h 1288225"/>
                  <a:gd name="connsiteX22" fmla="*/ 694757 w 1102782"/>
                  <a:gd name="connsiteY22" fmla="*/ 578527 h 1288225"/>
                  <a:gd name="connsiteX23" fmla="*/ 659321 w 1102782"/>
                  <a:gd name="connsiteY23" fmla="*/ 624087 h 1288225"/>
                  <a:gd name="connsiteX24" fmla="*/ 644134 w 1102782"/>
                  <a:gd name="connsiteY24" fmla="*/ 649400 h 1288225"/>
                  <a:gd name="connsiteX25" fmla="*/ 616291 w 1102782"/>
                  <a:gd name="connsiteY25" fmla="*/ 667117 h 1288225"/>
                  <a:gd name="connsiteX26" fmla="*/ 583386 w 1102782"/>
                  <a:gd name="connsiteY26" fmla="*/ 667117 h 1288225"/>
                  <a:gd name="connsiteX27" fmla="*/ 542887 w 1102782"/>
                  <a:gd name="connsiteY27" fmla="*/ 722803 h 1288225"/>
                  <a:gd name="connsiteX28" fmla="*/ 608697 w 1102782"/>
                  <a:gd name="connsiteY28" fmla="*/ 745584 h 1288225"/>
                  <a:gd name="connsiteX29" fmla="*/ 611228 w 1102782"/>
                  <a:gd name="connsiteY29" fmla="*/ 773427 h 1288225"/>
                  <a:gd name="connsiteX30" fmla="*/ 580854 w 1102782"/>
                  <a:gd name="connsiteY30" fmla="*/ 773427 h 1288225"/>
                  <a:gd name="connsiteX31" fmla="*/ 568199 w 1102782"/>
                  <a:gd name="connsiteY31" fmla="*/ 793676 h 1288225"/>
                  <a:gd name="connsiteX32" fmla="*/ 527700 w 1102782"/>
                  <a:gd name="connsiteY32" fmla="*/ 781020 h 1288225"/>
                  <a:gd name="connsiteX33" fmla="*/ 466952 w 1102782"/>
                  <a:gd name="connsiteY33" fmla="*/ 818987 h 1288225"/>
                  <a:gd name="connsiteX34" fmla="*/ 403673 w 1102782"/>
                  <a:gd name="connsiteY34" fmla="*/ 816456 h 1288225"/>
                  <a:gd name="connsiteX35" fmla="*/ 373298 w 1102782"/>
                  <a:gd name="connsiteY35" fmla="*/ 803801 h 1288225"/>
                  <a:gd name="connsiteX36" fmla="*/ 368236 w 1102782"/>
                  <a:gd name="connsiteY36" fmla="*/ 824050 h 1288225"/>
                  <a:gd name="connsiteX37" fmla="*/ 345455 w 1102782"/>
                  <a:gd name="connsiteY37" fmla="*/ 844299 h 1288225"/>
                  <a:gd name="connsiteX38" fmla="*/ 327737 w 1102782"/>
                  <a:gd name="connsiteY38" fmla="*/ 818987 h 1288225"/>
                  <a:gd name="connsiteX39" fmla="*/ 289769 w 1102782"/>
                  <a:gd name="connsiteY39" fmla="*/ 829112 h 1288225"/>
                  <a:gd name="connsiteX40" fmla="*/ 274582 w 1102782"/>
                  <a:gd name="connsiteY40" fmla="*/ 821519 h 1288225"/>
                  <a:gd name="connsiteX41" fmla="*/ 261927 w 1102782"/>
                  <a:gd name="connsiteY41" fmla="*/ 844299 h 1288225"/>
                  <a:gd name="connsiteX42" fmla="*/ 239146 w 1102782"/>
                  <a:gd name="connsiteY42" fmla="*/ 811395 h 1288225"/>
                  <a:gd name="connsiteX43" fmla="*/ 218897 w 1102782"/>
                  <a:gd name="connsiteY43" fmla="*/ 811395 h 1288225"/>
                  <a:gd name="connsiteX44" fmla="*/ 218897 w 1102782"/>
                  <a:gd name="connsiteY44" fmla="*/ 841769 h 1288225"/>
                  <a:gd name="connsiteX45" fmla="*/ 206241 w 1102782"/>
                  <a:gd name="connsiteY45" fmla="*/ 869611 h 1288225"/>
                  <a:gd name="connsiteX46" fmla="*/ 153086 w 1102782"/>
                  <a:gd name="connsiteY46" fmla="*/ 897454 h 1288225"/>
                  <a:gd name="connsiteX47" fmla="*/ 137899 w 1102782"/>
                  <a:gd name="connsiteY47" fmla="*/ 917703 h 1288225"/>
                  <a:gd name="connsiteX48" fmla="*/ 155617 w 1102782"/>
                  <a:gd name="connsiteY48" fmla="*/ 927828 h 1288225"/>
                  <a:gd name="connsiteX49" fmla="*/ 122712 w 1102782"/>
                  <a:gd name="connsiteY49" fmla="*/ 996170 h 1288225"/>
                  <a:gd name="connsiteX50" fmla="*/ 137899 w 1102782"/>
                  <a:gd name="connsiteY50" fmla="*/ 1016419 h 1288225"/>
                  <a:gd name="connsiteX51" fmla="*/ 122712 w 1102782"/>
                  <a:gd name="connsiteY51" fmla="*/ 1054387 h 1288225"/>
                  <a:gd name="connsiteX52" fmla="*/ 84744 w 1102782"/>
                  <a:gd name="connsiteY52" fmla="*/ 1087292 h 1288225"/>
                  <a:gd name="connsiteX53" fmla="*/ 72089 w 1102782"/>
                  <a:gd name="connsiteY53" fmla="*/ 1089823 h 1288225"/>
                  <a:gd name="connsiteX54" fmla="*/ 56902 w 1102782"/>
                  <a:gd name="connsiteY54" fmla="*/ 1112603 h 1288225"/>
                  <a:gd name="connsiteX55" fmla="*/ 74620 w 1102782"/>
                  <a:gd name="connsiteY55" fmla="*/ 1120197 h 1288225"/>
                  <a:gd name="connsiteX56" fmla="*/ 82564 w 1102782"/>
                  <a:gd name="connsiteY56" fmla="*/ 1146015 h 1288225"/>
                  <a:gd name="connsiteX57" fmla="*/ 53864 w 1102782"/>
                  <a:gd name="connsiteY57" fmla="*/ 1146015 h 1288225"/>
                  <a:gd name="connsiteX58" fmla="*/ 45764 w 1102782"/>
                  <a:gd name="connsiteY58" fmla="*/ 1162215 h 1288225"/>
                  <a:gd name="connsiteX59" fmla="*/ 27540 w 1102782"/>
                  <a:gd name="connsiteY59" fmla="*/ 1184489 h 1288225"/>
                  <a:gd name="connsiteX60" fmla="*/ 19440 w 1102782"/>
                  <a:gd name="connsiteY60" fmla="*/ 1200688 h 1288225"/>
                  <a:gd name="connsiteX61" fmla="*/ 43740 w 1102782"/>
                  <a:gd name="connsiteY61" fmla="*/ 1233087 h 1288225"/>
                  <a:gd name="connsiteX62" fmla="*/ 37665 w 1102782"/>
                  <a:gd name="connsiteY62" fmla="*/ 1241187 h 1288225"/>
                  <a:gd name="connsiteX63" fmla="*/ 23490 w 1102782"/>
                  <a:gd name="connsiteY63" fmla="*/ 1251312 h 1288225"/>
                  <a:gd name="connsiteX64" fmla="*/ 0 w 1102782"/>
                  <a:gd name="connsiteY64" fmla="*/ 1288225 h 1288225"/>
                  <a:gd name="connsiteX65" fmla="*/ 0 w 1102782"/>
                  <a:gd name="connsiteY65" fmla="*/ 973676 h 1288225"/>
                  <a:gd name="connsiteX66" fmla="*/ 918907 w 1102782"/>
                  <a:gd name="connsiteY66" fmla="*/ 91440 h 1288225"/>
                  <a:gd name="connsiteX0" fmla="*/ 827467 w 1102782"/>
                  <a:gd name="connsiteY0" fmla="*/ 0 h 1288225"/>
                  <a:gd name="connsiteX1" fmla="*/ 1095666 w 1102782"/>
                  <a:gd name="connsiteY1" fmla="*/ 209550 h 1288225"/>
                  <a:gd name="connsiteX2" fmla="*/ 1102782 w 1102782"/>
                  <a:gd name="connsiteY2" fmla="*/ 220619 h 1288225"/>
                  <a:gd name="connsiteX3" fmla="*/ 1098732 w 1102782"/>
                  <a:gd name="connsiteY3" fmla="*/ 236819 h 1288225"/>
                  <a:gd name="connsiteX4" fmla="*/ 1102782 w 1102782"/>
                  <a:gd name="connsiteY4" fmla="*/ 246943 h 1288225"/>
                  <a:gd name="connsiteX5" fmla="*/ 1086583 w 1102782"/>
                  <a:gd name="connsiteY5" fmla="*/ 267193 h 1288225"/>
                  <a:gd name="connsiteX6" fmla="*/ 1086583 w 1102782"/>
                  <a:gd name="connsiteY6" fmla="*/ 352240 h 1288225"/>
                  <a:gd name="connsiteX7" fmla="*/ 1025835 w 1102782"/>
                  <a:gd name="connsiteY7" fmla="*/ 374514 h 1288225"/>
                  <a:gd name="connsiteX8" fmla="*/ 979261 w 1102782"/>
                  <a:gd name="connsiteY8" fmla="*/ 394764 h 1288225"/>
                  <a:gd name="connsiteX9" fmla="*/ 969136 w 1102782"/>
                  <a:gd name="connsiteY9" fmla="*/ 410963 h 1288225"/>
                  <a:gd name="connsiteX10" fmla="*/ 983311 w 1102782"/>
                  <a:gd name="connsiteY10" fmla="*/ 412988 h 1288225"/>
                  <a:gd name="connsiteX11" fmla="*/ 993436 w 1102782"/>
                  <a:gd name="connsiteY11" fmla="*/ 451462 h 1288225"/>
                  <a:gd name="connsiteX12" fmla="*/ 961037 w 1102782"/>
                  <a:gd name="connsiteY12" fmla="*/ 475761 h 1288225"/>
                  <a:gd name="connsiteX13" fmla="*/ 948682 w 1102782"/>
                  <a:gd name="connsiteY13" fmla="*/ 535766 h 1288225"/>
                  <a:gd name="connsiteX14" fmla="*/ 925094 w 1102782"/>
                  <a:gd name="connsiteY14" fmla="*/ 527903 h 1288225"/>
                  <a:gd name="connsiteX15" fmla="*/ 882064 w 1102782"/>
                  <a:gd name="connsiteY15" fmla="*/ 553215 h 1288225"/>
                  <a:gd name="connsiteX16" fmla="*/ 839034 w 1102782"/>
                  <a:gd name="connsiteY16" fmla="*/ 522841 h 1288225"/>
                  <a:gd name="connsiteX17" fmla="*/ 808660 w 1102782"/>
                  <a:gd name="connsiteY17" fmla="*/ 540559 h 1288225"/>
                  <a:gd name="connsiteX18" fmla="*/ 770692 w 1102782"/>
                  <a:gd name="connsiteY18" fmla="*/ 535496 h 1288225"/>
                  <a:gd name="connsiteX19" fmla="*/ 755505 w 1102782"/>
                  <a:gd name="connsiteY19" fmla="*/ 515247 h 1288225"/>
                  <a:gd name="connsiteX20" fmla="*/ 735256 w 1102782"/>
                  <a:gd name="connsiteY20" fmla="*/ 522841 h 1288225"/>
                  <a:gd name="connsiteX21" fmla="*/ 699820 w 1102782"/>
                  <a:gd name="connsiteY21" fmla="*/ 553215 h 1288225"/>
                  <a:gd name="connsiteX22" fmla="*/ 694757 w 1102782"/>
                  <a:gd name="connsiteY22" fmla="*/ 578527 h 1288225"/>
                  <a:gd name="connsiteX23" fmla="*/ 659321 w 1102782"/>
                  <a:gd name="connsiteY23" fmla="*/ 624087 h 1288225"/>
                  <a:gd name="connsiteX24" fmla="*/ 644134 w 1102782"/>
                  <a:gd name="connsiteY24" fmla="*/ 649400 h 1288225"/>
                  <a:gd name="connsiteX25" fmla="*/ 616291 w 1102782"/>
                  <a:gd name="connsiteY25" fmla="*/ 667117 h 1288225"/>
                  <a:gd name="connsiteX26" fmla="*/ 583386 w 1102782"/>
                  <a:gd name="connsiteY26" fmla="*/ 667117 h 1288225"/>
                  <a:gd name="connsiteX27" fmla="*/ 542887 w 1102782"/>
                  <a:gd name="connsiteY27" fmla="*/ 722803 h 1288225"/>
                  <a:gd name="connsiteX28" fmla="*/ 608697 w 1102782"/>
                  <a:gd name="connsiteY28" fmla="*/ 745584 h 1288225"/>
                  <a:gd name="connsiteX29" fmla="*/ 611228 w 1102782"/>
                  <a:gd name="connsiteY29" fmla="*/ 773427 h 1288225"/>
                  <a:gd name="connsiteX30" fmla="*/ 580854 w 1102782"/>
                  <a:gd name="connsiteY30" fmla="*/ 773427 h 1288225"/>
                  <a:gd name="connsiteX31" fmla="*/ 568199 w 1102782"/>
                  <a:gd name="connsiteY31" fmla="*/ 793676 h 1288225"/>
                  <a:gd name="connsiteX32" fmla="*/ 527700 w 1102782"/>
                  <a:gd name="connsiteY32" fmla="*/ 781020 h 1288225"/>
                  <a:gd name="connsiteX33" fmla="*/ 466952 w 1102782"/>
                  <a:gd name="connsiteY33" fmla="*/ 818987 h 1288225"/>
                  <a:gd name="connsiteX34" fmla="*/ 403673 w 1102782"/>
                  <a:gd name="connsiteY34" fmla="*/ 816456 h 1288225"/>
                  <a:gd name="connsiteX35" fmla="*/ 373298 w 1102782"/>
                  <a:gd name="connsiteY35" fmla="*/ 803801 h 1288225"/>
                  <a:gd name="connsiteX36" fmla="*/ 368236 w 1102782"/>
                  <a:gd name="connsiteY36" fmla="*/ 824050 h 1288225"/>
                  <a:gd name="connsiteX37" fmla="*/ 345455 w 1102782"/>
                  <a:gd name="connsiteY37" fmla="*/ 844299 h 1288225"/>
                  <a:gd name="connsiteX38" fmla="*/ 327737 w 1102782"/>
                  <a:gd name="connsiteY38" fmla="*/ 818987 h 1288225"/>
                  <a:gd name="connsiteX39" fmla="*/ 289769 w 1102782"/>
                  <a:gd name="connsiteY39" fmla="*/ 829112 h 1288225"/>
                  <a:gd name="connsiteX40" fmla="*/ 274582 w 1102782"/>
                  <a:gd name="connsiteY40" fmla="*/ 821519 h 1288225"/>
                  <a:gd name="connsiteX41" fmla="*/ 261927 w 1102782"/>
                  <a:gd name="connsiteY41" fmla="*/ 844299 h 1288225"/>
                  <a:gd name="connsiteX42" fmla="*/ 239146 w 1102782"/>
                  <a:gd name="connsiteY42" fmla="*/ 811395 h 1288225"/>
                  <a:gd name="connsiteX43" fmla="*/ 218897 w 1102782"/>
                  <a:gd name="connsiteY43" fmla="*/ 811395 h 1288225"/>
                  <a:gd name="connsiteX44" fmla="*/ 218897 w 1102782"/>
                  <a:gd name="connsiteY44" fmla="*/ 841769 h 1288225"/>
                  <a:gd name="connsiteX45" fmla="*/ 206241 w 1102782"/>
                  <a:gd name="connsiteY45" fmla="*/ 869611 h 1288225"/>
                  <a:gd name="connsiteX46" fmla="*/ 153086 w 1102782"/>
                  <a:gd name="connsiteY46" fmla="*/ 897454 h 1288225"/>
                  <a:gd name="connsiteX47" fmla="*/ 137899 w 1102782"/>
                  <a:gd name="connsiteY47" fmla="*/ 917703 h 1288225"/>
                  <a:gd name="connsiteX48" fmla="*/ 155617 w 1102782"/>
                  <a:gd name="connsiteY48" fmla="*/ 927828 h 1288225"/>
                  <a:gd name="connsiteX49" fmla="*/ 122712 w 1102782"/>
                  <a:gd name="connsiteY49" fmla="*/ 996170 h 1288225"/>
                  <a:gd name="connsiteX50" fmla="*/ 137899 w 1102782"/>
                  <a:gd name="connsiteY50" fmla="*/ 1016419 h 1288225"/>
                  <a:gd name="connsiteX51" fmla="*/ 122712 w 1102782"/>
                  <a:gd name="connsiteY51" fmla="*/ 1054387 h 1288225"/>
                  <a:gd name="connsiteX52" fmla="*/ 84744 w 1102782"/>
                  <a:gd name="connsiteY52" fmla="*/ 1087292 h 1288225"/>
                  <a:gd name="connsiteX53" fmla="*/ 72089 w 1102782"/>
                  <a:gd name="connsiteY53" fmla="*/ 1089823 h 1288225"/>
                  <a:gd name="connsiteX54" fmla="*/ 56902 w 1102782"/>
                  <a:gd name="connsiteY54" fmla="*/ 1112603 h 1288225"/>
                  <a:gd name="connsiteX55" fmla="*/ 74620 w 1102782"/>
                  <a:gd name="connsiteY55" fmla="*/ 1120197 h 1288225"/>
                  <a:gd name="connsiteX56" fmla="*/ 82564 w 1102782"/>
                  <a:gd name="connsiteY56" fmla="*/ 1146015 h 1288225"/>
                  <a:gd name="connsiteX57" fmla="*/ 53864 w 1102782"/>
                  <a:gd name="connsiteY57" fmla="*/ 1146015 h 1288225"/>
                  <a:gd name="connsiteX58" fmla="*/ 45764 w 1102782"/>
                  <a:gd name="connsiteY58" fmla="*/ 1162215 h 1288225"/>
                  <a:gd name="connsiteX59" fmla="*/ 27540 w 1102782"/>
                  <a:gd name="connsiteY59" fmla="*/ 1184489 h 1288225"/>
                  <a:gd name="connsiteX60" fmla="*/ 19440 w 1102782"/>
                  <a:gd name="connsiteY60" fmla="*/ 1200688 h 1288225"/>
                  <a:gd name="connsiteX61" fmla="*/ 43740 w 1102782"/>
                  <a:gd name="connsiteY61" fmla="*/ 1233087 h 1288225"/>
                  <a:gd name="connsiteX62" fmla="*/ 37665 w 1102782"/>
                  <a:gd name="connsiteY62" fmla="*/ 1241187 h 1288225"/>
                  <a:gd name="connsiteX63" fmla="*/ 23490 w 1102782"/>
                  <a:gd name="connsiteY63" fmla="*/ 1251312 h 1288225"/>
                  <a:gd name="connsiteX64" fmla="*/ 0 w 1102782"/>
                  <a:gd name="connsiteY64" fmla="*/ 1288225 h 1288225"/>
                  <a:gd name="connsiteX65" fmla="*/ 0 w 1102782"/>
                  <a:gd name="connsiteY65" fmla="*/ 973676 h 1288225"/>
                  <a:gd name="connsiteX0" fmla="*/ 1095666 w 1102782"/>
                  <a:gd name="connsiteY0" fmla="*/ 0 h 1078675"/>
                  <a:gd name="connsiteX1" fmla="*/ 1102782 w 1102782"/>
                  <a:gd name="connsiteY1" fmla="*/ 11069 h 1078675"/>
                  <a:gd name="connsiteX2" fmla="*/ 1098732 w 1102782"/>
                  <a:gd name="connsiteY2" fmla="*/ 27269 h 1078675"/>
                  <a:gd name="connsiteX3" fmla="*/ 1102782 w 1102782"/>
                  <a:gd name="connsiteY3" fmla="*/ 37393 h 1078675"/>
                  <a:gd name="connsiteX4" fmla="*/ 1086583 w 1102782"/>
                  <a:gd name="connsiteY4" fmla="*/ 57643 h 1078675"/>
                  <a:gd name="connsiteX5" fmla="*/ 1086583 w 1102782"/>
                  <a:gd name="connsiteY5" fmla="*/ 142690 h 1078675"/>
                  <a:gd name="connsiteX6" fmla="*/ 1025835 w 1102782"/>
                  <a:gd name="connsiteY6" fmla="*/ 164964 h 1078675"/>
                  <a:gd name="connsiteX7" fmla="*/ 979261 w 1102782"/>
                  <a:gd name="connsiteY7" fmla="*/ 185214 h 1078675"/>
                  <a:gd name="connsiteX8" fmla="*/ 969136 w 1102782"/>
                  <a:gd name="connsiteY8" fmla="*/ 201413 h 1078675"/>
                  <a:gd name="connsiteX9" fmla="*/ 983311 w 1102782"/>
                  <a:gd name="connsiteY9" fmla="*/ 203438 h 1078675"/>
                  <a:gd name="connsiteX10" fmla="*/ 993436 w 1102782"/>
                  <a:gd name="connsiteY10" fmla="*/ 241912 h 1078675"/>
                  <a:gd name="connsiteX11" fmla="*/ 961037 w 1102782"/>
                  <a:gd name="connsiteY11" fmla="*/ 266211 h 1078675"/>
                  <a:gd name="connsiteX12" fmla="*/ 948682 w 1102782"/>
                  <a:gd name="connsiteY12" fmla="*/ 326216 h 1078675"/>
                  <a:gd name="connsiteX13" fmla="*/ 925094 w 1102782"/>
                  <a:gd name="connsiteY13" fmla="*/ 318353 h 1078675"/>
                  <a:gd name="connsiteX14" fmla="*/ 882064 w 1102782"/>
                  <a:gd name="connsiteY14" fmla="*/ 343665 h 1078675"/>
                  <a:gd name="connsiteX15" fmla="*/ 839034 w 1102782"/>
                  <a:gd name="connsiteY15" fmla="*/ 313291 h 1078675"/>
                  <a:gd name="connsiteX16" fmla="*/ 808660 w 1102782"/>
                  <a:gd name="connsiteY16" fmla="*/ 331009 h 1078675"/>
                  <a:gd name="connsiteX17" fmla="*/ 770692 w 1102782"/>
                  <a:gd name="connsiteY17" fmla="*/ 325946 h 1078675"/>
                  <a:gd name="connsiteX18" fmla="*/ 755505 w 1102782"/>
                  <a:gd name="connsiteY18" fmla="*/ 305697 h 1078675"/>
                  <a:gd name="connsiteX19" fmla="*/ 735256 w 1102782"/>
                  <a:gd name="connsiteY19" fmla="*/ 313291 h 1078675"/>
                  <a:gd name="connsiteX20" fmla="*/ 699820 w 1102782"/>
                  <a:gd name="connsiteY20" fmla="*/ 343665 h 1078675"/>
                  <a:gd name="connsiteX21" fmla="*/ 694757 w 1102782"/>
                  <a:gd name="connsiteY21" fmla="*/ 368977 h 1078675"/>
                  <a:gd name="connsiteX22" fmla="*/ 659321 w 1102782"/>
                  <a:gd name="connsiteY22" fmla="*/ 414537 h 1078675"/>
                  <a:gd name="connsiteX23" fmla="*/ 644134 w 1102782"/>
                  <a:gd name="connsiteY23" fmla="*/ 439850 h 1078675"/>
                  <a:gd name="connsiteX24" fmla="*/ 616291 w 1102782"/>
                  <a:gd name="connsiteY24" fmla="*/ 457567 h 1078675"/>
                  <a:gd name="connsiteX25" fmla="*/ 583386 w 1102782"/>
                  <a:gd name="connsiteY25" fmla="*/ 457567 h 1078675"/>
                  <a:gd name="connsiteX26" fmla="*/ 542887 w 1102782"/>
                  <a:gd name="connsiteY26" fmla="*/ 513253 h 1078675"/>
                  <a:gd name="connsiteX27" fmla="*/ 608697 w 1102782"/>
                  <a:gd name="connsiteY27" fmla="*/ 536034 h 1078675"/>
                  <a:gd name="connsiteX28" fmla="*/ 611228 w 1102782"/>
                  <a:gd name="connsiteY28" fmla="*/ 563877 h 1078675"/>
                  <a:gd name="connsiteX29" fmla="*/ 580854 w 1102782"/>
                  <a:gd name="connsiteY29" fmla="*/ 563877 h 1078675"/>
                  <a:gd name="connsiteX30" fmla="*/ 568199 w 1102782"/>
                  <a:gd name="connsiteY30" fmla="*/ 584126 h 1078675"/>
                  <a:gd name="connsiteX31" fmla="*/ 527700 w 1102782"/>
                  <a:gd name="connsiteY31" fmla="*/ 571470 h 1078675"/>
                  <a:gd name="connsiteX32" fmla="*/ 466952 w 1102782"/>
                  <a:gd name="connsiteY32" fmla="*/ 609437 h 1078675"/>
                  <a:gd name="connsiteX33" fmla="*/ 403673 w 1102782"/>
                  <a:gd name="connsiteY33" fmla="*/ 606906 h 1078675"/>
                  <a:gd name="connsiteX34" fmla="*/ 373298 w 1102782"/>
                  <a:gd name="connsiteY34" fmla="*/ 594251 h 1078675"/>
                  <a:gd name="connsiteX35" fmla="*/ 368236 w 1102782"/>
                  <a:gd name="connsiteY35" fmla="*/ 614500 h 1078675"/>
                  <a:gd name="connsiteX36" fmla="*/ 345455 w 1102782"/>
                  <a:gd name="connsiteY36" fmla="*/ 634749 h 1078675"/>
                  <a:gd name="connsiteX37" fmla="*/ 327737 w 1102782"/>
                  <a:gd name="connsiteY37" fmla="*/ 609437 h 1078675"/>
                  <a:gd name="connsiteX38" fmla="*/ 289769 w 1102782"/>
                  <a:gd name="connsiteY38" fmla="*/ 619562 h 1078675"/>
                  <a:gd name="connsiteX39" fmla="*/ 274582 w 1102782"/>
                  <a:gd name="connsiteY39" fmla="*/ 611969 h 1078675"/>
                  <a:gd name="connsiteX40" fmla="*/ 261927 w 1102782"/>
                  <a:gd name="connsiteY40" fmla="*/ 634749 h 1078675"/>
                  <a:gd name="connsiteX41" fmla="*/ 239146 w 1102782"/>
                  <a:gd name="connsiteY41" fmla="*/ 601845 h 1078675"/>
                  <a:gd name="connsiteX42" fmla="*/ 218897 w 1102782"/>
                  <a:gd name="connsiteY42" fmla="*/ 601845 h 1078675"/>
                  <a:gd name="connsiteX43" fmla="*/ 218897 w 1102782"/>
                  <a:gd name="connsiteY43" fmla="*/ 632219 h 1078675"/>
                  <a:gd name="connsiteX44" fmla="*/ 206241 w 1102782"/>
                  <a:gd name="connsiteY44" fmla="*/ 660061 h 1078675"/>
                  <a:gd name="connsiteX45" fmla="*/ 153086 w 1102782"/>
                  <a:gd name="connsiteY45" fmla="*/ 687904 h 1078675"/>
                  <a:gd name="connsiteX46" fmla="*/ 137899 w 1102782"/>
                  <a:gd name="connsiteY46" fmla="*/ 708153 h 1078675"/>
                  <a:gd name="connsiteX47" fmla="*/ 155617 w 1102782"/>
                  <a:gd name="connsiteY47" fmla="*/ 718278 h 1078675"/>
                  <a:gd name="connsiteX48" fmla="*/ 122712 w 1102782"/>
                  <a:gd name="connsiteY48" fmla="*/ 786620 h 1078675"/>
                  <a:gd name="connsiteX49" fmla="*/ 137899 w 1102782"/>
                  <a:gd name="connsiteY49" fmla="*/ 806869 h 1078675"/>
                  <a:gd name="connsiteX50" fmla="*/ 122712 w 1102782"/>
                  <a:gd name="connsiteY50" fmla="*/ 844837 h 1078675"/>
                  <a:gd name="connsiteX51" fmla="*/ 84744 w 1102782"/>
                  <a:gd name="connsiteY51" fmla="*/ 877742 h 1078675"/>
                  <a:gd name="connsiteX52" fmla="*/ 72089 w 1102782"/>
                  <a:gd name="connsiteY52" fmla="*/ 880273 h 1078675"/>
                  <a:gd name="connsiteX53" fmla="*/ 56902 w 1102782"/>
                  <a:gd name="connsiteY53" fmla="*/ 903053 h 1078675"/>
                  <a:gd name="connsiteX54" fmla="*/ 74620 w 1102782"/>
                  <a:gd name="connsiteY54" fmla="*/ 910647 h 1078675"/>
                  <a:gd name="connsiteX55" fmla="*/ 82564 w 1102782"/>
                  <a:gd name="connsiteY55" fmla="*/ 936465 h 1078675"/>
                  <a:gd name="connsiteX56" fmla="*/ 53864 w 1102782"/>
                  <a:gd name="connsiteY56" fmla="*/ 936465 h 1078675"/>
                  <a:gd name="connsiteX57" fmla="*/ 45764 w 1102782"/>
                  <a:gd name="connsiteY57" fmla="*/ 952665 h 1078675"/>
                  <a:gd name="connsiteX58" fmla="*/ 27540 w 1102782"/>
                  <a:gd name="connsiteY58" fmla="*/ 974939 h 1078675"/>
                  <a:gd name="connsiteX59" fmla="*/ 19440 w 1102782"/>
                  <a:gd name="connsiteY59" fmla="*/ 991138 h 1078675"/>
                  <a:gd name="connsiteX60" fmla="*/ 43740 w 1102782"/>
                  <a:gd name="connsiteY60" fmla="*/ 1023537 h 1078675"/>
                  <a:gd name="connsiteX61" fmla="*/ 37665 w 1102782"/>
                  <a:gd name="connsiteY61" fmla="*/ 1031637 h 1078675"/>
                  <a:gd name="connsiteX62" fmla="*/ 23490 w 1102782"/>
                  <a:gd name="connsiteY62" fmla="*/ 1041762 h 1078675"/>
                  <a:gd name="connsiteX63" fmla="*/ 0 w 1102782"/>
                  <a:gd name="connsiteY63" fmla="*/ 1078675 h 1078675"/>
                  <a:gd name="connsiteX64" fmla="*/ 0 w 1102782"/>
                  <a:gd name="connsiteY64" fmla="*/ 764126 h 1078675"/>
                  <a:gd name="connsiteX0" fmla="*/ 1095666 w 1102782"/>
                  <a:gd name="connsiteY0" fmla="*/ 0 h 1078675"/>
                  <a:gd name="connsiteX1" fmla="*/ 1102782 w 1102782"/>
                  <a:gd name="connsiteY1" fmla="*/ 11069 h 1078675"/>
                  <a:gd name="connsiteX2" fmla="*/ 1098732 w 1102782"/>
                  <a:gd name="connsiteY2" fmla="*/ 27269 h 1078675"/>
                  <a:gd name="connsiteX3" fmla="*/ 1102782 w 1102782"/>
                  <a:gd name="connsiteY3" fmla="*/ 37393 h 1078675"/>
                  <a:gd name="connsiteX4" fmla="*/ 1086583 w 1102782"/>
                  <a:gd name="connsiteY4" fmla="*/ 57643 h 1078675"/>
                  <a:gd name="connsiteX5" fmla="*/ 1086583 w 1102782"/>
                  <a:gd name="connsiteY5" fmla="*/ 142690 h 1078675"/>
                  <a:gd name="connsiteX6" fmla="*/ 1025835 w 1102782"/>
                  <a:gd name="connsiteY6" fmla="*/ 164964 h 1078675"/>
                  <a:gd name="connsiteX7" fmla="*/ 979261 w 1102782"/>
                  <a:gd name="connsiteY7" fmla="*/ 185214 h 1078675"/>
                  <a:gd name="connsiteX8" fmla="*/ 969136 w 1102782"/>
                  <a:gd name="connsiteY8" fmla="*/ 201413 h 1078675"/>
                  <a:gd name="connsiteX9" fmla="*/ 983311 w 1102782"/>
                  <a:gd name="connsiteY9" fmla="*/ 203438 h 1078675"/>
                  <a:gd name="connsiteX10" fmla="*/ 993436 w 1102782"/>
                  <a:gd name="connsiteY10" fmla="*/ 241912 h 1078675"/>
                  <a:gd name="connsiteX11" fmla="*/ 961037 w 1102782"/>
                  <a:gd name="connsiteY11" fmla="*/ 266211 h 1078675"/>
                  <a:gd name="connsiteX12" fmla="*/ 948682 w 1102782"/>
                  <a:gd name="connsiteY12" fmla="*/ 326216 h 1078675"/>
                  <a:gd name="connsiteX13" fmla="*/ 925094 w 1102782"/>
                  <a:gd name="connsiteY13" fmla="*/ 318353 h 1078675"/>
                  <a:gd name="connsiteX14" fmla="*/ 882064 w 1102782"/>
                  <a:gd name="connsiteY14" fmla="*/ 343665 h 1078675"/>
                  <a:gd name="connsiteX15" fmla="*/ 839034 w 1102782"/>
                  <a:gd name="connsiteY15" fmla="*/ 313291 h 1078675"/>
                  <a:gd name="connsiteX16" fmla="*/ 808660 w 1102782"/>
                  <a:gd name="connsiteY16" fmla="*/ 331009 h 1078675"/>
                  <a:gd name="connsiteX17" fmla="*/ 770692 w 1102782"/>
                  <a:gd name="connsiteY17" fmla="*/ 325946 h 1078675"/>
                  <a:gd name="connsiteX18" fmla="*/ 755505 w 1102782"/>
                  <a:gd name="connsiteY18" fmla="*/ 305697 h 1078675"/>
                  <a:gd name="connsiteX19" fmla="*/ 735256 w 1102782"/>
                  <a:gd name="connsiteY19" fmla="*/ 313291 h 1078675"/>
                  <a:gd name="connsiteX20" fmla="*/ 699820 w 1102782"/>
                  <a:gd name="connsiteY20" fmla="*/ 343665 h 1078675"/>
                  <a:gd name="connsiteX21" fmla="*/ 694757 w 1102782"/>
                  <a:gd name="connsiteY21" fmla="*/ 368977 h 1078675"/>
                  <a:gd name="connsiteX22" fmla="*/ 659321 w 1102782"/>
                  <a:gd name="connsiteY22" fmla="*/ 414537 h 1078675"/>
                  <a:gd name="connsiteX23" fmla="*/ 644134 w 1102782"/>
                  <a:gd name="connsiteY23" fmla="*/ 439850 h 1078675"/>
                  <a:gd name="connsiteX24" fmla="*/ 616291 w 1102782"/>
                  <a:gd name="connsiteY24" fmla="*/ 457567 h 1078675"/>
                  <a:gd name="connsiteX25" fmla="*/ 583386 w 1102782"/>
                  <a:gd name="connsiteY25" fmla="*/ 457567 h 1078675"/>
                  <a:gd name="connsiteX26" fmla="*/ 542887 w 1102782"/>
                  <a:gd name="connsiteY26" fmla="*/ 513253 h 1078675"/>
                  <a:gd name="connsiteX27" fmla="*/ 608697 w 1102782"/>
                  <a:gd name="connsiteY27" fmla="*/ 536034 h 1078675"/>
                  <a:gd name="connsiteX28" fmla="*/ 611228 w 1102782"/>
                  <a:gd name="connsiteY28" fmla="*/ 563877 h 1078675"/>
                  <a:gd name="connsiteX29" fmla="*/ 580854 w 1102782"/>
                  <a:gd name="connsiteY29" fmla="*/ 563877 h 1078675"/>
                  <a:gd name="connsiteX30" fmla="*/ 568199 w 1102782"/>
                  <a:gd name="connsiteY30" fmla="*/ 584126 h 1078675"/>
                  <a:gd name="connsiteX31" fmla="*/ 527700 w 1102782"/>
                  <a:gd name="connsiteY31" fmla="*/ 571470 h 1078675"/>
                  <a:gd name="connsiteX32" fmla="*/ 466952 w 1102782"/>
                  <a:gd name="connsiteY32" fmla="*/ 609437 h 1078675"/>
                  <a:gd name="connsiteX33" fmla="*/ 403673 w 1102782"/>
                  <a:gd name="connsiteY33" fmla="*/ 606906 h 1078675"/>
                  <a:gd name="connsiteX34" fmla="*/ 373298 w 1102782"/>
                  <a:gd name="connsiteY34" fmla="*/ 594251 h 1078675"/>
                  <a:gd name="connsiteX35" fmla="*/ 368236 w 1102782"/>
                  <a:gd name="connsiteY35" fmla="*/ 614500 h 1078675"/>
                  <a:gd name="connsiteX36" fmla="*/ 345455 w 1102782"/>
                  <a:gd name="connsiteY36" fmla="*/ 634749 h 1078675"/>
                  <a:gd name="connsiteX37" fmla="*/ 327737 w 1102782"/>
                  <a:gd name="connsiteY37" fmla="*/ 609437 h 1078675"/>
                  <a:gd name="connsiteX38" fmla="*/ 289769 w 1102782"/>
                  <a:gd name="connsiteY38" fmla="*/ 619562 h 1078675"/>
                  <a:gd name="connsiteX39" fmla="*/ 274582 w 1102782"/>
                  <a:gd name="connsiteY39" fmla="*/ 611969 h 1078675"/>
                  <a:gd name="connsiteX40" fmla="*/ 261927 w 1102782"/>
                  <a:gd name="connsiteY40" fmla="*/ 634749 h 1078675"/>
                  <a:gd name="connsiteX41" fmla="*/ 239146 w 1102782"/>
                  <a:gd name="connsiteY41" fmla="*/ 601845 h 1078675"/>
                  <a:gd name="connsiteX42" fmla="*/ 218897 w 1102782"/>
                  <a:gd name="connsiteY42" fmla="*/ 601845 h 1078675"/>
                  <a:gd name="connsiteX43" fmla="*/ 218897 w 1102782"/>
                  <a:gd name="connsiteY43" fmla="*/ 632219 h 1078675"/>
                  <a:gd name="connsiteX44" fmla="*/ 206241 w 1102782"/>
                  <a:gd name="connsiteY44" fmla="*/ 660061 h 1078675"/>
                  <a:gd name="connsiteX45" fmla="*/ 153086 w 1102782"/>
                  <a:gd name="connsiteY45" fmla="*/ 687904 h 1078675"/>
                  <a:gd name="connsiteX46" fmla="*/ 137899 w 1102782"/>
                  <a:gd name="connsiteY46" fmla="*/ 708153 h 1078675"/>
                  <a:gd name="connsiteX47" fmla="*/ 155617 w 1102782"/>
                  <a:gd name="connsiteY47" fmla="*/ 718278 h 1078675"/>
                  <a:gd name="connsiteX48" fmla="*/ 122712 w 1102782"/>
                  <a:gd name="connsiteY48" fmla="*/ 786620 h 1078675"/>
                  <a:gd name="connsiteX49" fmla="*/ 137899 w 1102782"/>
                  <a:gd name="connsiteY49" fmla="*/ 806869 h 1078675"/>
                  <a:gd name="connsiteX50" fmla="*/ 122712 w 1102782"/>
                  <a:gd name="connsiteY50" fmla="*/ 844837 h 1078675"/>
                  <a:gd name="connsiteX51" fmla="*/ 84744 w 1102782"/>
                  <a:gd name="connsiteY51" fmla="*/ 877742 h 1078675"/>
                  <a:gd name="connsiteX52" fmla="*/ 72089 w 1102782"/>
                  <a:gd name="connsiteY52" fmla="*/ 880273 h 1078675"/>
                  <a:gd name="connsiteX53" fmla="*/ 56902 w 1102782"/>
                  <a:gd name="connsiteY53" fmla="*/ 903053 h 1078675"/>
                  <a:gd name="connsiteX54" fmla="*/ 74620 w 1102782"/>
                  <a:gd name="connsiteY54" fmla="*/ 910647 h 1078675"/>
                  <a:gd name="connsiteX55" fmla="*/ 82564 w 1102782"/>
                  <a:gd name="connsiteY55" fmla="*/ 936465 h 1078675"/>
                  <a:gd name="connsiteX56" fmla="*/ 53864 w 1102782"/>
                  <a:gd name="connsiteY56" fmla="*/ 936465 h 1078675"/>
                  <a:gd name="connsiteX57" fmla="*/ 45764 w 1102782"/>
                  <a:gd name="connsiteY57" fmla="*/ 952665 h 1078675"/>
                  <a:gd name="connsiteX58" fmla="*/ 27540 w 1102782"/>
                  <a:gd name="connsiteY58" fmla="*/ 974939 h 1078675"/>
                  <a:gd name="connsiteX59" fmla="*/ 19440 w 1102782"/>
                  <a:gd name="connsiteY59" fmla="*/ 991138 h 1078675"/>
                  <a:gd name="connsiteX60" fmla="*/ 43740 w 1102782"/>
                  <a:gd name="connsiteY60" fmla="*/ 1023537 h 1078675"/>
                  <a:gd name="connsiteX61" fmla="*/ 37665 w 1102782"/>
                  <a:gd name="connsiteY61" fmla="*/ 1031637 h 1078675"/>
                  <a:gd name="connsiteX62" fmla="*/ 23490 w 1102782"/>
                  <a:gd name="connsiteY62" fmla="*/ 1041762 h 1078675"/>
                  <a:gd name="connsiteX63" fmla="*/ 0 w 1102782"/>
                  <a:gd name="connsiteY63" fmla="*/ 1078675 h 107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102782" h="1078675">
                    <a:moveTo>
                      <a:pt x="1095666" y="0"/>
                    </a:moveTo>
                    <a:lnTo>
                      <a:pt x="1102782" y="11069"/>
                    </a:lnTo>
                    <a:lnTo>
                      <a:pt x="1098732" y="27269"/>
                    </a:lnTo>
                    <a:lnTo>
                      <a:pt x="1102782" y="37393"/>
                    </a:lnTo>
                    <a:lnTo>
                      <a:pt x="1086583" y="57643"/>
                    </a:lnTo>
                    <a:lnTo>
                      <a:pt x="1086583" y="142690"/>
                    </a:lnTo>
                    <a:lnTo>
                      <a:pt x="1025835" y="164964"/>
                    </a:lnTo>
                    <a:lnTo>
                      <a:pt x="979261" y="185214"/>
                    </a:lnTo>
                    <a:lnTo>
                      <a:pt x="969136" y="201413"/>
                    </a:lnTo>
                    <a:lnTo>
                      <a:pt x="983311" y="203438"/>
                    </a:lnTo>
                    <a:lnTo>
                      <a:pt x="993436" y="241912"/>
                    </a:lnTo>
                    <a:lnTo>
                      <a:pt x="961037" y="266211"/>
                    </a:lnTo>
                    <a:lnTo>
                      <a:pt x="948682" y="326216"/>
                    </a:lnTo>
                    <a:lnTo>
                      <a:pt x="925094" y="318353"/>
                    </a:lnTo>
                    <a:lnTo>
                      <a:pt x="882064" y="343665"/>
                    </a:lnTo>
                    <a:lnTo>
                      <a:pt x="839034" y="313291"/>
                    </a:lnTo>
                    <a:lnTo>
                      <a:pt x="808660" y="331009"/>
                    </a:lnTo>
                    <a:lnTo>
                      <a:pt x="770692" y="325946"/>
                    </a:lnTo>
                    <a:lnTo>
                      <a:pt x="755505" y="305697"/>
                    </a:lnTo>
                    <a:lnTo>
                      <a:pt x="735256" y="313291"/>
                    </a:lnTo>
                    <a:lnTo>
                      <a:pt x="699820" y="343665"/>
                    </a:lnTo>
                    <a:lnTo>
                      <a:pt x="694757" y="368977"/>
                    </a:lnTo>
                    <a:lnTo>
                      <a:pt x="659321" y="414537"/>
                    </a:lnTo>
                    <a:lnTo>
                      <a:pt x="644134" y="439850"/>
                    </a:lnTo>
                    <a:lnTo>
                      <a:pt x="616291" y="457567"/>
                    </a:lnTo>
                    <a:lnTo>
                      <a:pt x="583386" y="457567"/>
                    </a:lnTo>
                    <a:lnTo>
                      <a:pt x="542887" y="513253"/>
                    </a:lnTo>
                    <a:lnTo>
                      <a:pt x="608697" y="536034"/>
                    </a:lnTo>
                    <a:lnTo>
                      <a:pt x="611228" y="563877"/>
                    </a:lnTo>
                    <a:lnTo>
                      <a:pt x="580854" y="563877"/>
                    </a:lnTo>
                    <a:lnTo>
                      <a:pt x="568199" y="584126"/>
                    </a:lnTo>
                    <a:lnTo>
                      <a:pt x="527700" y="571470"/>
                    </a:lnTo>
                    <a:lnTo>
                      <a:pt x="466952" y="609437"/>
                    </a:lnTo>
                    <a:lnTo>
                      <a:pt x="403673" y="606906"/>
                    </a:lnTo>
                    <a:lnTo>
                      <a:pt x="373298" y="594251"/>
                    </a:lnTo>
                    <a:lnTo>
                      <a:pt x="368236" y="614500"/>
                    </a:lnTo>
                    <a:lnTo>
                      <a:pt x="345455" y="634749"/>
                    </a:lnTo>
                    <a:lnTo>
                      <a:pt x="327737" y="609437"/>
                    </a:lnTo>
                    <a:lnTo>
                      <a:pt x="289769" y="619562"/>
                    </a:lnTo>
                    <a:lnTo>
                      <a:pt x="274582" y="611969"/>
                    </a:lnTo>
                    <a:lnTo>
                      <a:pt x="261927" y="634749"/>
                    </a:lnTo>
                    <a:lnTo>
                      <a:pt x="239146" y="601845"/>
                    </a:lnTo>
                    <a:lnTo>
                      <a:pt x="218897" y="601845"/>
                    </a:lnTo>
                    <a:lnTo>
                      <a:pt x="218897" y="632219"/>
                    </a:lnTo>
                    <a:lnTo>
                      <a:pt x="206241" y="660061"/>
                    </a:lnTo>
                    <a:lnTo>
                      <a:pt x="153086" y="687904"/>
                    </a:lnTo>
                    <a:lnTo>
                      <a:pt x="137899" y="708153"/>
                    </a:lnTo>
                    <a:lnTo>
                      <a:pt x="155617" y="718278"/>
                    </a:lnTo>
                    <a:lnTo>
                      <a:pt x="122712" y="786620"/>
                    </a:lnTo>
                    <a:lnTo>
                      <a:pt x="137899" y="806869"/>
                    </a:lnTo>
                    <a:lnTo>
                      <a:pt x="122712" y="844837"/>
                    </a:lnTo>
                    <a:lnTo>
                      <a:pt x="84744" y="877742"/>
                    </a:lnTo>
                    <a:lnTo>
                      <a:pt x="72089" y="880273"/>
                    </a:lnTo>
                    <a:lnTo>
                      <a:pt x="56902" y="903053"/>
                    </a:lnTo>
                    <a:lnTo>
                      <a:pt x="74620" y="910647"/>
                    </a:lnTo>
                    <a:lnTo>
                      <a:pt x="82564" y="936465"/>
                    </a:lnTo>
                    <a:lnTo>
                      <a:pt x="53864" y="936465"/>
                    </a:lnTo>
                    <a:lnTo>
                      <a:pt x="45764" y="952665"/>
                    </a:lnTo>
                    <a:lnTo>
                      <a:pt x="27540" y="974939"/>
                    </a:lnTo>
                    <a:lnTo>
                      <a:pt x="19440" y="991138"/>
                    </a:lnTo>
                    <a:lnTo>
                      <a:pt x="43740" y="1023537"/>
                    </a:lnTo>
                    <a:lnTo>
                      <a:pt x="37665" y="1031637"/>
                    </a:lnTo>
                    <a:lnTo>
                      <a:pt x="23490" y="1041762"/>
                    </a:lnTo>
                    <a:lnTo>
                      <a:pt x="0" y="1078675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36038AEB-A71C-E3F3-31FC-F023E9518550}"/>
                  </a:ext>
                </a:extLst>
              </p:cNvPr>
              <p:cNvSpPr/>
              <p:nvPr/>
            </p:nvSpPr>
            <p:spPr>
              <a:xfrm>
                <a:off x="2510442" y="836997"/>
                <a:ext cx="854342" cy="779872"/>
              </a:xfrm>
              <a:custGeom>
                <a:avLst/>
                <a:gdLst>
                  <a:gd name="connsiteX0" fmla="*/ 181847 w 854342"/>
                  <a:gd name="connsiteY0" fmla="*/ 0 h 779872"/>
                  <a:gd name="connsiteX1" fmla="*/ 427171 w 854342"/>
                  <a:gd name="connsiteY1" fmla="*/ 0 h 779872"/>
                  <a:gd name="connsiteX2" fmla="*/ 427171 w 854342"/>
                  <a:gd name="connsiteY2" fmla="*/ 465547 h 779872"/>
                  <a:gd name="connsiteX3" fmla="*/ 854342 w 854342"/>
                  <a:gd name="connsiteY3" fmla="*/ 465547 h 779872"/>
                  <a:gd name="connsiteX4" fmla="*/ 854342 w 854342"/>
                  <a:gd name="connsiteY4" fmla="*/ 694705 h 779872"/>
                  <a:gd name="connsiteX5" fmla="*/ 845412 w 854342"/>
                  <a:gd name="connsiteY5" fmla="*/ 693812 h 779872"/>
                  <a:gd name="connsiteX6" fmla="*/ 831912 w 854342"/>
                  <a:gd name="connsiteY6" fmla="*/ 703937 h 779872"/>
                  <a:gd name="connsiteX7" fmla="*/ 811663 w 854342"/>
                  <a:gd name="connsiteY7" fmla="*/ 720811 h 779872"/>
                  <a:gd name="connsiteX8" fmla="*/ 794788 w 854342"/>
                  <a:gd name="connsiteY8" fmla="*/ 705624 h 779872"/>
                  <a:gd name="connsiteX9" fmla="*/ 762727 w 854342"/>
                  <a:gd name="connsiteY9" fmla="*/ 727561 h 779872"/>
                  <a:gd name="connsiteX10" fmla="*/ 754290 w 854342"/>
                  <a:gd name="connsiteY10" fmla="*/ 735998 h 779872"/>
                  <a:gd name="connsiteX11" fmla="*/ 754290 w 854342"/>
                  <a:gd name="connsiteY11" fmla="*/ 751185 h 779872"/>
                  <a:gd name="connsiteX12" fmla="*/ 646293 w 854342"/>
                  <a:gd name="connsiteY12" fmla="*/ 779872 h 779872"/>
                  <a:gd name="connsiteX13" fmla="*/ 624356 w 854342"/>
                  <a:gd name="connsiteY13" fmla="*/ 762998 h 779872"/>
                  <a:gd name="connsiteX14" fmla="*/ 580482 w 854342"/>
                  <a:gd name="connsiteY14" fmla="*/ 762998 h 779872"/>
                  <a:gd name="connsiteX15" fmla="*/ 487673 w 854342"/>
                  <a:gd name="connsiteY15" fmla="*/ 695500 h 779872"/>
                  <a:gd name="connsiteX16" fmla="*/ 465736 w 854342"/>
                  <a:gd name="connsiteY16" fmla="*/ 700562 h 779872"/>
                  <a:gd name="connsiteX17" fmla="*/ 447174 w 854342"/>
                  <a:gd name="connsiteY17" fmla="*/ 673563 h 779872"/>
                  <a:gd name="connsiteX18" fmla="*/ 430299 w 854342"/>
                  <a:gd name="connsiteY18" fmla="*/ 663438 h 779872"/>
                  <a:gd name="connsiteX19" fmla="*/ 418487 w 854342"/>
                  <a:gd name="connsiteY19" fmla="*/ 655001 h 779872"/>
                  <a:gd name="connsiteX20" fmla="*/ 406675 w 854342"/>
                  <a:gd name="connsiteY20" fmla="*/ 638126 h 779872"/>
                  <a:gd name="connsiteX21" fmla="*/ 381363 w 854342"/>
                  <a:gd name="connsiteY21" fmla="*/ 634752 h 779872"/>
                  <a:gd name="connsiteX22" fmla="*/ 361114 w 854342"/>
                  <a:gd name="connsiteY22" fmla="*/ 634752 h 779872"/>
                  <a:gd name="connsiteX23" fmla="*/ 354364 w 854342"/>
                  <a:gd name="connsiteY23" fmla="*/ 639814 h 779872"/>
                  <a:gd name="connsiteX24" fmla="*/ 308803 w 854342"/>
                  <a:gd name="connsiteY24" fmla="*/ 633064 h 779872"/>
                  <a:gd name="connsiteX25" fmla="*/ 268304 w 854342"/>
                  <a:gd name="connsiteY25" fmla="*/ 649939 h 779872"/>
                  <a:gd name="connsiteX26" fmla="*/ 224431 w 854342"/>
                  <a:gd name="connsiteY26" fmla="*/ 629689 h 779872"/>
                  <a:gd name="connsiteX27" fmla="*/ 209244 w 854342"/>
                  <a:gd name="connsiteY27" fmla="*/ 638126 h 779872"/>
                  <a:gd name="connsiteX28" fmla="*/ 187307 w 854342"/>
                  <a:gd name="connsiteY28" fmla="*/ 638126 h 779872"/>
                  <a:gd name="connsiteX29" fmla="*/ 177182 w 854342"/>
                  <a:gd name="connsiteY29" fmla="*/ 633064 h 779872"/>
                  <a:gd name="connsiteX30" fmla="*/ 151870 w 854342"/>
                  <a:gd name="connsiteY30" fmla="*/ 639814 h 779872"/>
                  <a:gd name="connsiteX31" fmla="*/ 146808 w 854342"/>
                  <a:gd name="connsiteY31" fmla="*/ 649939 h 779872"/>
                  <a:gd name="connsiteX32" fmla="*/ 146808 w 854342"/>
                  <a:gd name="connsiteY32" fmla="*/ 661751 h 779872"/>
                  <a:gd name="connsiteX33" fmla="*/ 129934 w 854342"/>
                  <a:gd name="connsiteY33" fmla="*/ 671875 h 779872"/>
                  <a:gd name="connsiteX34" fmla="*/ 106309 w 854342"/>
                  <a:gd name="connsiteY34" fmla="*/ 678625 h 779872"/>
                  <a:gd name="connsiteX35" fmla="*/ 89435 w 854342"/>
                  <a:gd name="connsiteY35" fmla="*/ 658376 h 779872"/>
                  <a:gd name="connsiteX36" fmla="*/ 67498 w 854342"/>
                  <a:gd name="connsiteY36" fmla="*/ 671875 h 779872"/>
                  <a:gd name="connsiteX37" fmla="*/ 53998 w 854342"/>
                  <a:gd name="connsiteY37" fmla="*/ 671875 h 779872"/>
                  <a:gd name="connsiteX38" fmla="*/ 52311 w 854342"/>
                  <a:gd name="connsiteY38" fmla="*/ 653314 h 779872"/>
                  <a:gd name="connsiteX39" fmla="*/ 64123 w 854342"/>
                  <a:gd name="connsiteY39" fmla="*/ 639814 h 779872"/>
                  <a:gd name="connsiteX40" fmla="*/ 48936 w 854342"/>
                  <a:gd name="connsiteY40" fmla="*/ 629689 h 779872"/>
                  <a:gd name="connsiteX41" fmla="*/ 48936 w 854342"/>
                  <a:gd name="connsiteY41" fmla="*/ 604378 h 779872"/>
                  <a:gd name="connsiteX42" fmla="*/ 25312 w 854342"/>
                  <a:gd name="connsiteY42" fmla="*/ 580753 h 779872"/>
                  <a:gd name="connsiteX43" fmla="*/ 11812 w 854342"/>
                  <a:gd name="connsiteY43" fmla="*/ 580753 h 779872"/>
                  <a:gd name="connsiteX44" fmla="*/ 10125 w 854342"/>
                  <a:gd name="connsiteY44" fmla="*/ 565566 h 779872"/>
                  <a:gd name="connsiteX45" fmla="*/ 1688 w 854342"/>
                  <a:gd name="connsiteY45" fmla="*/ 557129 h 779872"/>
                  <a:gd name="connsiteX46" fmla="*/ 3375 w 854342"/>
                  <a:gd name="connsiteY46" fmla="*/ 535192 h 779872"/>
                  <a:gd name="connsiteX47" fmla="*/ 15187 w 854342"/>
                  <a:gd name="connsiteY47" fmla="*/ 511568 h 779872"/>
                  <a:gd name="connsiteX48" fmla="*/ 37124 w 854342"/>
                  <a:gd name="connsiteY48" fmla="*/ 504818 h 779872"/>
                  <a:gd name="connsiteX49" fmla="*/ 16875 w 854342"/>
                  <a:gd name="connsiteY49" fmla="*/ 476131 h 779872"/>
                  <a:gd name="connsiteX50" fmla="*/ 0 w 854342"/>
                  <a:gd name="connsiteY50" fmla="*/ 472756 h 779872"/>
                  <a:gd name="connsiteX51" fmla="*/ 13500 w 854342"/>
                  <a:gd name="connsiteY51" fmla="*/ 450820 h 779872"/>
                  <a:gd name="connsiteX52" fmla="*/ 13500 w 854342"/>
                  <a:gd name="connsiteY52" fmla="*/ 427195 h 779872"/>
                  <a:gd name="connsiteX53" fmla="*/ 26999 w 854342"/>
                  <a:gd name="connsiteY53" fmla="*/ 413696 h 779872"/>
                  <a:gd name="connsiteX54" fmla="*/ 10125 w 854342"/>
                  <a:gd name="connsiteY54" fmla="*/ 406946 h 779872"/>
                  <a:gd name="connsiteX55" fmla="*/ 11812 w 854342"/>
                  <a:gd name="connsiteY55" fmla="*/ 395134 h 779872"/>
                  <a:gd name="connsiteX56" fmla="*/ 20250 w 854342"/>
                  <a:gd name="connsiteY56" fmla="*/ 378259 h 779872"/>
                  <a:gd name="connsiteX57" fmla="*/ 47249 w 854342"/>
                  <a:gd name="connsiteY57" fmla="*/ 366447 h 779872"/>
                  <a:gd name="connsiteX58" fmla="*/ 53998 w 854342"/>
                  <a:gd name="connsiteY58" fmla="*/ 339448 h 779872"/>
                  <a:gd name="connsiteX59" fmla="*/ 64123 w 854342"/>
                  <a:gd name="connsiteY59" fmla="*/ 319199 h 779872"/>
                  <a:gd name="connsiteX60" fmla="*/ 79310 w 854342"/>
                  <a:gd name="connsiteY60" fmla="*/ 314136 h 779872"/>
                  <a:gd name="connsiteX61" fmla="*/ 89435 w 854342"/>
                  <a:gd name="connsiteY61" fmla="*/ 282075 h 779872"/>
                  <a:gd name="connsiteX62" fmla="*/ 89435 w 854342"/>
                  <a:gd name="connsiteY62" fmla="*/ 266888 h 779872"/>
                  <a:gd name="connsiteX63" fmla="*/ 107997 w 854342"/>
                  <a:gd name="connsiteY63" fmla="*/ 253388 h 779872"/>
                  <a:gd name="connsiteX64" fmla="*/ 126559 w 854342"/>
                  <a:gd name="connsiteY64" fmla="*/ 261825 h 779872"/>
                  <a:gd name="connsiteX65" fmla="*/ 126559 w 854342"/>
                  <a:gd name="connsiteY65" fmla="*/ 250013 h 779872"/>
                  <a:gd name="connsiteX66" fmla="*/ 123184 w 854342"/>
                  <a:gd name="connsiteY66" fmla="*/ 241576 h 779872"/>
                  <a:gd name="connsiteX67" fmla="*/ 124871 w 854342"/>
                  <a:gd name="connsiteY67" fmla="*/ 231451 h 779872"/>
                  <a:gd name="connsiteX68" fmla="*/ 106309 w 854342"/>
                  <a:gd name="connsiteY68" fmla="*/ 217952 h 779872"/>
                  <a:gd name="connsiteX69" fmla="*/ 99560 w 854342"/>
                  <a:gd name="connsiteY69" fmla="*/ 196015 h 779872"/>
                  <a:gd name="connsiteX70" fmla="*/ 124871 w 854342"/>
                  <a:gd name="connsiteY70" fmla="*/ 174078 h 779872"/>
                  <a:gd name="connsiteX71" fmla="*/ 150183 w 854342"/>
                  <a:gd name="connsiteY71" fmla="*/ 180828 h 779872"/>
                  <a:gd name="connsiteX72" fmla="*/ 173807 w 854342"/>
                  <a:gd name="connsiteY72" fmla="*/ 167328 h 779872"/>
                  <a:gd name="connsiteX73" fmla="*/ 209244 w 854342"/>
                  <a:gd name="connsiteY73" fmla="*/ 135267 h 779872"/>
                  <a:gd name="connsiteX74" fmla="*/ 212619 w 854342"/>
                  <a:gd name="connsiteY74" fmla="*/ 101518 h 779872"/>
                  <a:gd name="connsiteX75" fmla="*/ 199119 w 854342"/>
                  <a:gd name="connsiteY75" fmla="*/ 93080 h 779872"/>
                  <a:gd name="connsiteX76" fmla="*/ 209244 w 854342"/>
                  <a:gd name="connsiteY76" fmla="*/ 54269 h 779872"/>
                  <a:gd name="connsiteX77" fmla="*/ 180557 w 854342"/>
                  <a:gd name="connsiteY77" fmla="*/ 37395 h 779872"/>
                  <a:gd name="connsiteX78" fmla="*/ 181847 w 854342"/>
                  <a:gd name="connsiteY78" fmla="*/ 0 h 779872"/>
                  <a:gd name="connsiteX0" fmla="*/ 181847 w 854342"/>
                  <a:gd name="connsiteY0" fmla="*/ 0 h 779872"/>
                  <a:gd name="connsiteX1" fmla="*/ 427171 w 854342"/>
                  <a:gd name="connsiteY1" fmla="*/ 465547 h 779872"/>
                  <a:gd name="connsiteX2" fmla="*/ 854342 w 854342"/>
                  <a:gd name="connsiteY2" fmla="*/ 465547 h 779872"/>
                  <a:gd name="connsiteX3" fmla="*/ 854342 w 854342"/>
                  <a:gd name="connsiteY3" fmla="*/ 694705 h 779872"/>
                  <a:gd name="connsiteX4" fmla="*/ 845412 w 854342"/>
                  <a:gd name="connsiteY4" fmla="*/ 693812 h 779872"/>
                  <a:gd name="connsiteX5" fmla="*/ 831912 w 854342"/>
                  <a:gd name="connsiteY5" fmla="*/ 703937 h 779872"/>
                  <a:gd name="connsiteX6" fmla="*/ 811663 w 854342"/>
                  <a:gd name="connsiteY6" fmla="*/ 720811 h 779872"/>
                  <a:gd name="connsiteX7" fmla="*/ 794788 w 854342"/>
                  <a:gd name="connsiteY7" fmla="*/ 705624 h 779872"/>
                  <a:gd name="connsiteX8" fmla="*/ 762727 w 854342"/>
                  <a:gd name="connsiteY8" fmla="*/ 727561 h 779872"/>
                  <a:gd name="connsiteX9" fmla="*/ 754290 w 854342"/>
                  <a:gd name="connsiteY9" fmla="*/ 735998 h 779872"/>
                  <a:gd name="connsiteX10" fmla="*/ 754290 w 854342"/>
                  <a:gd name="connsiteY10" fmla="*/ 751185 h 779872"/>
                  <a:gd name="connsiteX11" fmla="*/ 646293 w 854342"/>
                  <a:gd name="connsiteY11" fmla="*/ 779872 h 779872"/>
                  <a:gd name="connsiteX12" fmla="*/ 624356 w 854342"/>
                  <a:gd name="connsiteY12" fmla="*/ 762998 h 779872"/>
                  <a:gd name="connsiteX13" fmla="*/ 580482 w 854342"/>
                  <a:gd name="connsiteY13" fmla="*/ 762998 h 779872"/>
                  <a:gd name="connsiteX14" fmla="*/ 487673 w 854342"/>
                  <a:gd name="connsiteY14" fmla="*/ 695500 h 779872"/>
                  <a:gd name="connsiteX15" fmla="*/ 465736 w 854342"/>
                  <a:gd name="connsiteY15" fmla="*/ 700562 h 779872"/>
                  <a:gd name="connsiteX16" fmla="*/ 447174 w 854342"/>
                  <a:gd name="connsiteY16" fmla="*/ 673563 h 779872"/>
                  <a:gd name="connsiteX17" fmla="*/ 430299 w 854342"/>
                  <a:gd name="connsiteY17" fmla="*/ 663438 h 779872"/>
                  <a:gd name="connsiteX18" fmla="*/ 418487 w 854342"/>
                  <a:gd name="connsiteY18" fmla="*/ 655001 h 779872"/>
                  <a:gd name="connsiteX19" fmla="*/ 406675 w 854342"/>
                  <a:gd name="connsiteY19" fmla="*/ 638126 h 779872"/>
                  <a:gd name="connsiteX20" fmla="*/ 381363 w 854342"/>
                  <a:gd name="connsiteY20" fmla="*/ 634752 h 779872"/>
                  <a:gd name="connsiteX21" fmla="*/ 361114 w 854342"/>
                  <a:gd name="connsiteY21" fmla="*/ 634752 h 779872"/>
                  <a:gd name="connsiteX22" fmla="*/ 354364 w 854342"/>
                  <a:gd name="connsiteY22" fmla="*/ 639814 h 779872"/>
                  <a:gd name="connsiteX23" fmla="*/ 308803 w 854342"/>
                  <a:gd name="connsiteY23" fmla="*/ 633064 h 779872"/>
                  <a:gd name="connsiteX24" fmla="*/ 268304 w 854342"/>
                  <a:gd name="connsiteY24" fmla="*/ 649939 h 779872"/>
                  <a:gd name="connsiteX25" fmla="*/ 224431 w 854342"/>
                  <a:gd name="connsiteY25" fmla="*/ 629689 h 779872"/>
                  <a:gd name="connsiteX26" fmla="*/ 209244 w 854342"/>
                  <a:gd name="connsiteY26" fmla="*/ 638126 h 779872"/>
                  <a:gd name="connsiteX27" fmla="*/ 187307 w 854342"/>
                  <a:gd name="connsiteY27" fmla="*/ 638126 h 779872"/>
                  <a:gd name="connsiteX28" fmla="*/ 177182 w 854342"/>
                  <a:gd name="connsiteY28" fmla="*/ 633064 h 779872"/>
                  <a:gd name="connsiteX29" fmla="*/ 151870 w 854342"/>
                  <a:gd name="connsiteY29" fmla="*/ 639814 h 779872"/>
                  <a:gd name="connsiteX30" fmla="*/ 146808 w 854342"/>
                  <a:gd name="connsiteY30" fmla="*/ 649939 h 779872"/>
                  <a:gd name="connsiteX31" fmla="*/ 146808 w 854342"/>
                  <a:gd name="connsiteY31" fmla="*/ 661751 h 779872"/>
                  <a:gd name="connsiteX32" fmla="*/ 129934 w 854342"/>
                  <a:gd name="connsiteY32" fmla="*/ 671875 h 779872"/>
                  <a:gd name="connsiteX33" fmla="*/ 106309 w 854342"/>
                  <a:gd name="connsiteY33" fmla="*/ 678625 h 779872"/>
                  <a:gd name="connsiteX34" fmla="*/ 89435 w 854342"/>
                  <a:gd name="connsiteY34" fmla="*/ 658376 h 779872"/>
                  <a:gd name="connsiteX35" fmla="*/ 67498 w 854342"/>
                  <a:gd name="connsiteY35" fmla="*/ 671875 h 779872"/>
                  <a:gd name="connsiteX36" fmla="*/ 53998 w 854342"/>
                  <a:gd name="connsiteY36" fmla="*/ 671875 h 779872"/>
                  <a:gd name="connsiteX37" fmla="*/ 52311 w 854342"/>
                  <a:gd name="connsiteY37" fmla="*/ 653314 h 779872"/>
                  <a:gd name="connsiteX38" fmla="*/ 64123 w 854342"/>
                  <a:gd name="connsiteY38" fmla="*/ 639814 h 779872"/>
                  <a:gd name="connsiteX39" fmla="*/ 48936 w 854342"/>
                  <a:gd name="connsiteY39" fmla="*/ 629689 h 779872"/>
                  <a:gd name="connsiteX40" fmla="*/ 48936 w 854342"/>
                  <a:gd name="connsiteY40" fmla="*/ 604378 h 779872"/>
                  <a:gd name="connsiteX41" fmla="*/ 25312 w 854342"/>
                  <a:gd name="connsiteY41" fmla="*/ 580753 h 779872"/>
                  <a:gd name="connsiteX42" fmla="*/ 11812 w 854342"/>
                  <a:gd name="connsiteY42" fmla="*/ 580753 h 779872"/>
                  <a:gd name="connsiteX43" fmla="*/ 10125 w 854342"/>
                  <a:gd name="connsiteY43" fmla="*/ 565566 h 779872"/>
                  <a:gd name="connsiteX44" fmla="*/ 1688 w 854342"/>
                  <a:gd name="connsiteY44" fmla="*/ 557129 h 779872"/>
                  <a:gd name="connsiteX45" fmla="*/ 3375 w 854342"/>
                  <a:gd name="connsiteY45" fmla="*/ 535192 h 779872"/>
                  <a:gd name="connsiteX46" fmla="*/ 15187 w 854342"/>
                  <a:gd name="connsiteY46" fmla="*/ 511568 h 779872"/>
                  <a:gd name="connsiteX47" fmla="*/ 37124 w 854342"/>
                  <a:gd name="connsiteY47" fmla="*/ 504818 h 779872"/>
                  <a:gd name="connsiteX48" fmla="*/ 16875 w 854342"/>
                  <a:gd name="connsiteY48" fmla="*/ 476131 h 779872"/>
                  <a:gd name="connsiteX49" fmla="*/ 0 w 854342"/>
                  <a:gd name="connsiteY49" fmla="*/ 472756 h 779872"/>
                  <a:gd name="connsiteX50" fmla="*/ 13500 w 854342"/>
                  <a:gd name="connsiteY50" fmla="*/ 450820 h 779872"/>
                  <a:gd name="connsiteX51" fmla="*/ 13500 w 854342"/>
                  <a:gd name="connsiteY51" fmla="*/ 427195 h 779872"/>
                  <a:gd name="connsiteX52" fmla="*/ 26999 w 854342"/>
                  <a:gd name="connsiteY52" fmla="*/ 413696 h 779872"/>
                  <a:gd name="connsiteX53" fmla="*/ 10125 w 854342"/>
                  <a:gd name="connsiteY53" fmla="*/ 406946 h 779872"/>
                  <a:gd name="connsiteX54" fmla="*/ 11812 w 854342"/>
                  <a:gd name="connsiteY54" fmla="*/ 395134 h 779872"/>
                  <a:gd name="connsiteX55" fmla="*/ 20250 w 854342"/>
                  <a:gd name="connsiteY55" fmla="*/ 378259 h 779872"/>
                  <a:gd name="connsiteX56" fmla="*/ 47249 w 854342"/>
                  <a:gd name="connsiteY56" fmla="*/ 366447 h 779872"/>
                  <a:gd name="connsiteX57" fmla="*/ 53998 w 854342"/>
                  <a:gd name="connsiteY57" fmla="*/ 339448 h 779872"/>
                  <a:gd name="connsiteX58" fmla="*/ 64123 w 854342"/>
                  <a:gd name="connsiteY58" fmla="*/ 319199 h 779872"/>
                  <a:gd name="connsiteX59" fmla="*/ 79310 w 854342"/>
                  <a:gd name="connsiteY59" fmla="*/ 314136 h 779872"/>
                  <a:gd name="connsiteX60" fmla="*/ 89435 w 854342"/>
                  <a:gd name="connsiteY60" fmla="*/ 282075 h 779872"/>
                  <a:gd name="connsiteX61" fmla="*/ 89435 w 854342"/>
                  <a:gd name="connsiteY61" fmla="*/ 266888 h 779872"/>
                  <a:gd name="connsiteX62" fmla="*/ 107997 w 854342"/>
                  <a:gd name="connsiteY62" fmla="*/ 253388 h 779872"/>
                  <a:gd name="connsiteX63" fmla="*/ 126559 w 854342"/>
                  <a:gd name="connsiteY63" fmla="*/ 261825 h 779872"/>
                  <a:gd name="connsiteX64" fmla="*/ 126559 w 854342"/>
                  <a:gd name="connsiteY64" fmla="*/ 250013 h 779872"/>
                  <a:gd name="connsiteX65" fmla="*/ 123184 w 854342"/>
                  <a:gd name="connsiteY65" fmla="*/ 241576 h 779872"/>
                  <a:gd name="connsiteX66" fmla="*/ 124871 w 854342"/>
                  <a:gd name="connsiteY66" fmla="*/ 231451 h 779872"/>
                  <a:gd name="connsiteX67" fmla="*/ 106309 w 854342"/>
                  <a:gd name="connsiteY67" fmla="*/ 217952 h 779872"/>
                  <a:gd name="connsiteX68" fmla="*/ 99560 w 854342"/>
                  <a:gd name="connsiteY68" fmla="*/ 196015 h 779872"/>
                  <a:gd name="connsiteX69" fmla="*/ 124871 w 854342"/>
                  <a:gd name="connsiteY69" fmla="*/ 174078 h 779872"/>
                  <a:gd name="connsiteX70" fmla="*/ 150183 w 854342"/>
                  <a:gd name="connsiteY70" fmla="*/ 180828 h 779872"/>
                  <a:gd name="connsiteX71" fmla="*/ 173807 w 854342"/>
                  <a:gd name="connsiteY71" fmla="*/ 167328 h 779872"/>
                  <a:gd name="connsiteX72" fmla="*/ 209244 w 854342"/>
                  <a:gd name="connsiteY72" fmla="*/ 135267 h 779872"/>
                  <a:gd name="connsiteX73" fmla="*/ 212619 w 854342"/>
                  <a:gd name="connsiteY73" fmla="*/ 101518 h 779872"/>
                  <a:gd name="connsiteX74" fmla="*/ 199119 w 854342"/>
                  <a:gd name="connsiteY74" fmla="*/ 93080 h 779872"/>
                  <a:gd name="connsiteX75" fmla="*/ 209244 w 854342"/>
                  <a:gd name="connsiteY75" fmla="*/ 54269 h 779872"/>
                  <a:gd name="connsiteX76" fmla="*/ 180557 w 854342"/>
                  <a:gd name="connsiteY76" fmla="*/ 37395 h 779872"/>
                  <a:gd name="connsiteX77" fmla="*/ 181847 w 854342"/>
                  <a:gd name="connsiteY77" fmla="*/ 0 h 779872"/>
                  <a:gd name="connsiteX0" fmla="*/ 181847 w 854342"/>
                  <a:gd name="connsiteY0" fmla="*/ 0 h 779872"/>
                  <a:gd name="connsiteX1" fmla="*/ 427171 w 854342"/>
                  <a:gd name="connsiteY1" fmla="*/ 465547 h 779872"/>
                  <a:gd name="connsiteX2" fmla="*/ 854342 w 854342"/>
                  <a:gd name="connsiteY2" fmla="*/ 694705 h 779872"/>
                  <a:gd name="connsiteX3" fmla="*/ 845412 w 854342"/>
                  <a:gd name="connsiteY3" fmla="*/ 693812 h 779872"/>
                  <a:gd name="connsiteX4" fmla="*/ 831912 w 854342"/>
                  <a:gd name="connsiteY4" fmla="*/ 703937 h 779872"/>
                  <a:gd name="connsiteX5" fmla="*/ 811663 w 854342"/>
                  <a:gd name="connsiteY5" fmla="*/ 720811 h 779872"/>
                  <a:gd name="connsiteX6" fmla="*/ 794788 w 854342"/>
                  <a:gd name="connsiteY6" fmla="*/ 705624 h 779872"/>
                  <a:gd name="connsiteX7" fmla="*/ 762727 w 854342"/>
                  <a:gd name="connsiteY7" fmla="*/ 727561 h 779872"/>
                  <a:gd name="connsiteX8" fmla="*/ 754290 w 854342"/>
                  <a:gd name="connsiteY8" fmla="*/ 735998 h 779872"/>
                  <a:gd name="connsiteX9" fmla="*/ 754290 w 854342"/>
                  <a:gd name="connsiteY9" fmla="*/ 751185 h 779872"/>
                  <a:gd name="connsiteX10" fmla="*/ 646293 w 854342"/>
                  <a:gd name="connsiteY10" fmla="*/ 779872 h 779872"/>
                  <a:gd name="connsiteX11" fmla="*/ 624356 w 854342"/>
                  <a:gd name="connsiteY11" fmla="*/ 762998 h 779872"/>
                  <a:gd name="connsiteX12" fmla="*/ 580482 w 854342"/>
                  <a:gd name="connsiteY12" fmla="*/ 762998 h 779872"/>
                  <a:gd name="connsiteX13" fmla="*/ 487673 w 854342"/>
                  <a:gd name="connsiteY13" fmla="*/ 695500 h 779872"/>
                  <a:gd name="connsiteX14" fmla="*/ 465736 w 854342"/>
                  <a:gd name="connsiteY14" fmla="*/ 700562 h 779872"/>
                  <a:gd name="connsiteX15" fmla="*/ 447174 w 854342"/>
                  <a:gd name="connsiteY15" fmla="*/ 673563 h 779872"/>
                  <a:gd name="connsiteX16" fmla="*/ 430299 w 854342"/>
                  <a:gd name="connsiteY16" fmla="*/ 663438 h 779872"/>
                  <a:gd name="connsiteX17" fmla="*/ 418487 w 854342"/>
                  <a:gd name="connsiteY17" fmla="*/ 655001 h 779872"/>
                  <a:gd name="connsiteX18" fmla="*/ 406675 w 854342"/>
                  <a:gd name="connsiteY18" fmla="*/ 638126 h 779872"/>
                  <a:gd name="connsiteX19" fmla="*/ 381363 w 854342"/>
                  <a:gd name="connsiteY19" fmla="*/ 634752 h 779872"/>
                  <a:gd name="connsiteX20" fmla="*/ 361114 w 854342"/>
                  <a:gd name="connsiteY20" fmla="*/ 634752 h 779872"/>
                  <a:gd name="connsiteX21" fmla="*/ 354364 w 854342"/>
                  <a:gd name="connsiteY21" fmla="*/ 639814 h 779872"/>
                  <a:gd name="connsiteX22" fmla="*/ 308803 w 854342"/>
                  <a:gd name="connsiteY22" fmla="*/ 633064 h 779872"/>
                  <a:gd name="connsiteX23" fmla="*/ 268304 w 854342"/>
                  <a:gd name="connsiteY23" fmla="*/ 649939 h 779872"/>
                  <a:gd name="connsiteX24" fmla="*/ 224431 w 854342"/>
                  <a:gd name="connsiteY24" fmla="*/ 629689 h 779872"/>
                  <a:gd name="connsiteX25" fmla="*/ 209244 w 854342"/>
                  <a:gd name="connsiteY25" fmla="*/ 638126 h 779872"/>
                  <a:gd name="connsiteX26" fmla="*/ 187307 w 854342"/>
                  <a:gd name="connsiteY26" fmla="*/ 638126 h 779872"/>
                  <a:gd name="connsiteX27" fmla="*/ 177182 w 854342"/>
                  <a:gd name="connsiteY27" fmla="*/ 633064 h 779872"/>
                  <a:gd name="connsiteX28" fmla="*/ 151870 w 854342"/>
                  <a:gd name="connsiteY28" fmla="*/ 639814 h 779872"/>
                  <a:gd name="connsiteX29" fmla="*/ 146808 w 854342"/>
                  <a:gd name="connsiteY29" fmla="*/ 649939 h 779872"/>
                  <a:gd name="connsiteX30" fmla="*/ 146808 w 854342"/>
                  <a:gd name="connsiteY30" fmla="*/ 661751 h 779872"/>
                  <a:gd name="connsiteX31" fmla="*/ 129934 w 854342"/>
                  <a:gd name="connsiteY31" fmla="*/ 671875 h 779872"/>
                  <a:gd name="connsiteX32" fmla="*/ 106309 w 854342"/>
                  <a:gd name="connsiteY32" fmla="*/ 678625 h 779872"/>
                  <a:gd name="connsiteX33" fmla="*/ 89435 w 854342"/>
                  <a:gd name="connsiteY33" fmla="*/ 658376 h 779872"/>
                  <a:gd name="connsiteX34" fmla="*/ 67498 w 854342"/>
                  <a:gd name="connsiteY34" fmla="*/ 671875 h 779872"/>
                  <a:gd name="connsiteX35" fmla="*/ 53998 w 854342"/>
                  <a:gd name="connsiteY35" fmla="*/ 671875 h 779872"/>
                  <a:gd name="connsiteX36" fmla="*/ 52311 w 854342"/>
                  <a:gd name="connsiteY36" fmla="*/ 653314 h 779872"/>
                  <a:gd name="connsiteX37" fmla="*/ 64123 w 854342"/>
                  <a:gd name="connsiteY37" fmla="*/ 639814 h 779872"/>
                  <a:gd name="connsiteX38" fmla="*/ 48936 w 854342"/>
                  <a:gd name="connsiteY38" fmla="*/ 629689 h 779872"/>
                  <a:gd name="connsiteX39" fmla="*/ 48936 w 854342"/>
                  <a:gd name="connsiteY39" fmla="*/ 604378 h 779872"/>
                  <a:gd name="connsiteX40" fmla="*/ 25312 w 854342"/>
                  <a:gd name="connsiteY40" fmla="*/ 580753 h 779872"/>
                  <a:gd name="connsiteX41" fmla="*/ 11812 w 854342"/>
                  <a:gd name="connsiteY41" fmla="*/ 580753 h 779872"/>
                  <a:gd name="connsiteX42" fmla="*/ 10125 w 854342"/>
                  <a:gd name="connsiteY42" fmla="*/ 565566 h 779872"/>
                  <a:gd name="connsiteX43" fmla="*/ 1688 w 854342"/>
                  <a:gd name="connsiteY43" fmla="*/ 557129 h 779872"/>
                  <a:gd name="connsiteX44" fmla="*/ 3375 w 854342"/>
                  <a:gd name="connsiteY44" fmla="*/ 535192 h 779872"/>
                  <a:gd name="connsiteX45" fmla="*/ 15187 w 854342"/>
                  <a:gd name="connsiteY45" fmla="*/ 511568 h 779872"/>
                  <a:gd name="connsiteX46" fmla="*/ 37124 w 854342"/>
                  <a:gd name="connsiteY46" fmla="*/ 504818 h 779872"/>
                  <a:gd name="connsiteX47" fmla="*/ 16875 w 854342"/>
                  <a:gd name="connsiteY47" fmla="*/ 476131 h 779872"/>
                  <a:gd name="connsiteX48" fmla="*/ 0 w 854342"/>
                  <a:gd name="connsiteY48" fmla="*/ 472756 h 779872"/>
                  <a:gd name="connsiteX49" fmla="*/ 13500 w 854342"/>
                  <a:gd name="connsiteY49" fmla="*/ 450820 h 779872"/>
                  <a:gd name="connsiteX50" fmla="*/ 13500 w 854342"/>
                  <a:gd name="connsiteY50" fmla="*/ 427195 h 779872"/>
                  <a:gd name="connsiteX51" fmla="*/ 26999 w 854342"/>
                  <a:gd name="connsiteY51" fmla="*/ 413696 h 779872"/>
                  <a:gd name="connsiteX52" fmla="*/ 10125 w 854342"/>
                  <a:gd name="connsiteY52" fmla="*/ 406946 h 779872"/>
                  <a:gd name="connsiteX53" fmla="*/ 11812 w 854342"/>
                  <a:gd name="connsiteY53" fmla="*/ 395134 h 779872"/>
                  <a:gd name="connsiteX54" fmla="*/ 20250 w 854342"/>
                  <a:gd name="connsiteY54" fmla="*/ 378259 h 779872"/>
                  <a:gd name="connsiteX55" fmla="*/ 47249 w 854342"/>
                  <a:gd name="connsiteY55" fmla="*/ 366447 h 779872"/>
                  <a:gd name="connsiteX56" fmla="*/ 53998 w 854342"/>
                  <a:gd name="connsiteY56" fmla="*/ 339448 h 779872"/>
                  <a:gd name="connsiteX57" fmla="*/ 64123 w 854342"/>
                  <a:gd name="connsiteY57" fmla="*/ 319199 h 779872"/>
                  <a:gd name="connsiteX58" fmla="*/ 79310 w 854342"/>
                  <a:gd name="connsiteY58" fmla="*/ 314136 h 779872"/>
                  <a:gd name="connsiteX59" fmla="*/ 89435 w 854342"/>
                  <a:gd name="connsiteY59" fmla="*/ 282075 h 779872"/>
                  <a:gd name="connsiteX60" fmla="*/ 89435 w 854342"/>
                  <a:gd name="connsiteY60" fmla="*/ 266888 h 779872"/>
                  <a:gd name="connsiteX61" fmla="*/ 107997 w 854342"/>
                  <a:gd name="connsiteY61" fmla="*/ 253388 h 779872"/>
                  <a:gd name="connsiteX62" fmla="*/ 126559 w 854342"/>
                  <a:gd name="connsiteY62" fmla="*/ 261825 h 779872"/>
                  <a:gd name="connsiteX63" fmla="*/ 126559 w 854342"/>
                  <a:gd name="connsiteY63" fmla="*/ 250013 h 779872"/>
                  <a:gd name="connsiteX64" fmla="*/ 123184 w 854342"/>
                  <a:gd name="connsiteY64" fmla="*/ 241576 h 779872"/>
                  <a:gd name="connsiteX65" fmla="*/ 124871 w 854342"/>
                  <a:gd name="connsiteY65" fmla="*/ 231451 h 779872"/>
                  <a:gd name="connsiteX66" fmla="*/ 106309 w 854342"/>
                  <a:gd name="connsiteY66" fmla="*/ 217952 h 779872"/>
                  <a:gd name="connsiteX67" fmla="*/ 99560 w 854342"/>
                  <a:gd name="connsiteY67" fmla="*/ 196015 h 779872"/>
                  <a:gd name="connsiteX68" fmla="*/ 124871 w 854342"/>
                  <a:gd name="connsiteY68" fmla="*/ 174078 h 779872"/>
                  <a:gd name="connsiteX69" fmla="*/ 150183 w 854342"/>
                  <a:gd name="connsiteY69" fmla="*/ 180828 h 779872"/>
                  <a:gd name="connsiteX70" fmla="*/ 173807 w 854342"/>
                  <a:gd name="connsiteY70" fmla="*/ 167328 h 779872"/>
                  <a:gd name="connsiteX71" fmla="*/ 209244 w 854342"/>
                  <a:gd name="connsiteY71" fmla="*/ 135267 h 779872"/>
                  <a:gd name="connsiteX72" fmla="*/ 212619 w 854342"/>
                  <a:gd name="connsiteY72" fmla="*/ 101518 h 779872"/>
                  <a:gd name="connsiteX73" fmla="*/ 199119 w 854342"/>
                  <a:gd name="connsiteY73" fmla="*/ 93080 h 779872"/>
                  <a:gd name="connsiteX74" fmla="*/ 209244 w 854342"/>
                  <a:gd name="connsiteY74" fmla="*/ 54269 h 779872"/>
                  <a:gd name="connsiteX75" fmla="*/ 180557 w 854342"/>
                  <a:gd name="connsiteY75" fmla="*/ 37395 h 779872"/>
                  <a:gd name="connsiteX76" fmla="*/ 181847 w 854342"/>
                  <a:gd name="connsiteY76" fmla="*/ 0 h 779872"/>
                  <a:gd name="connsiteX0" fmla="*/ 427171 w 854342"/>
                  <a:gd name="connsiteY0" fmla="*/ 465547 h 779872"/>
                  <a:gd name="connsiteX1" fmla="*/ 854342 w 854342"/>
                  <a:gd name="connsiteY1" fmla="*/ 694705 h 779872"/>
                  <a:gd name="connsiteX2" fmla="*/ 845412 w 854342"/>
                  <a:gd name="connsiteY2" fmla="*/ 693812 h 779872"/>
                  <a:gd name="connsiteX3" fmla="*/ 831912 w 854342"/>
                  <a:gd name="connsiteY3" fmla="*/ 703937 h 779872"/>
                  <a:gd name="connsiteX4" fmla="*/ 811663 w 854342"/>
                  <a:gd name="connsiteY4" fmla="*/ 720811 h 779872"/>
                  <a:gd name="connsiteX5" fmla="*/ 794788 w 854342"/>
                  <a:gd name="connsiteY5" fmla="*/ 705624 h 779872"/>
                  <a:gd name="connsiteX6" fmla="*/ 762727 w 854342"/>
                  <a:gd name="connsiteY6" fmla="*/ 727561 h 779872"/>
                  <a:gd name="connsiteX7" fmla="*/ 754290 w 854342"/>
                  <a:gd name="connsiteY7" fmla="*/ 735998 h 779872"/>
                  <a:gd name="connsiteX8" fmla="*/ 754290 w 854342"/>
                  <a:gd name="connsiteY8" fmla="*/ 751185 h 779872"/>
                  <a:gd name="connsiteX9" fmla="*/ 646293 w 854342"/>
                  <a:gd name="connsiteY9" fmla="*/ 779872 h 779872"/>
                  <a:gd name="connsiteX10" fmla="*/ 624356 w 854342"/>
                  <a:gd name="connsiteY10" fmla="*/ 762998 h 779872"/>
                  <a:gd name="connsiteX11" fmla="*/ 580482 w 854342"/>
                  <a:gd name="connsiteY11" fmla="*/ 762998 h 779872"/>
                  <a:gd name="connsiteX12" fmla="*/ 487673 w 854342"/>
                  <a:gd name="connsiteY12" fmla="*/ 695500 h 779872"/>
                  <a:gd name="connsiteX13" fmla="*/ 465736 w 854342"/>
                  <a:gd name="connsiteY13" fmla="*/ 700562 h 779872"/>
                  <a:gd name="connsiteX14" fmla="*/ 447174 w 854342"/>
                  <a:gd name="connsiteY14" fmla="*/ 673563 h 779872"/>
                  <a:gd name="connsiteX15" fmla="*/ 430299 w 854342"/>
                  <a:gd name="connsiteY15" fmla="*/ 663438 h 779872"/>
                  <a:gd name="connsiteX16" fmla="*/ 418487 w 854342"/>
                  <a:gd name="connsiteY16" fmla="*/ 655001 h 779872"/>
                  <a:gd name="connsiteX17" fmla="*/ 406675 w 854342"/>
                  <a:gd name="connsiteY17" fmla="*/ 638126 h 779872"/>
                  <a:gd name="connsiteX18" fmla="*/ 381363 w 854342"/>
                  <a:gd name="connsiteY18" fmla="*/ 634752 h 779872"/>
                  <a:gd name="connsiteX19" fmla="*/ 361114 w 854342"/>
                  <a:gd name="connsiteY19" fmla="*/ 634752 h 779872"/>
                  <a:gd name="connsiteX20" fmla="*/ 354364 w 854342"/>
                  <a:gd name="connsiteY20" fmla="*/ 639814 h 779872"/>
                  <a:gd name="connsiteX21" fmla="*/ 308803 w 854342"/>
                  <a:gd name="connsiteY21" fmla="*/ 633064 h 779872"/>
                  <a:gd name="connsiteX22" fmla="*/ 268304 w 854342"/>
                  <a:gd name="connsiteY22" fmla="*/ 649939 h 779872"/>
                  <a:gd name="connsiteX23" fmla="*/ 224431 w 854342"/>
                  <a:gd name="connsiteY23" fmla="*/ 629689 h 779872"/>
                  <a:gd name="connsiteX24" fmla="*/ 209244 w 854342"/>
                  <a:gd name="connsiteY24" fmla="*/ 638126 h 779872"/>
                  <a:gd name="connsiteX25" fmla="*/ 187307 w 854342"/>
                  <a:gd name="connsiteY25" fmla="*/ 638126 h 779872"/>
                  <a:gd name="connsiteX26" fmla="*/ 177182 w 854342"/>
                  <a:gd name="connsiteY26" fmla="*/ 633064 h 779872"/>
                  <a:gd name="connsiteX27" fmla="*/ 151870 w 854342"/>
                  <a:gd name="connsiteY27" fmla="*/ 639814 h 779872"/>
                  <a:gd name="connsiteX28" fmla="*/ 146808 w 854342"/>
                  <a:gd name="connsiteY28" fmla="*/ 649939 h 779872"/>
                  <a:gd name="connsiteX29" fmla="*/ 146808 w 854342"/>
                  <a:gd name="connsiteY29" fmla="*/ 661751 h 779872"/>
                  <a:gd name="connsiteX30" fmla="*/ 129934 w 854342"/>
                  <a:gd name="connsiteY30" fmla="*/ 671875 h 779872"/>
                  <a:gd name="connsiteX31" fmla="*/ 106309 w 854342"/>
                  <a:gd name="connsiteY31" fmla="*/ 678625 h 779872"/>
                  <a:gd name="connsiteX32" fmla="*/ 89435 w 854342"/>
                  <a:gd name="connsiteY32" fmla="*/ 658376 h 779872"/>
                  <a:gd name="connsiteX33" fmla="*/ 67498 w 854342"/>
                  <a:gd name="connsiteY33" fmla="*/ 671875 h 779872"/>
                  <a:gd name="connsiteX34" fmla="*/ 53998 w 854342"/>
                  <a:gd name="connsiteY34" fmla="*/ 671875 h 779872"/>
                  <a:gd name="connsiteX35" fmla="*/ 52311 w 854342"/>
                  <a:gd name="connsiteY35" fmla="*/ 653314 h 779872"/>
                  <a:gd name="connsiteX36" fmla="*/ 64123 w 854342"/>
                  <a:gd name="connsiteY36" fmla="*/ 639814 h 779872"/>
                  <a:gd name="connsiteX37" fmla="*/ 48936 w 854342"/>
                  <a:gd name="connsiteY37" fmla="*/ 629689 h 779872"/>
                  <a:gd name="connsiteX38" fmla="*/ 48936 w 854342"/>
                  <a:gd name="connsiteY38" fmla="*/ 604378 h 779872"/>
                  <a:gd name="connsiteX39" fmla="*/ 25312 w 854342"/>
                  <a:gd name="connsiteY39" fmla="*/ 580753 h 779872"/>
                  <a:gd name="connsiteX40" fmla="*/ 11812 w 854342"/>
                  <a:gd name="connsiteY40" fmla="*/ 580753 h 779872"/>
                  <a:gd name="connsiteX41" fmla="*/ 10125 w 854342"/>
                  <a:gd name="connsiteY41" fmla="*/ 565566 h 779872"/>
                  <a:gd name="connsiteX42" fmla="*/ 1688 w 854342"/>
                  <a:gd name="connsiteY42" fmla="*/ 557129 h 779872"/>
                  <a:gd name="connsiteX43" fmla="*/ 3375 w 854342"/>
                  <a:gd name="connsiteY43" fmla="*/ 535192 h 779872"/>
                  <a:gd name="connsiteX44" fmla="*/ 15187 w 854342"/>
                  <a:gd name="connsiteY44" fmla="*/ 511568 h 779872"/>
                  <a:gd name="connsiteX45" fmla="*/ 37124 w 854342"/>
                  <a:gd name="connsiteY45" fmla="*/ 504818 h 779872"/>
                  <a:gd name="connsiteX46" fmla="*/ 16875 w 854342"/>
                  <a:gd name="connsiteY46" fmla="*/ 476131 h 779872"/>
                  <a:gd name="connsiteX47" fmla="*/ 0 w 854342"/>
                  <a:gd name="connsiteY47" fmla="*/ 472756 h 779872"/>
                  <a:gd name="connsiteX48" fmla="*/ 13500 w 854342"/>
                  <a:gd name="connsiteY48" fmla="*/ 450820 h 779872"/>
                  <a:gd name="connsiteX49" fmla="*/ 13500 w 854342"/>
                  <a:gd name="connsiteY49" fmla="*/ 427195 h 779872"/>
                  <a:gd name="connsiteX50" fmla="*/ 26999 w 854342"/>
                  <a:gd name="connsiteY50" fmla="*/ 413696 h 779872"/>
                  <a:gd name="connsiteX51" fmla="*/ 10125 w 854342"/>
                  <a:gd name="connsiteY51" fmla="*/ 406946 h 779872"/>
                  <a:gd name="connsiteX52" fmla="*/ 11812 w 854342"/>
                  <a:gd name="connsiteY52" fmla="*/ 395134 h 779872"/>
                  <a:gd name="connsiteX53" fmla="*/ 20250 w 854342"/>
                  <a:gd name="connsiteY53" fmla="*/ 378259 h 779872"/>
                  <a:gd name="connsiteX54" fmla="*/ 47249 w 854342"/>
                  <a:gd name="connsiteY54" fmla="*/ 366447 h 779872"/>
                  <a:gd name="connsiteX55" fmla="*/ 53998 w 854342"/>
                  <a:gd name="connsiteY55" fmla="*/ 339448 h 779872"/>
                  <a:gd name="connsiteX56" fmla="*/ 64123 w 854342"/>
                  <a:gd name="connsiteY56" fmla="*/ 319199 h 779872"/>
                  <a:gd name="connsiteX57" fmla="*/ 79310 w 854342"/>
                  <a:gd name="connsiteY57" fmla="*/ 314136 h 779872"/>
                  <a:gd name="connsiteX58" fmla="*/ 89435 w 854342"/>
                  <a:gd name="connsiteY58" fmla="*/ 282075 h 779872"/>
                  <a:gd name="connsiteX59" fmla="*/ 89435 w 854342"/>
                  <a:gd name="connsiteY59" fmla="*/ 266888 h 779872"/>
                  <a:gd name="connsiteX60" fmla="*/ 107997 w 854342"/>
                  <a:gd name="connsiteY60" fmla="*/ 253388 h 779872"/>
                  <a:gd name="connsiteX61" fmla="*/ 126559 w 854342"/>
                  <a:gd name="connsiteY61" fmla="*/ 261825 h 779872"/>
                  <a:gd name="connsiteX62" fmla="*/ 126559 w 854342"/>
                  <a:gd name="connsiteY62" fmla="*/ 250013 h 779872"/>
                  <a:gd name="connsiteX63" fmla="*/ 123184 w 854342"/>
                  <a:gd name="connsiteY63" fmla="*/ 241576 h 779872"/>
                  <a:gd name="connsiteX64" fmla="*/ 124871 w 854342"/>
                  <a:gd name="connsiteY64" fmla="*/ 231451 h 779872"/>
                  <a:gd name="connsiteX65" fmla="*/ 106309 w 854342"/>
                  <a:gd name="connsiteY65" fmla="*/ 217952 h 779872"/>
                  <a:gd name="connsiteX66" fmla="*/ 99560 w 854342"/>
                  <a:gd name="connsiteY66" fmla="*/ 196015 h 779872"/>
                  <a:gd name="connsiteX67" fmla="*/ 124871 w 854342"/>
                  <a:gd name="connsiteY67" fmla="*/ 174078 h 779872"/>
                  <a:gd name="connsiteX68" fmla="*/ 150183 w 854342"/>
                  <a:gd name="connsiteY68" fmla="*/ 180828 h 779872"/>
                  <a:gd name="connsiteX69" fmla="*/ 173807 w 854342"/>
                  <a:gd name="connsiteY69" fmla="*/ 167328 h 779872"/>
                  <a:gd name="connsiteX70" fmla="*/ 209244 w 854342"/>
                  <a:gd name="connsiteY70" fmla="*/ 135267 h 779872"/>
                  <a:gd name="connsiteX71" fmla="*/ 212619 w 854342"/>
                  <a:gd name="connsiteY71" fmla="*/ 101518 h 779872"/>
                  <a:gd name="connsiteX72" fmla="*/ 199119 w 854342"/>
                  <a:gd name="connsiteY72" fmla="*/ 93080 h 779872"/>
                  <a:gd name="connsiteX73" fmla="*/ 209244 w 854342"/>
                  <a:gd name="connsiteY73" fmla="*/ 54269 h 779872"/>
                  <a:gd name="connsiteX74" fmla="*/ 180557 w 854342"/>
                  <a:gd name="connsiteY74" fmla="*/ 37395 h 779872"/>
                  <a:gd name="connsiteX75" fmla="*/ 181847 w 854342"/>
                  <a:gd name="connsiteY75" fmla="*/ 0 h 779872"/>
                  <a:gd name="connsiteX76" fmla="*/ 518611 w 854342"/>
                  <a:gd name="connsiteY76" fmla="*/ 556987 h 779872"/>
                  <a:gd name="connsiteX0" fmla="*/ 854342 w 854342"/>
                  <a:gd name="connsiteY0" fmla="*/ 694705 h 779872"/>
                  <a:gd name="connsiteX1" fmla="*/ 845412 w 854342"/>
                  <a:gd name="connsiteY1" fmla="*/ 693812 h 779872"/>
                  <a:gd name="connsiteX2" fmla="*/ 831912 w 854342"/>
                  <a:gd name="connsiteY2" fmla="*/ 703937 h 779872"/>
                  <a:gd name="connsiteX3" fmla="*/ 811663 w 854342"/>
                  <a:gd name="connsiteY3" fmla="*/ 720811 h 779872"/>
                  <a:gd name="connsiteX4" fmla="*/ 794788 w 854342"/>
                  <a:gd name="connsiteY4" fmla="*/ 705624 h 779872"/>
                  <a:gd name="connsiteX5" fmla="*/ 762727 w 854342"/>
                  <a:gd name="connsiteY5" fmla="*/ 727561 h 779872"/>
                  <a:gd name="connsiteX6" fmla="*/ 754290 w 854342"/>
                  <a:gd name="connsiteY6" fmla="*/ 735998 h 779872"/>
                  <a:gd name="connsiteX7" fmla="*/ 754290 w 854342"/>
                  <a:gd name="connsiteY7" fmla="*/ 751185 h 779872"/>
                  <a:gd name="connsiteX8" fmla="*/ 646293 w 854342"/>
                  <a:gd name="connsiteY8" fmla="*/ 779872 h 779872"/>
                  <a:gd name="connsiteX9" fmla="*/ 624356 w 854342"/>
                  <a:gd name="connsiteY9" fmla="*/ 762998 h 779872"/>
                  <a:gd name="connsiteX10" fmla="*/ 580482 w 854342"/>
                  <a:gd name="connsiteY10" fmla="*/ 762998 h 779872"/>
                  <a:gd name="connsiteX11" fmla="*/ 487673 w 854342"/>
                  <a:gd name="connsiteY11" fmla="*/ 695500 h 779872"/>
                  <a:gd name="connsiteX12" fmla="*/ 465736 w 854342"/>
                  <a:gd name="connsiteY12" fmla="*/ 700562 h 779872"/>
                  <a:gd name="connsiteX13" fmla="*/ 447174 w 854342"/>
                  <a:gd name="connsiteY13" fmla="*/ 673563 h 779872"/>
                  <a:gd name="connsiteX14" fmla="*/ 430299 w 854342"/>
                  <a:gd name="connsiteY14" fmla="*/ 663438 h 779872"/>
                  <a:gd name="connsiteX15" fmla="*/ 418487 w 854342"/>
                  <a:gd name="connsiteY15" fmla="*/ 655001 h 779872"/>
                  <a:gd name="connsiteX16" fmla="*/ 406675 w 854342"/>
                  <a:gd name="connsiteY16" fmla="*/ 638126 h 779872"/>
                  <a:gd name="connsiteX17" fmla="*/ 381363 w 854342"/>
                  <a:gd name="connsiteY17" fmla="*/ 634752 h 779872"/>
                  <a:gd name="connsiteX18" fmla="*/ 361114 w 854342"/>
                  <a:gd name="connsiteY18" fmla="*/ 634752 h 779872"/>
                  <a:gd name="connsiteX19" fmla="*/ 354364 w 854342"/>
                  <a:gd name="connsiteY19" fmla="*/ 639814 h 779872"/>
                  <a:gd name="connsiteX20" fmla="*/ 308803 w 854342"/>
                  <a:gd name="connsiteY20" fmla="*/ 633064 h 779872"/>
                  <a:gd name="connsiteX21" fmla="*/ 268304 w 854342"/>
                  <a:gd name="connsiteY21" fmla="*/ 649939 h 779872"/>
                  <a:gd name="connsiteX22" fmla="*/ 224431 w 854342"/>
                  <a:gd name="connsiteY22" fmla="*/ 629689 h 779872"/>
                  <a:gd name="connsiteX23" fmla="*/ 209244 w 854342"/>
                  <a:gd name="connsiteY23" fmla="*/ 638126 h 779872"/>
                  <a:gd name="connsiteX24" fmla="*/ 187307 w 854342"/>
                  <a:gd name="connsiteY24" fmla="*/ 638126 h 779872"/>
                  <a:gd name="connsiteX25" fmla="*/ 177182 w 854342"/>
                  <a:gd name="connsiteY25" fmla="*/ 633064 h 779872"/>
                  <a:gd name="connsiteX26" fmla="*/ 151870 w 854342"/>
                  <a:gd name="connsiteY26" fmla="*/ 639814 h 779872"/>
                  <a:gd name="connsiteX27" fmla="*/ 146808 w 854342"/>
                  <a:gd name="connsiteY27" fmla="*/ 649939 h 779872"/>
                  <a:gd name="connsiteX28" fmla="*/ 146808 w 854342"/>
                  <a:gd name="connsiteY28" fmla="*/ 661751 h 779872"/>
                  <a:gd name="connsiteX29" fmla="*/ 129934 w 854342"/>
                  <a:gd name="connsiteY29" fmla="*/ 671875 h 779872"/>
                  <a:gd name="connsiteX30" fmla="*/ 106309 w 854342"/>
                  <a:gd name="connsiteY30" fmla="*/ 678625 h 779872"/>
                  <a:gd name="connsiteX31" fmla="*/ 89435 w 854342"/>
                  <a:gd name="connsiteY31" fmla="*/ 658376 h 779872"/>
                  <a:gd name="connsiteX32" fmla="*/ 67498 w 854342"/>
                  <a:gd name="connsiteY32" fmla="*/ 671875 h 779872"/>
                  <a:gd name="connsiteX33" fmla="*/ 53998 w 854342"/>
                  <a:gd name="connsiteY33" fmla="*/ 671875 h 779872"/>
                  <a:gd name="connsiteX34" fmla="*/ 52311 w 854342"/>
                  <a:gd name="connsiteY34" fmla="*/ 653314 h 779872"/>
                  <a:gd name="connsiteX35" fmla="*/ 64123 w 854342"/>
                  <a:gd name="connsiteY35" fmla="*/ 639814 h 779872"/>
                  <a:gd name="connsiteX36" fmla="*/ 48936 w 854342"/>
                  <a:gd name="connsiteY36" fmla="*/ 629689 h 779872"/>
                  <a:gd name="connsiteX37" fmla="*/ 48936 w 854342"/>
                  <a:gd name="connsiteY37" fmla="*/ 604378 h 779872"/>
                  <a:gd name="connsiteX38" fmla="*/ 25312 w 854342"/>
                  <a:gd name="connsiteY38" fmla="*/ 580753 h 779872"/>
                  <a:gd name="connsiteX39" fmla="*/ 11812 w 854342"/>
                  <a:gd name="connsiteY39" fmla="*/ 580753 h 779872"/>
                  <a:gd name="connsiteX40" fmla="*/ 10125 w 854342"/>
                  <a:gd name="connsiteY40" fmla="*/ 565566 h 779872"/>
                  <a:gd name="connsiteX41" fmla="*/ 1688 w 854342"/>
                  <a:gd name="connsiteY41" fmla="*/ 557129 h 779872"/>
                  <a:gd name="connsiteX42" fmla="*/ 3375 w 854342"/>
                  <a:gd name="connsiteY42" fmla="*/ 535192 h 779872"/>
                  <a:gd name="connsiteX43" fmla="*/ 15187 w 854342"/>
                  <a:gd name="connsiteY43" fmla="*/ 511568 h 779872"/>
                  <a:gd name="connsiteX44" fmla="*/ 37124 w 854342"/>
                  <a:gd name="connsiteY44" fmla="*/ 504818 h 779872"/>
                  <a:gd name="connsiteX45" fmla="*/ 16875 w 854342"/>
                  <a:gd name="connsiteY45" fmla="*/ 476131 h 779872"/>
                  <a:gd name="connsiteX46" fmla="*/ 0 w 854342"/>
                  <a:gd name="connsiteY46" fmla="*/ 472756 h 779872"/>
                  <a:gd name="connsiteX47" fmla="*/ 13500 w 854342"/>
                  <a:gd name="connsiteY47" fmla="*/ 450820 h 779872"/>
                  <a:gd name="connsiteX48" fmla="*/ 13500 w 854342"/>
                  <a:gd name="connsiteY48" fmla="*/ 427195 h 779872"/>
                  <a:gd name="connsiteX49" fmla="*/ 26999 w 854342"/>
                  <a:gd name="connsiteY49" fmla="*/ 413696 h 779872"/>
                  <a:gd name="connsiteX50" fmla="*/ 10125 w 854342"/>
                  <a:gd name="connsiteY50" fmla="*/ 406946 h 779872"/>
                  <a:gd name="connsiteX51" fmla="*/ 11812 w 854342"/>
                  <a:gd name="connsiteY51" fmla="*/ 395134 h 779872"/>
                  <a:gd name="connsiteX52" fmla="*/ 20250 w 854342"/>
                  <a:gd name="connsiteY52" fmla="*/ 378259 h 779872"/>
                  <a:gd name="connsiteX53" fmla="*/ 47249 w 854342"/>
                  <a:gd name="connsiteY53" fmla="*/ 366447 h 779872"/>
                  <a:gd name="connsiteX54" fmla="*/ 53998 w 854342"/>
                  <a:gd name="connsiteY54" fmla="*/ 339448 h 779872"/>
                  <a:gd name="connsiteX55" fmla="*/ 64123 w 854342"/>
                  <a:gd name="connsiteY55" fmla="*/ 319199 h 779872"/>
                  <a:gd name="connsiteX56" fmla="*/ 79310 w 854342"/>
                  <a:gd name="connsiteY56" fmla="*/ 314136 h 779872"/>
                  <a:gd name="connsiteX57" fmla="*/ 89435 w 854342"/>
                  <a:gd name="connsiteY57" fmla="*/ 282075 h 779872"/>
                  <a:gd name="connsiteX58" fmla="*/ 89435 w 854342"/>
                  <a:gd name="connsiteY58" fmla="*/ 266888 h 779872"/>
                  <a:gd name="connsiteX59" fmla="*/ 107997 w 854342"/>
                  <a:gd name="connsiteY59" fmla="*/ 253388 h 779872"/>
                  <a:gd name="connsiteX60" fmla="*/ 126559 w 854342"/>
                  <a:gd name="connsiteY60" fmla="*/ 261825 h 779872"/>
                  <a:gd name="connsiteX61" fmla="*/ 126559 w 854342"/>
                  <a:gd name="connsiteY61" fmla="*/ 250013 h 779872"/>
                  <a:gd name="connsiteX62" fmla="*/ 123184 w 854342"/>
                  <a:gd name="connsiteY62" fmla="*/ 241576 h 779872"/>
                  <a:gd name="connsiteX63" fmla="*/ 124871 w 854342"/>
                  <a:gd name="connsiteY63" fmla="*/ 231451 h 779872"/>
                  <a:gd name="connsiteX64" fmla="*/ 106309 w 854342"/>
                  <a:gd name="connsiteY64" fmla="*/ 217952 h 779872"/>
                  <a:gd name="connsiteX65" fmla="*/ 99560 w 854342"/>
                  <a:gd name="connsiteY65" fmla="*/ 196015 h 779872"/>
                  <a:gd name="connsiteX66" fmla="*/ 124871 w 854342"/>
                  <a:gd name="connsiteY66" fmla="*/ 174078 h 779872"/>
                  <a:gd name="connsiteX67" fmla="*/ 150183 w 854342"/>
                  <a:gd name="connsiteY67" fmla="*/ 180828 h 779872"/>
                  <a:gd name="connsiteX68" fmla="*/ 173807 w 854342"/>
                  <a:gd name="connsiteY68" fmla="*/ 167328 h 779872"/>
                  <a:gd name="connsiteX69" fmla="*/ 209244 w 854342"/>
                  <a:gd name="connsiteY69" fmla="*/ 135267 h 779872"/>
                  <a:gd name="connsiteX70" fmla="*/ 212619 w 854342"/>
                  <a:gd name="connsiteY70" fmla="*/ 101518 h 779872"/>
                  <a:gd name="connsiteX71" fmla="*/ 199119 w 854342"/>
                  <a:gd name="connsiteY71" fmla="*/ 93080 h 779872"/>
                  <a:gd name="connsiteX72" fmla="*/ 209244 w 854342"/>
                  <a:gd name="connsiteY72" fmla="*/ 54269 h 779872"/>
                  <a:gd name="connsiteX73" fmla="*/ 180557 w 854342"/>
                  <a:gd name="connsiteY73" fmla="*/ 37395 h 779872"/>
                  <a:gd name="connsiteX74" fmla="*/ 181847 w 854342"/>
                  <a:gd name="connsiteY74" fmla="*/ 0 h 779872"/>
                  <a:gd name="connsiteX75" fmla="*/ 518611 w 854342"/>
                  <a:gd name="connsiteY75" fmla="*/ 556987 h 779872"/>
                  <a:gd name="connsiteX0" fmla="*/ 854342 w 854342"/>
                  <a:gd name="connsiteY0" fmla="*/ 694705 h 779872"/>
                  <a:gd name="connsiteX1" fmla="*/ 845412 w 854342"/>
                  <a:gd name="connsiteY1" fmla="*/ 693812 h 779872"/>
                  <a:gd name="connsiteX2" fmla="*/ 831912 w 854342"/>
                  <a:gd name="connsiteY2" fmla="*/ 703937 h 779872"/>
                  <a:gd name="connsiteX3" fmla="*/ 811663 w 854342"/>
                  <a:gd name="connsiteY3" fmla="*/ 720811 h 779872"/>
                  <a:gd name="connsiteX4" fmla="*/ 794788 w 854342"/>
                  <a:gd name="connsiteY4" fmla="*/ 705624 h 779872"/>
                  <a:gd name="connsiteX5" fmla="*/ 762727 w 854342"/>
                  <a:gd name="connsiteY5" fmla="*/ 727561 h 779872"/>
                  <a:gd name="connsiteX6" fmla="*/ 754290 w 854342"/>
                  <a:gd name="connsiteY6" fmla="*/ 735998 h 779872"/>
                  <a:gd name="connsiteX7" fmla="*/ 754290 w 854342"/>
                  <a:gd name="connsiteY7" fmla="*/ 751185 h 779872"/>
                  <a:gd name="connsiteX8" fmla="*/ 646293 w 854342"/>
                  <a:gd name="connsiteY8" fmla="*/ 779872 h 779872"/>
                  <a:gd name="connsiteX9" fmla="*/ 624356 w 854342"/>
                  <a:gd name="connsiteY9" fmla="*/ 762998 h 779872"/>
                  <a:gd name="connsiteX10" fmla="*/ 580482 w 854342"/>
                  <a:gd name="connsiteY10" fmla="*/ 762998 h 779872"/>
                  <a:gd name="connsiteX11" fmla="*/ 487673 w 854342"/>
                  <a:gd name="connsiteY11" fmla="*/ 695500 h 779872"/>
                  <a:gd name="connsiteX12" fmla="*/ 465736 w 854342"/>
                  <a:gd name="connsiteY12" fmla="*/ 700562 h 779872"/>
                  <a:gd name="connsiteX13" fmla="*/ 447174 w 854342"/>
                  <a:gd name="connsiteY13" fmla="*/ 673563 h 779872"/>
                  <a:gd name="connsiteX14" fmla="*/ 430299 w 854342"/>
                  <a:gd name="connsiteY14" fmla="*/ 663438 h 779872"/>
                  <a:gd name="connsiteX15" fmla="*/ 418487 w 854342"/>
                  <a:gd name="connsiteY15" fmla="*/ 655001 h 779872"/>
                  <a:gd name="connsiteX16" fmla="*/ 406675 w 854342"/>
                  <a:gd name="connsiteY16" fmla="*/ 638126 h 779872"/>
                  <a:gd name="connsiteX17" fmla="*/ 381363 w 854342"/>
                  <a:gd name="connsiteY17" fmla="*/ 634752 h 779872"/>
                  <a:gd name="connsiteX18" fmla="*/ 361114 w 854342"/>
                  <a:gd name="connsiteY18" fmla="*/ 634752 h 779872"/>
                  <a:gd name="connsiteX19" fmla="*/ 354364 w 854342"/>
                  <a:gd name="connsiteY19" fmla="*/ 639814 h 779872"/>
                  <a:gd name="connsiteX20" fmla="*/ 308803 w 854342"/>
                  <a:gd name="connsiteY20" fmla="*/ 633064 h 779872"/>
                  <a:gd name="connsiteX21" fmla="*/ 268304 w 854342"/>
                  <a:gd name="connsiteY21" fmla="*/ 649939 h 779872"/>
                  <a:gd name="connsiteX22" fmla="*/ 224431 w 854342"/>
                  <a:gd name="connsiteY22" fmla="*/ 629689 h 779872"/>
                  <a:gd name="connsiteX23" fmla="*/ 209244 w 854342"/>
                  <a:gd name="connsiteY23" fmla="*/ 638126 h 779872"/>
                  <a:gd name="connsiteX24" fmla="*/ 187307 w 854342"/>
                  <a:gd name="connsiteY24" fmla="*/ 638126 h 779872"/>
                  <a:gd name="connsiteX25" fmla="*/ 177182 w 854342"/>
                  <a:gd name="connsiteY25" fmla="*/ 633064 h 779872"/>
                  <a:gd name="connsiteX26" fmla="*/ 151870 w 854342"/>
                  <a:gd name="connsiteY26" fmla="*/ 639814 h 779872"/>
                  <a:gd name="connsiteX27" fmla="*/ 146808 w 854342"/>
                  <a:gd name="connsiteY27" fmla="*/ 649939 h 779872"/>
                  <a:gd name="connsiteX28" fmla="*/ 146808 w 854342"/>
                  <a:gd name="connsiteY28" fmla="*/ 661751 h 779872"/>
                  <a:gd name="connsiteX29" fmla="*/ 129934 w 854342"/>
                  <a:gd name="connsiteY29" fmla="*/ 671875 h 779872"/>
                  <a:gd name="connsiteX30" fmla="*/ 106309 w 854342"/>
                  <a:gd name="connsiteY30" fmla="*/ 678625 h 779872"/>
                  <a:gd name="connsiteX31" fmla="*/ 89435 w 854342"/>
                  <a:gd name="connsiteY31" fmla="*/ 658376 h 779872"/>
                  <a:gd name="connsiteX32" fmla="*/ 67498 w 854342"/>
                  <a:gd name="connsiteY32" fmla="*/ 671875 h 779872"/>
                  <a:gd name="connsiteX33" fmla="*/ 53998 w 854342"/>
                  <a:gd name="connsiteY33" fmla="*/ 671875 h 779872"/>
                  <a:gd name="connsiteX34" fmla="*/ 52311 w 854342"/>
                  <a:gd name="connsiteY34" fmla="*/ 653314 h 779872"/>
                  <a:gd name="connsiteX35" fmla="*/ 64123 w 854342"/>
                  <a:gd name="connsiteY35" fmla="*/ 639814 h 779872"/>
                  <a:gd name="connsiteX36" fmla="*/ 48936 w 854342"/>
                  <a:gd name="connsiteY36" fmla="*/ 629689 h 779872"/>
                  <a:gd name="connsiteX37" fmla="*/ 48936 w 854342"/>
                  <a:gd name="connsiteY37" fmla="*/ 604378 h 779872"/>
                  <a:gd name="connsiteX38" fmla="*/ 25312 w 854342"/>
                  <a:gd name="connsiteY38" fmla="*/ 580753 h 779872"/>
                  <a:gd name="connsiteX39" fmla="*/ 11812 w 854342"/>
                  <a:gd name="connsiteY39" fmla="*/ 580753 h 779872"/>
                  <a:gd name="connsiteX40" fmla="*/ 10125 w 854342"/>
                  <a:gd name="connsiteY40" fmla="*/ 565566 h 779872"/>
                  <a:gd name="connsiteX41" fmla="*/ 1688 w 854342"/>
                  <a:gd name="connsiteY41" fmla="*/ 557129 h 779872"/>
                  <a:gd name="connsiteX42" fmla="*/ 3375 w 854342"/>
                  <a:gd name="connsiteY42" fmla="*/ 535192 h 779872"/>
                  <a:gd name="connsiteX43" fmla="*/ 15187 w 854342"/>
                  <a:gd name="connsiteY43" fmla="*/ 511568 h 779872"/>
                  <a:gd name="connsiteX44" fmla="*/ 37124 w 854342"/>
                  <a:gd name="connsiteY44" fmla="*/ 504818 h 779872"/>
                  <a:gd name="connsiteX45" fmla="*/ 16875 w 854342"/>
                  <a:gd name="connsiteY45" fmla="*/ 476131 h 779872"/>
                  <a:gd name="connsiteX46" fmla="*/ 0 w 854342"/>
                  <a:gd name="connsiteY46" fmla="*/ 472756 h 779872"/>
                  <a:gd name="connsiteX47" fmla="*/ 13500 w 854342"/>
                  <a:gd name="connsiteY47" fmla="*/ 450820 h 779872"/>
                  <a:gd name="connsiteX48" fmla="*/ 13500 w 854342"/>
                  <a:gd name="connsiteY48" fmla="*/ 427195 h 779872"/>
                  <a:gd name="connsiteX49" fmla="*/ 26999 w 854342"/>
                  <a:gd name="connsiteY49" fmla="*/ 413696 h 779872"/>
                  <a:gd name="connsiteX50" fmla="*/ 10125 w 854342"/>
                  <a:gd name="connsiteY50" fmla="*/ 406946 h 779872"/>
                  <a:gd name="connsiteX51" fmla="*/ 11812 w 854342"/>
                  <a:gd name="connsiteY51" fmla="*/ 395134 h 779872"/>
                  <a:gd name="connsiteX52" fmla="*/ 20250 w 854342"/>
                  <a:gd name="connsiteY52" fmla="*/ 378259 h 779872"/>
                  <a:gd name="connsiteX53" fmla="*/ 47249 w 854342"/>
                  <a:gd name="connsiteY53" fmla="*/ 366447 h 779872"/>
                  <a:gd name="connsiteX54" fmla="*/ 53998 w 854342"/>
                  <a:gd name="connsiteY54" fmla="*/ 339448 h 779872"/>
                  <a:gd name="connsiteX55" fmla="*/ 64123 w 854342"/>
                  <a:gd name="connsiteY55" fmla="*/ 319199 h 779872"/>
                  <a:gd name="connsiteX56" fmla="*/ 79310 w 854342"/>
                  <a:gd name="connsiteY56" fmla="*/ 314136 h 779872"/>
                  <a:gd name="connsiteX57" fmla="*/ 89435 w 854342"/>
                  <a:gd name="connsiteY57" fmla="*/ 282075 h 779872"/>
                  <a:gd name="connsiteX58" fmla="*/ 89435 w 854342"/>
                  <a:gd name="connsiteY58" fmla="*/ 266888 h 779872"/>
                  <a:gd name="connsiteX59" fmla="*/ 107997 w 854342"/>
                  <a:gd name="connsiteY59" fmla="*/ 253388 h 779872"/>
                  <a:gd name="connsiteX60" fmla="*/ 126559 w 854342"/>
                  <a:gd name="connsiteY60" fmla="*/ 261825 h 779872"/>
                  <a:gd name="connsiteX61" fmla="*/ 126559 w 854342"/>
                  <a:gd name="connsiteY61" fmla="*/ 250013 h 779872"/>
                  <a:gd name="connsiteX62" fmla="*/ 123184 w 854342"/>
                  <a:gd name="connsiteY62" fmla="*/ 241576 h 779872"/>
                  <a:gd name="connsiteX63" fmla="*/ 124871 w 854342"/>
                  <a:gd name="connsiteY63" fmla="*/ 231451 h 779872"/>
                  <a:gd name="connsiteX64" fmla="*/ 106309 w 854342"/>
                  <a:gd name="connsiteY64" fmla="*/ 217952 h 779872"/>
                  <a:gd name="connsiteX65" fmla="*/ 99560 w 854342"/>
                  <a:gd name="connsiteY65" fmla="*/ 196015 h 779872"/>
                  <a:gd name="connsiteX66" fmla="*/ 124871 w 854342"/>
                  <a:gd name="connsiteY66" fmla="*/ 174078 h 779872"/>
                  <a:gd name="connsiteX67" fmla="*/ 150183 w 854342"/>
                  <a:gd name="connsiteY67" fmla="*/ 180828 h 779872"/>
                  <a:gd name="connsiteX68" fmla="*/ 173807 w 854342"/>
                  <a:gd name="connsiteY68" fmla="*/ 167328 h 779872"/>
                  <a:gd name="connsiteX69" fmla="*/ 209244 w 854342"/>
                  <a:gd name="connsiteY69" fmla="*/ 135267 h 779872"/>
                  <a:gd name="connsiteX70" fmla="*/ 212619 w 854342"/>
                  <a:gd name="connsiteY70" fmla="*/ 101518 h 779872"/>
                  <a:gd name="connsiteX71" fmla="*/ 199119 w 854342"/>
                  <a:gd name="connsiteY71" fmla="*/ 93080 h 779872"/>
                  <a:gd name="connsiteX72" fmla="*/ 209244 w 854342"/>
                  <a:gd name="connsiteY72" fmla="*/ 54269 h 779872"/>
                  <a:gd name="connsiteX73" fmla="*/ 180557 w 854342"/>
                  <a:gd name="connsiteY73" fmla="*/ 37395 h 779872"/>
                  <a:gd name="connsiteX74" fmla="*/ 181847 w 854342"/>
                  <a:gd name="connsiteY74" fmla="*/ 0 h 779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854342" h="779872">
                    <a:moveTo>
                      <a:pt x="854342" y="694705"/>
                    </a:moveTo>
                    <a:lnTo>
                      <a:pt x="845412" y="693812"/>
                    </a:lnTo>
                    <a:lnTo>
                      <a:pt x="831912" y="703937"/>
                    </a:lnTo>
                    <a:lnTo>
                      <a:pt x="811663" y="720811"/>
                    </a:lnTo>
                    <a:lnTo>
                      <a:pt x="794788" y="705624"/>
                    </a:lnTo>
                    <a:lnTo>
                      <a:pt x="762727" y="727561"/>
                    </a:lnTo>
                    <a:lnTo>
                      <a:pt x="754290" y="735998"/>
                    </a:lnTo>
                    <a:lnTo>
                      <a:pt x="754290" y="751185"/>
                    </a:lnTo>
                    <a:lnTo>
                      <a:pt x="646293" y="779872"/>
                    </a:lnTo>
                    <a:lnTo>
                      <a:pt x="624356" y="762998"/>
                    </a:lnTo>
                    <a:lnTo>
                      <a:pt x="580482" y="762998"/>
                    </a:lnTo>
                    <a:lnTo>
                      <a:pt x="487673" y="695500"/>
                    </a:lnTo>
                    <a:lnTo>
                      <a:pt x="465736" y="700562"/>
                    </a:lnTo>
                    <a:lnTo>
                      <a:pt x="447174" y="673563"/>
                    </a:lnTo>
                    <a:lnTo>
                      <a:pt x="430299" y="663438"/>
                    </a:lnTo>
                    <a:lnTo>
                      <a:pt x="418487" y="655001"/>
                    </a:lnTo>
                    <a:lnTo>
                      <a:pt x="406675" y="638126"/>
                    </a:lnTo>
                    <a:lnTo>
                      <a:pt x="381363" y="634752"/>
                    </a:lnTo>
                    <a:lnTo>
                      <a:pt x="361114" y="634752"/>
                    </a:lnTo>
                    <a:lnTo>
                      <a:pt x="354364" y="639814"/>
                    </a:lnTo>
                    <a:lnTo>
                      <a:pt x="308803" y="633064"/>
                    </a:lnTo>
                    <a:lnTo>
                      <a:pt x="268304" y="649939"/>
                    </a:lnTo>
                    <a:lnTo>
                      <a:pt x="224431" y="629689"/>
                    </a:lnTo>
                    <a:lnTo>
                      <a:pt x="209244" y="638126"/>
                    </a:lnTo>
                    <a:lnTo>
                      <a:pt x="187307" y="638126"/>
                    </a:lnTo>
                    <a:lnTo>
                      <a:pt x="177182" y="633064"/>
                    </a:lnTo>
                    <a:lnTo>
                      <a:pt x="151870" y="639814"/>
                    </a:lnTo>
                    <a:lnTo>
                      <a:pt x="146808" y="649939"/>
                    </a:lnTo>
                    <a:lnTo>
                      <a:pt x="146808" y="661751"/>
                    </a:lnTo>
                    <a:lnTo>
                      <a:pt x="129934" y="671875"/>
                    </a:lnTo>
                    <a:lnTo>
                      <a:pt x="106309" y="678625"/>
                    </a:lnTo>
                    <a:lnTo>
                      <a:pt x="89435" y="658376"/>
                    </a:lnTo>
                    <a:lnTo>
                      <a:pt x="67498" y="671875"/>
                    </a:lnTo>
                    <a:lnTo>
                      <a:pt x="53998" y="671875"/>
                    </a:lnTo>
                    <a:lnTo>
                      <a:pt x="52311" y="653314"/>
                    </a:lnTo>
                    <a:lnTo>
                      <a:pt x="64123" y="639814"/>
                    </a:lnTo>
                    <a:lnTo>
                      <a:pt x="48936" y="629689"/>
                    </a:lnTo>
                    <a:lnTo>
                      <a:pt x="48936" y="604378"/>
                    </a:lnTo>
                    <a:lnTo>
                      <a:pt x="25312" y="580753"/>
                    </a:lnTo>
                    <a:lnTo>
                      <a:pt x="11812" y="580753"/>
                    </a:lnTo>
                    <a:lnTo>
                      <a:pt x="10125" y="565566"/>
                    </a:lnTo>
                    <a:lnTo>
                      <a:pt x="1688" y="557129"/>
                    </a:lnTo>
                    <a:lnTo>
                      <a:pt x="3375" y="535192"/>
                    </a:lnTo>
                    <a:lnTo>
                      <a:pt x="15187" y="511568"/>
                    </a:lnTo>
                    <a:lnTo>
                      <a:pt x="37124" y="504818"/>
                    </a:lnTo>
                    <a:lnTo>
                      <a:pt x="16875" y="476131"/>
                    </a:lnTo>
                    <a:lnTo>
                      <a:pt x="0" y="472756"/>
                    </a:lnTo>
                    <a:lnTo>
                      <a:pt x="13500" y="450820"/>
                    </a:lnTo>
                    <a:lnTo>
                      <a:pt x="13500" y="427195"/>
                    </a:lnTo>
                    <a:lnTo>
                      <a:pt x="26999" y="413696"/>
                    </a:lnTo>
                    <a:lnTo>
                      <a:pt x="10125" y="406946"/>
                    </a:lnTo>
                    <a:lnTo>
                      <a:pt x="11812" y="395134"/>
                    </a:lnTo>
                    <a:lnTo>
                      <a:pt x="20250" y="378259"/>
                    </a:lnTo>
                    <a:lnTo>
                      <a:pt x="47249" y="366447"/>
                    </a:lnTo>
                    <a:lnTo>
                      <a:pt x="53998" y="339448"/>
                    </a:lnTo>
                    <a:lnTo>
                      <a:pt x="64123" y="319199"/>
                    </a:lnTo>
                    <a:lnTo>
                      <a:pt x="79310" y="314136"/>
                    </a:lnTo>
                    <a:lnTo>
                      <a:pt x="89435" y="282075"/>
                    </a:lnTo>
                    <a:lnTo>
                      <a:pt x="89435" y="266888"/>
                    </a:lnTo>
                    <a:lnTo>
                      <a:pt x="107997" y="253388"/>
                    </a:lnTo>
                    <a:lnTo>
                      <a:pt x="126559" y="261825"/>
                    </a:lnTo>
                    <a:lnTo>
                      <a:pt x="126559" y="250013"/>
                    </a:lnTo>
                    <a:lnTo>
                      <a:pt x="123184" y="241576"/>
                    </a:lnTo>
                    <a:lnTo>
                      <a:pt x="124871" y="231451"/>
                    </a:lnTo>
                    <a:lnTo>
                      <a:pt x="106309" y="217952"/>
                    </a:lnTo>
                    <a:lnTo>
                      <a:pt x="99560" y="196015"/>
                    </a:lnTo>
                    <a:lnTo>
                      <a:pt x="124871" y="174078"/>
                    </a:lnTo>
                    <a:lnTo>
                      <a:pt x="150183" y="180828"/>
                    </a:lnTo>
                    <a:lnTo>
                      <a:pt x="173807" y="167328"/>
                    </a:lnTo>
                    <a:lnTo>
                      <a:pt x="209244" y="135267"/>
                    </a:lnTo>
                    <a:lnTo>
                      <a:pt x="212619" y="101518"/>
                    </a:lnTo>
                    <a:lnTo>
                      <a:pt x="199119" y="93080"/>
                    </a:lnTo>
                    <a:lnTo>
                      <a:pt x="209244" y="54269"/>
                    </a:lnTo>
                    <a:lnTo>
                      <a:pt x="180557" y="37395"/>
                    </a:lnTo>
                    <a:lnTo>
                      <a:pt x="181847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46" name="グループ化 545">
              <a:extLst>
                <a:ext uri="{FF2B5EF4-FFF2-40B4-BE49-F238E27FC236}">
                  <a16:creationId xmlns:a16="http://schemas.microsoft.com/office/drawing/2014/main" id="{DB2B8544-10E7-3CC2-4D8F-2013EB642C3D}"/>
                </a:ext>
              </a:extLst>
            </p:cNvPr>
            <p:cNvGrpSpPr/>
            <p:nvPr/>
          </p:nvGrpSpPr>
          <p:grpSpPr>
            <a:xfrm>
              <a:off x="4202899" y="1910493"/>
              <a:ext cx="1402946" cy="745905"/>
              <a:chOff x="1240624" y="1910493"/>
              <a:chExt cx="1402946" cy="745905"/>
            </a:xfrm>
          </p:grpSpPr>
          <p:sp>
            <p:nvSpPr>
              <p:cNvPr id="547" name="正方形/長方形 546">
                <a:extLst>
                  <a:ext uri="{FF2B5EF4-FFF2-40B4-BE49-F238E27FC236}">
                    <a16:creationId xmlns:a16="http://schemas.microsoft.com/office/drawing/2014/main" id="{6EC6DD04-7F10-3001-B120-C7AB86F48B4E}"/>
                  </a:ext>
                </a:extLst>
              </p:cNvPr>
              <p:cNvSpPr/>
              <p:nvPr/>
            </p:nvSpPr>
            <p:spPr>
              <a:xfrm rot="20771720">
                <a:off x="2077310" y="1910493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548" name="正方形/長方形 547">
                <a:extLst>
                  <a:ext uri="{FF2B5EF4-FFF2-40B4-BE49-F238E27FC236}">
                    <a16:creationId xmlns:a16="http://schemas.microsoft.com/office/drawing/2014/main" id="{29890FB3-98DE-F635-9B1C-2A3FDF12AE80}"/>
                  </a:ext>
                </a:extLst>
              </p:cNvPr>
              <p:cNvSpPr/>
              <p:nvPr/>
            </p:nvSpPr>
            <p:spPr>
              <a:xfrm>
                <a:off x="2374266" y="2194215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549" name="正方形/長方形 548">
                <a:extLst>
                  <a:ext uri="{FF2B5EF4-FFF2-40B4-BE49-F238E27FC236}">
                    <a16:creationId xmlns:a16="http://schemas.microsoft.com/office/drawing/2014/main" id="{017BF181-4C70-9D34-A921-C4C45BFDE462}"/>
                  </a:ext>
                </a:extLst>
              </p:cNvPr>
              <p:cNvSpPr/>
              <p:nvPr/>
            </p:nvSpPr>
            <p:spPr>
              <a:xfrm rot="18900000">
                <a:off x="1240624" y="2502510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</p:grpSp>
      </p:grpSp>
      <p:grpSp>
        <p:nvGrpSpPr>
          <p:cNvPr id="664" name="グループ化 663">
            <a:extLst>
              <a:ext uri="{FF2B5EF4-FFF2-40B4-BE49-F238E27FC236}">
                <a16:creationId xmlns:a16="http://schemas.microsoft.com/office/drawing/2014/main" id="{98A39537-71AC-5866-6653-6C4F159DDF6A}"/>
              </a:ext>
            </a:extLst>
          </p:cNvPr>
          <p:cNvGrpSpPr/>
          <p:nvPr/>
        </p:nvGrpSpPr>
        <p:grpSpPr>
          <a:xfrm>
            <a:off x="6576061" y="836997"/>
            <a:ext cx="2713441" cy="2637751"/>
            <a:chOff x="6576061" y="836997"/>
            <a:chExt cx="2713441" cy="2637751"/>
          </a:xfrm>
        </p:grpSpPr>
        <p:grpSp>
          <p:nvGrpSpPr>
            <p:cNvPr id="550" name="グループ化 549">
              <a:extLst>
                <a:ext uri="{FF2B5EF4-FFF2-40B4-BE49-F238E27FC236}">
                  <a16:creationId xmlns:a16="http://schemas.microsoft.com/office/drawing/2014/main" id="{524E472D-A9DB-3A23-71E5-C92E200E0B75}"/>
                </a:ext>
              </a:extLst>
            </p:cNvPr>
            <p:cNvGrpSpPr/>
            <p:nvPr/>
          </p:nvGrpSpPr>
          <p:grpSpPr>
            <a:xfrm>
              <a:off x="6576061" y="836997"/>
              <a:ext cx="2713441" cy="2637751"/>
              <a:chOff x="651511" y="836997"/>
              <a:chExt cx="2713441" cy="2637751"/>
            </a:xfrm>
          </p:grpSpPr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A1241FF5-E9DE-7F6A-0175-6CA3EFE335B7}"/>
                  </a:ext>
                </a:extLst>
              </p:cNvPr>
              <p:cNvSpPr/>
              <p:nvPr/>
            </p:nvSpPr>
            <p:spPr>
              <a:xfrm>
                <a:off x="2510609" y="836997"/>
                <a:ext cx="854342" cy="779872"/>
              </a:xfrm>
              <a:custGeom>
                <a:avLst/>
                <a:gdLst>
                  <a:gd name="connsiteX0" fmla="*/ 181847 w 854342"/>
                  <a:gd name="connsiteY0" fmla="*/ 0 h 779872"/>
                  <a:gd name="connsiteX1" fmla="*/ 555830 w 854342"/>
                  <a:gd name="connsiteY1" fmla="*/ 0 h 779872"/>
                  <a:gd name="connsiteX2" fmla="*/ 546733 w 854342"/>
                  <a:gd name="connsiteY2" fmla="*/ 10396 h 779872"/>
                  <a:gd name="connsiteX3" fmla="*/ 543359 w 854342"/>
                  <a:gd name="connsiteY3" fmla="*/ 55957 h 779872"/>
                  <a:gd name="connsiteX4" fmla="*/ 534921 w 854342"/>
                  <a:gd name="connsiteY4" fmla="*/ 66081 h 779872"/>
                  <a:gd name="connsiteX5" fmla="*/ 545046 w 854342"/>
                  <a:gd name="connsiteY5" fmla="*/ 74519 h 779872"/>
                  <a:gd name="connsiteX6" fmla="*/ 543359 w 854342"/>
                  <a:gd name="connsiteY6" fmla="*/ 101518 h 779872"/>
                  <a:gd name="connsiteX7" fmla="*/ 612544 w 854342"/>
                  <a:gd name="connsiteY7" fmla="*/ 128517 h 779872"/>
                  <a:gd name="connsiteX8" fmla="*/ 620981 w 854342"/>
                  <a:gd name="connsiteY8" fmla="*/ 145391 h 779872"/>
                  <a:gd name="connsiteX9" fmla="*/ 647980 w 854342"/>
                  <a:gd name="connsiteY9" fmla="*/ 145391 h 779872"/>
                  <a:gd name="connsiteX10" fmla="*/ 668230 w 854342"/>
                  <a:gd name="connsiteY10" fmla="*/ 167328 h 779872"/>
                  <a:gd name="connsiteX11" fmla="*/ 696916 w 854342"/>
                  <a:gd name="connsiteY11" fmla="*/ 150454 h 779872"/>
                  <a:gd name="connsiteX12" fmla="*/ 735728 w 854342"/>
                  <a:gd name="connsiteY12" fmla="*/ 150454 h 779872"/>
                  <a:gd name="connsiteX13" fmla="*/ 740790 w 854342"/>
                  <a:gd name="connsiteY13" fmla="*/ 170703 h 779872"/>
                  <a:gd name="connsiteX14" fmla="*/ 727290 w 854342"/>
                  <a:gd name="connsiteY14" fmla="*/ 184203 h 779872"/>
                  <a:gd name="connsiteX15" fmla="*/ 755977 w 854342"/>
                  <a:gd name="connsiteY15" fmla="*/ 194328 h 779872"/>
                  <a:gd name="connsiteX16" fmla="*/ 769477 w 854342"/>
                  <a:gd name="connsiteY16" fmla="*/ 206140 h 779872"/>
                  <a:gd name="connsiteX17" fmla="*/ 759352 w 854342"/>
                  <a:gd name="connsiteY17" fmla="*/ 229764 h 779872"/>
                  <a:gd name="connsiteX18" fmla="*/ 777914 w 854342"/>
                  <a:gd name="connsiteY18" fmla="*/ 248326 h 779872"/>
                  <a:gd name="connsiteX19" fmla="*/ 789726 w 854342"/>
                  <a:gd name="connsiteY19" fmla="*/ 244951 h 779872"/>
                  <a:gd name="connsiteX20" fmla="*/ 794788 w 854342"/>
                  <a:gd name="connsiteY20" fmla="*/ 234826 h 779872"/>
                  <a:gd name="connsiteX21" fmla="*/ 823475 w 854342"/>
                  <a:gd name="connsiteY21" fmla="*/ 233139 h 779872"/>
                  <a:gd name="connsiteX22" fmla="*/ 847099 w 854342"/>
                  <a:gd name="connsiteY22" fmla="*/ 244951 h 779872"/>
                  <a:gd name="connsiteX23" fmla="*/ 830225 w 854342"/>
                  <a:gd name="connsiteY23" fmla="*/ 261825 h 779872"/>
                  <a:gd name="connsiteX24" fmla="*/ 847099 w 854342"/>
                  <a:gd name="connsiteY24" fmla="*/ 266888 h 779872"/>
                  <a:gd name="connsiteX25" fmla="*/ 854342 w 854342"/>
                  <a:gd name="connsiteY25" fmla="*/ 264818 h 779872"/>
                  <a:gd name="connsiteX26" fmla="*/ 854342 w 854342"/>
                  <a:gd name="connsiteY26" fmla="*/ 694705 h 779872"/>
                  <a:gd name="connsiteX27" fmla="*/ 845412 w 854342"/>
                  <a:gd name="connsiteY27" fmla="*/ 693812 h 779872"/>
                  <a:gd name="connsiteX28" fmla="*/ 831912 w 854342"/>
                  <a:gd name="connsiteY28" fmla="*/ 703937 h 779872"/>
                  <a:gd name="connsiteX29" fmla="*/ 811663 w 854342"/>
                  <a:gd name="connsiteY29" fmla="*/ 720811 h 779872"/>
                  <a:gd name="connsiteX30" fmla="*/ 794788 w 854342"/>
                  <a:gd name="connsiteY30" fmla="*/ 705624 h 779872"/>
                  <a:gd name="connsiteX31" fmla="*/ 762727 w 854342"/>
                  <a:gd name="connsiteY31" fmla="*/ 727561 h 779872"/>
                  <a:gd name="connsiteX32" fmla="*/ 754290 w 854342"/>
                  <a:gd name="connsiteY32" fmla="*/ 735998 h 779872"/>
                  <a:gd name="connsiteX33" fmla="*/ 754290 w 854342"/>
                  <a:gd name="connsiteY33" fmla="*/ 751185 h 779872"/>
                  <a:gd name="connsiteX34" fmla="*/ 646293 w 854342"/>
                  <a:gd name="connsiteY34" fmla="*/ 779872 h 779872"/>
                  <a:gd name="connsiteX35" fmla="*/ 624356 w 854342"/>
                  <a:gd name="connsiteY35" fmla="*/ 762998 h 779872"/>
                  <a:gd name="connsiteX36" fmla="*/ 580482 w 854342"/>
                  <a:gd name="connsiteY36" fmla="*/ 762998 h 779872"/>
                  <a:gd name="connsiteX37" fmla="*/ 487673 w 854342"/>
                  <a:gd name="connsiteY37" fmla="*/ 695500 h 779872"/>
                  <a:gd name="connsiteX38" fmla="*/ 465736 w 854342"/>
                  <a:gd name="connsiteY38" fmla="*/ 700562 h 779872"/>
                  <a:gd name="connsiteX39" fmla="*/ 447174 w 854342"/>
                  <a:gd name="connsiteY39" fmla="*/ 673563 h 779872"/>
                  <a:gd name="connsiteX40" fmla="*/ 430299 w 854342"/>
                  <a:gd name="connsiteY40" fmla="*/ 663438 h 779872"/>
                  <a:gd name="connsiteX41" fmla="*/ 418487 w 854342"/>
                  <a:gd name="connsiteY41" fmla="*/ 655001 h 779872"/>
                  <a:gd name="connsiteX42" fmla="*/ 406675 w 854342"/>
                  <a:gd name="connsiteY42" fmla="*/ 638126 h 779872"/>
                  <a:gd name="connsiteX43" fmla="*/ 381363 w 854342"/>
                  <a:gd name="connsiteY43" fmla="*/ 634752 h 779872"/>
                  <a:gd name="connsiteX44" fmla="*/ 361114 w 854342"/>
                  <a:gd name="connsiteY44" fmla="*/ 634752 h 779872"/>
                  <a:gd name="connsiteX45" fmla="*/ 354364 w 854342"/>
                  <a:gd name="connsiteY45" fmla="*/ 639814 h 779872"/>
                  <a:gd name="connsiteX46" fmla="*/ 308803 w 854342"/>
                  <a:gd name="connsiteY46" fmla="*/ 633064 h 779872"/>
                  <a:gd name="connsiteX47" fmla="*/ 268304 w 854342"/>
                  <a:gd name="connsiteY47" fmla="*/ 649939 h 779872"/>
                  <a:gd name="connsiteX48" fmla="*/ 224431 w 854342"/>
                  <a:gd name="connsiteY48" fmla="*/ 629689 h 779872"/>
                  <a:gd name="connsiteX49" fmla="*/ 209244 w 854342"/>
                  <a:gd name="connsiteY49" fmla="*/ 638126 h 779872"/>
                  <a:gd name="connsiteX50" fmla="*/ 187307 w 854342"/>
                  <a:gd name="connsiteY50" fmla="*/ 638126 h 779872"/>
                  <a:gd name="connsiteX51" fmla="*/ 177182 w 854342"/>
                  <a:gd name="connsiteY51" fmla="*/ 633064 h 779872"/>
                  <a:gd name="connsiteX52" fmla="*/ 151870 w 854342"/>
                  <a:gd name="connsiteY52" fmla="*/ 639814 h 779872"/>
                  <a:gd name="connsiteX53" fmla="*/ 146808 w 854342"/>
                  <a:gd name="connsiteY53" fmla="*/ 649939 h 779872"/>
                  <a:gd name="connsiteX54" fmla="*/ 146808 w 854342"/>
                  <a:gd name="connsiteY54" fmla="*/ 661751 h 779872"/>
                  <a:gd name="connsiteX55" fmla="*/ 129934 w 854342"/>
                  <a:gd name="connsiteY55" fmla="*/ 671875 h 779872"/>
                  <a:gd name="connsiteX56" fmla="*/ 106309 w 854342"/>
                  <a:gd name="connsiteY56" fmla="*/ 678625 h 779872"/>
                  <a:gd name="connsiteX57" fmla="*/ 89435 w 854342"/>
                  <a:gd name="connsiteY57" fmla="*/ 658376 h 779872"/>
                  <a:gd name="connsiteX58" fmla="*/ 67498 w 854342"/>
                  <a:gd name="connsiteY58" fmla="*/ 671875 h 779872"/>
                  <a:gd name="connsiteX59" fmla="*/ 53998 w 854342"/>
                  <a:gd name="connsiteY59" fmla="*/ 671875 h 779872"/>
                  <a:gd name="connsiteX60" fmla="*/ 52311 w 854342"/>
                  <a:gd name="connsiteY60" fmla="*/ 653314 h 779872"/>
                  <a:gd name="connsiteX61" fmla="*/ 64123 w 854342"/>
                  <a:gd name="connsiteY61" fmla="*/ 639814 h 779872"/>
                  <a:gd name="connsiteX62" fmla="*/ 48936 w 854342"/>
                  <a:gd name="connsiteY62" fmla="*/ 629689 h 779872"/>
                  <a:gd name="connsiteX63" fmla="*/ 48936 w 854342"/>
                  <a:gd name="connsiteY63" fmla="*/ 604378 h 779872"/>
                  <a:gd name="connsiteX64" fmla="*/ 25312 w 854342"/>
                  <a:gd name="connsiteY64" fmla="*/ 580753 h 779872"/>
                  <a:gd name="connsiteX65" fmla="*/ 11812 w 854342"/>
                  <a:gd name="connsiteY65" fmla="*/ 580753 h 779872"/>
                  <a:gd name="connsiteX66" fmla="*/ 10125 w 854342"/>
                  <a:gd name="connsiteY66" fmla="*/ 565566 h 779872"/>
                  <a:gd name="connsiteX67" fmla="*/ 1688 w 854342"/>
                  <a:gd name="connsiteY67" fmla="*/ 557129 h 779872"/>
                  <a:gd name="connsiteX68" fmla="*/ 3375 w 854342"/>
                  <a:gd name="connsiteY68" fmla="*/ 535192 h 779872"/>
                  <a:gd name="connsiteX69" fmla="*/ 15187 w 854342"/>
                  <a:gd name="connsiteY69" fmla="*/ 511568 h 779872"/>
                  <a:gd name="connsiteX70" fmla="*/ 37124 w 854342"/>
                  <a:gd name="connsiteY70" fmla="*/ 504818 h 779872"/>
                  <a:gd name="connsiteX71" fmla="*/ 16875 w 854342"/>
                  <a:gd name="connsiteY71" fmla="*/ 476131 h 779872"/>
                  <a:gd name="connsiteX72" fmla="*/ 0 w 854342"/>
                  <a:gd name="connsiteY72" fmla="*/ 472756 h 779872"/>
                  <a:gd name="connsiteX73" fmla="*/ 13500 w 854342"/>
                  <a:gd name="connsiteY73" fmla="*/ 450820 h 779872"/>
                  <a:gd name="connsiteX74" fmla="*/ 13500 w 854342"/>
                  <a:gd name="connsiteY74" fmla="*/ 427195 h 779872"/>
                  <a:gd name="connsiteX75" fmla="*/ 26999 w 854342"/>
                  <a:gd name="connsiteY75" fmla="*/ 413696 h 779872"/>
                  <a:gd name="connsiteX76" fmla="*/ 10125 w 854342"/>
                  <a:gd name="connsiteY76" fmla="*/ 406946 h 779872"/>
                  <a:gd name="connsiteX77" fmla="*/ 11812 w 854342"/>
                  <a:gd name="connsiteY77" fmla="*/ 395134 h 779872"/>
                  <a:gd name="connsiteX78" fmla="*/ 20250 w 854342"/>
                  <a:gd name="connsiteY78" fmla="*/ 378259 h 779872"/>
                  <a:gd name="connsiteX79" fmla="*/ 47249 w 854342"/>
                  <a:gd name="connsiteY79" fmla="*/ 366447 h 779872"/>
                  <a:gd name="connsiteX80" fmla="*/ 53998 w 854342"/>
                  <a:gd name="connsiteY80" fmla="*/ 339448 h 779872"/>
                  <a:gd name="connsiteX81" fmla="*/ 64123 w 854342"/>
                  <a:gd name="connsiteY81" fmla="*/ 319199 h 779872"/>
                  <a:gd name="connsiteX82" fmla="*/ 79310 w 854342"/>
                  <a:gd name="connsiteY82" fmla="*/ 314136 h 779872"/>
                  <a:gd name="connsiteX83" fmla="*/ 89435 w 854342"/>
                  <a:gd name="connsiteY83" fmla="*/ 282075 h 779872"/>
                  <a:gd name="connsiteX84" fmla="*/ 89435 w 854342"/>
                  <a:gd name="connsiteY84" fmla="*/ 266888 h 779872"/>
                  <a:gd name="connsiteX85" fmla="*/ 107997 w 854342"/>
                  <a:gd name="connsiteY85" fmla="*/ 253388 h 779872"/>
                  <a:gd name="connsiteX86" fmla="*/ 126559 w 854342"/>
                  <a:gd name="connsiteY86" fmla="*/ 261825 h 779872"/>
                  <a:gd name="connsiteX87" fmla="*/ 126559 w 854342"/>
                  <a:gd name="connsiteY87" fmla="*/ 250013 h 779872"/>
                  <a:gd name="connsiteX88" fmla="*/ 123184 w 854342"/>
                  <a:gd name="connsiteY88" fmla="*/ 241576 h 779872"/>
                  <a:gd name="connsiteX89" fmla="*/ 124871 w 854342"/>
                  <a:gd name="connsiteY89" fmla="*/ 231451 h 779872"/>
                  <a:gd name="connsiteX90" fmla="*/ 106309 w 854342"/>
                  <a:gd name="connsiteY90" fmla="*/ 217952 h 779872"/>
                  <a:gd name="connsiteX91" fmla="*/ 99560 w 854342"/>
                  <a:gd name="connsiteY91" fmla="*/ 196015 h 779872"/>
                  <a:gd name="connsiteX92" fmla="*/ 124871 w 854342"/>
                  <a:gd name="connsiteY92" fmla="*/ 174078 h 779872"/>
                  <a:gd name="connsiteX93" fmla="*/ 150183 w 854342"/>
                  <a:gd name="connsiteY93" fmla="*/ 180828 h 779872"/>
                  <a:gd name="connsiteX94" fmla="*/ 173807 w 854342"/>
                  <a:gd name="connsiteY94" fmla="*/ 167328 h 779872"/>
                  <a:gd name="connsiteX95" fmla="*/ 209244 w 854342"/>
                  <a:gd name="connsiteY95" fmla="*/ 135267 h 779872"/>
                  <a:gd name="connsiteX96" fmla="*/ 212619 w 854342"/>
                  <a:gd name="connsiteY96" fmla="*/ 101518 h 779872"/>
                  <a:gd name="connsiteX97" fmla="*/ 199119 w 854342"/>
                  <a:gd name="connsiteY97" fmla="*/ 93080 h 779872"/>
                  <a:gd name="connsiteX98" fmla="*/ 209244 w 854342"/>
                  <a:gd name="connsiteY98" fmla="*/ 54269 h 779872"/>
                  <a:gd name="connsiteX99" fmla="*/ 180557 w 854342"/>
                  <a:gd name="connsiteY99" fmla="*/ 37395 h 779872"/>
                  <a:gd name="connsiteX100" fmla="*/ 181847 w 854342"/>
                  <a:gd name="connsiteY100" fmla="*/ 0 h 779872"/>
                  <a:gd name="connsiteX0" fmla="*/ 181847 w 854342"/>
                  <a:gd name="connsiteY0" fmla="*/ 120241 h 900113"/>
                  <a:gd name="connsiteX1" fmla="*/ 392929 w 854342"/>
                  <a:gd name="connsiteY1" fmla="*/ 0 h 900113"/>
                  <a:gd name="connsiteX2" fmla="*/ 555830 w 854342"/>
                  <a:gd name="connsiteY2" fmla="*/ 120241 h 900113"/>
                  <a:gd name="connsiteX3" fmla="*/ 546733 w 854342"/>
                  <a:gd name="connsiteY3" fmla="*/ 130637 h 900113"/>
                  <a:gd name="connsiteX4" fmla="*/ 543359 w 854342"/>
                  <a:gd name="connsiteY4" fmla="*/ 176198 h 900113"/>
                  <a:gd name="connsiteX5" fmla="*/ 534921 w 854342"/>
                  <a:gd name="connsiteY5" fmla="*/ 186322 h 900113"/>
                  <a:gd name="connsiteX6" fmla="*/ 545046 w 854342"/>
                  <a:gd name="connsiteY6" fmla="*/ 194760 h 900113"/>
                  <a:gd name="connsiteX7" fmla="*/ 543359 w 854342"/>
                  <a:gd name="connsiteY7" fmla="*/ 221759 h 900113"/>
                  <a:gd name="connsiteX8" fmla="*/ 612544 w 854342"/>
                  <a:gd name="connsiteY8" fmla="*/ 248758 h 900113"/>
                  <a:gd name="connsiteX9" fmla="*/ 620981 w 854342"/>
                  <a:gd name="connsiteY9" fmla="*/ 265632 h 900113"/>
                  <a:gd name="connsiteX10" fmla="*/ 647980 w 854342"/>
                  <a:gd name="connsiteY10" fmla="*/ 265632 h 900113"/>
                  <a:gd name="connsiteX11" fmla="*/ 668230 w 854342"/>
                  <a:gd name="connsiteY11" fmla="*/ 287569 h 900113"/>
                  <a:gd name="connsiteX12" fmla="*/ 696916 w 854342"/>
                  <a:gd name="connsiteY12" fmla="*/ 270695 h 900113"/>
                  <a:gd name="connsiteX13" fmla="*/ 735728 w 854342"/>
                  <a:gd name="connsiteY13" fmla="*/ 270695 h 900113"/>
                  <a:gd name="connsiteX14" fmla="*/ 740790 w 854342"/>
                  <a:gd name="connsiteY14" fmla="*/ 290944 h 900113"/>
                  <a:gd name="connsiteX15" fmla="*/ 727290 w 854342"/>
                  <a:gd name="connsiteY15" fmla="*/ 304444 h 900113"/>
                  <a:gd name="connsiteX16" fmla="*/ 755977 w 854342"/>
                  <a:gd name="connsiteY16" fmla="*/ 314569 h 900113"/>
                  <a:gd name="connsiteX17" fmla="*/ 769477 w 854342"/>
                  <a:gd name="connsiteY17" fmla="*/ 326381 h 900113"/>
                  <a:gd name="connsiteX18" fmla="*/ 759352 w 854342"/>
                  <a:gd name="connsiteY18" fmla="*/ 350005 h 900113"/>
                  <a:gd name="connsiteX19" fmla="*/ 777914 w 854342"/>
                  <a:gd name="connsiteY19" fmla="*/ 368567 h 900113"/>
                  <a:gd name="connsiteX20" fmla="*/ 789726 w 854342"/>
                  <a:gd name="connsiteY20" fmla="*/ 365192 h 900113"/>
                  <a:gd name="connsiteX21" fmla="*/ 794788 w 854342"/>
                  <a:gd name="connsiteY21" fmla="*/ 355067 h 900113"/>
                  <a:gd name="connsiteX22" fmla="*/ 823475 w 854342"/>
                  <a:gd name="connsiteY22" fmla="*/ 353380 h 900113"/>
                  <a:gd name="connsiteX23" fmla="*/ 847099 w 854342"/>
                  <a:gd name="connsiteY23" fmla="*/ 365192 h 900113"/>
                  <a:gd name="connsiteX24" fmla="*/ 830225 w 854342"/>
                  <a:gd name="connsiteY24" fmla="*/ 382066 h 900113"/>
                  <a:gd name="connsiteX25" fmla="*/ 847099 w 854342"/>
                  <a:gd name="connsiteY25" fmla="*/ 387129 h 900113"/>
                  <a:gd name="connsiteX26" fmla="*/ 854342 w 854342"/>
                  <a:gd name="connsiteY26" fmla="*/ 385059 h 900113"/>
                  <a:gd name="connsiteX27" fmla="*/ 854342 w 854342"/>
                  <a:gd name="connsiteY27" fmla="*/ 814946 h 900113"/>
                  <a:gd name="connsiteX28" fmla="*/ 845412 w 854342"/>
                  <a:gd name="connsiteY28" fmla="*/ 814053 h 900113"/>
                  <a:gd name="connsiteX29" fmla="*/ 831912 w 854342"/>
                  <a:gd name="connsiteY29" fmla="*/ 824178 h 900113"/>
                  <a:gd name="connsiteX30" fmla="*/ 811663 w 854342"/>
                  <a:gd name="connsiteY30" fmla="*/ 841052 h 900113"/>
                  <a:gd name="connsiteX31" fmla="*/ 794788 w 854342"/>
                  <a:gd name="connsiteY31" fmla="*/ 825865 h 900113"/>
                  <a:gd name="connsiteX32" fmla="*/ 762727 w 854342"/>
                  <a:gd name="connsiteY32" fmla="*/ 847802 h 900113"/>
                  <a:gd name="connsiteX33" fmla="*/ 754290 w 854342"/>
                  <a:gd name="connsiteY33" fmla="*/ 856239 h 900113"/>
                  <a:gd name="connsiteX34" fmla="*/ 754290 w 854342"/>
                  <a:gd name="connsiteY34" fmla="*/ 871426 h 900113"/>
                  <a:gd name="connsiteX35" fmla="*/ 646293 w 854342"/>
                  <a:gd name="connsiteY35" fmla="*/ 900113 h 900113"/>
                  <a:gd name="connsiteX36" fmla="*/ 624356 w 854342"/>
                  <a:gd name="connsiteY36" fmla="*/ 883239 h 900113"/>
                  <a:gd name="connsiteX37" fmla="*/ 580482 w 854342"/>
                  <a:gd name="connsiteY37" fmla="*/ 883239 h 900113"/>
                  <a:gd name="connsiteX38" fmla="*/ 487673 w 854342"/>
                  <a:gd name="connsiteY38" fmla="*/ 815741 h 900113"/>
                  <a:gd name="connsiteX39" fmla="*/ 465736 w 854342"/>
                  <a:gd name="connsiteY39" fmla="*/ 820803 h 900113"/>
                  <a:gd name="connsiteX40" fmla="*/ 447174 w 854342"/>
                  <a:gd name="connsiteY40" fmla="*/ 793804 h 900113"/>
                  <a:gd name="connsiteX41" fmla="*/ 430299 w 854342"/>
                  <a:gd name="connsiteY41" fmla="*/ 783679 h 900113"/>
                  <a:gd name="connsiteX42" fmla="*/ 418487 w 854342"/>
                  <a:gd name="connsiteY42" fmla="*/ 775242 h 900113"/>
                  <a:gd name="connsiteX43" fmla="*/ 406675 w 854342"/>
                  <a:gd name="connsiteY43" fmla="*/ 758367 h 900113"/>
                  <a:gd name="connsiteX44" fmla="*/ 381363 w 854342"/>
                  <a:gd name="connsiteY44" fmla="*/ 754993 h 900113"/>
                  <a:gd name="connsiteX45" fmla="*/ 361114 w 854342"/>
                  <a:gd name="connsiteY45" fmla="*/ 754993 h 900113"/>
                  <a:gd name="connsiteX46" fmla="*/ 354364 w 854342"/>
                  <a:gd name="connsiteY46" fmla="*/ 760055 h 900113"/>
                  <a:gd name="connsiteX47" fmla="*/ 308803 w 854342"/>
                  <a:gd name="connsiteY47" fmla="*/ 753305 h 900113"/>
                  <a:gd name="connsiteX48" fmla="*/ 268304 w 854342"/>
                  <a:gd name="connsiteY48" fmla="*/ 770180 h 900113"/>
                  <a:gd name="connsiteX49" fmla="*/ 224431 w 854342"/>
                  <a:gd name="connsiteY49" fmla="*/ 749930 h 900113"/>
                  <a:gd name="connsiteX50" fmla="*/ 209244 w 854342"/>
                  <a:gd name="connsiteY50" fmla="*/ 758367 h 900113"/>
                  <a:gd name="connsiteX51" fmla="*/ 187307 w 854342"/>
                  <a:gd name="connsiteY51" fmla="*/ 758367 h 900113"/>
                  <a:gd name="connsiteX52" fmla="*/ 177182 w 854342"/>
                  <a:gd name="connsiteY52" fmla="*/ 753305 h 900113"/>
                  <a:gd name="connsiteX53" fmla="*/ 151870 w 854342"/>
                  <a:gd name="connsiteY53" fmla="*/ 760055 h 900113"/>
                  <a:gd name="connsiteX54" fmla="*/ 146808 w 854342"/>
                  <a:gd name="connsiteY54" fmla="*/ 770180 h 900113"/>
                  <a:gd name="connsiteX55" fmla="*/ 146808 w 854342"/>
                  <a:gd name="connsiteY55" fmla="*/ 781992 h 900113"/>
                  <a:gd name="connsiteX56" fmla="*/ 129934 w 854342"/>
                  <a:gd name="connsiteY56" fmla="*/ 792116 h 900113"/>
                  <a:gd name="connsiteX57" fmla="*/ 106309 w 854342"/>
                  <a:gd name="connsiteY57" fmla="*/ 798866 h 900113"/>
                  <a:gd name="connsiteX58" fmla="*/ 89435 w 854342"/>
                  <a:gd name="connsiteY58" fmla="*/ 778617 h 900113"/>
                  <a:gd name="connsiteX59" fmla="*/ 67498 w 854342"/>
                  <a:gd name="connsiteY59" fmla="*/ 792116 h 900113"/>
                  <a:gd name="connsiteX60" fmla="*/ 53998 w 854342"/>
                  <a:gd name="connsiteY60" fmla="*/ 792116 h 900113"/>
                  <a:gd name="connsiteX61" fmla="*/ 52311 w 854342"/>
                  <a:gd name="connsiteY61" fmla="*/ 773555 h 900113"/>
                  <a:gd name="connsiteX62" fmla="*/ 64123 w 854342"/>
                  <a:gd name="connsiteY62" fmla="*/ 760055 h 900113"/>
                  <a:gd name="connsiteX63" fmla="*/ 48936 w 854342"/>
                  <a:gd name="connsiteY63" fmla="*/ 749930 h 900113"/>
                  <a:gd name="connsiteX64" fmla="*/ 48936 w 854342"/>
                  <a:gd name="connsiteY64" fmla="*/ 724619 h 900113"/>
                  <a:gd name="connsiteX65" fmla="*/ 25312 w 854342"/>
                  <a:gd name="connsiteY65" fmla="*/ 700994 h 900113"/>
                  <a:gd name="connsiteX66" fmla="*/ 11812 w 854342"/>
                  <a:gd name="connsiteY66" fmla="*/ 700994 h 900113"/>
                  <a:gd name="connsiteX67" fmla="*/ 10125 w 854342"/>
                  <a:gd name="connsiteY67" fmla="*/ 685807 h 900113"/>
                  <a:gd name="connsiteX68" fmla="*/ 1688 w 854342"/>
                  <a:gd name="connsiteY68" fmla="*/ 677370 h 900113"/>
                  <a:gd name="connsiteX69" fmla="*/ 3375 w 854342"/>
                  <a:gd name="connsiteY69" fmla="*/ 655433 h 900113"/>
                  <a:gd name="connsiteX70" fmla="*/ 15187 w 854342"/>
                  <a:gd name="connsiteY70" fmla="*/ 631809 h 900113"/>
                  <a:gd name="connsiteX71" fmla="*/ 37124 w 854342"/>
                  <a:gd name="connsiteY71" fmla="*/ 625059 h 900113"/>
                  <a:gd name="connsiteX72" fmla="*/ 16875 w 854342"/>
                  <a:gd name="connsiteY72" fmla="*/ 596372 h 900113"/>
                  <a:gd name="connsiteX73" fmla="*/ 0 w 854342"/>
                  <a:gd name="connsiteY73" fmla="*/ 592997 h 900113"/>
                  <a:gd name="connsiteX74" fmla="*/ 13500 w 854342"/>
                  <a:gd name="connsiteY74" fmla="*/ 571061 h 900113"/>
                  <a:gd name="connsiteX75" fmla="*/ 13500 w 854342"/>
                  <a:gd name="connsiteY75" fmla="*/ 547436 h 900113"/>
                  <a:gd name="connsiteX76" fmla="*/ 26999 w 854342"/>
                  <a:gd name="connsiteY76" fmla="*/ 533937 h 900113"/>
                  <a:gd name="connsiteX77" fmla="*/ 10125 w 854342"/>
                  <a:gd name="connsiteY77" fmla="*/ 527187 h 900113"/>
                  <a:gd name="connsiteX78" fmla="*/ 11812 w 854342"/>
                  <a:gd name="connsiteY78" fmla="*/ 515375 h 900113"/>
                  <a:gd name="connsiteX79" fmla="*/ 20250 w 854342"/>
                  <a:gd name="connsiteY79" fmla="*/ 498500 h 900113"/>
                  <a:gd name="connsiteX80" fmla="*/ 47249 w 854342"/>
                  <a:gd name="connsiteY80" fmla="*/ 486688 h 900113"/>
                  <a:gd name="connsiteX81" fmla="*/ 53998 w 854342"/>
                  <a:gd name="connsiteY81" fmla="*/ 459689 h 900113"/>
                  <a:gd name="connsiteX82" fmla="*/ 64123 w 854342"/>
                  <a:gd name="connsiteY82" fmla="*/ 439440 h 900113"/>
                  <a:gd name="connsiteX83" fmla="*/ 79310 w 854342"/>
                  <a:gd name="connsiteY83" fmla="*/ 434377 h 900113"/>
                  <a:gd name="connsiteX84" fmla="*/ 89435 w 854342"/>
                  <a:gd name="connsiteY84" fmla="*/ 402316 h 900113"/>
                  <a:gd name="connsiteX85" fmla="*/ 89435 w 854342"/>
                  <a:gd name="connsiteY85" fmla="*/ 387129 h 900113"/>
                  <a:gd name="connsiteX86" fmla="*/ 107997 w 854342"/>
                  <a:gd name="connsiteY86" fmla="*/ 373629 h 900113"/>
                  <a:gd name="connsiteX87" fmla="*/ 126559 w 854342"/>
                  <a:gd name="connsiteY87" fmla="*/ 382066 h 900113"/>
                  <a:gd name="connsiteX88" fmla="*/ 126559 w 854342"/>
                  <a:gd name="connsiteY88" fmla="*/ 370254 h 900113"/>
                  <a:gd name="connsiteX89" fmla="*/ 123184 w 854342"/>
                  <a:gd name="connsiteY89" fmla="*/ 361817 h 900113"/>
                  <a:gd name="connsiteX90" fmla="*/ 124871 w 854342"/>
                  <a:gd name="connsiteY90" fmla="*/ 351692 h 900113"/>
                  <a:gd name="connsiteX91" fmla="*/ 106309 w 854342"/>
                  <a:gd name="connsiteY91" fmla="*/ 338193 h 900113"/>
                  <a:gd name="connsiteX92" fmla="*/ 99560 w 854342"/>
                  <a:gd name="connsiteY92" fmla="*/ 316256 h 900113"/>
                  <a:gd name="connsiteX93" fmla="*/ 124871 w 854342"/>
                  <a:gd name="connsiteY93" fmla="*/ 294319 h 900113"/>
                  <a:gd name="connsiteX94" fmla="*/ 150183 w 854342"/>
                  <a:gd name="connsiteY94" fmla="*/ 301069 h 900113"/>
                  <a:gd name="connsiteX95" fmla="*/ 173807 w 854342"/>
                  <a:gd name="connsiteY95" fmla="*/ 287569 h 900113"/>
                  <a:gd name="connsiteX96" fmla="*/ 209244 w 854342"/>
                  <a:gd name="connsiteY96" fmla="*/ 255508 h 900113"/>
                  <a:gd name="connsiteX97" fmla="*/ 212619 w 854342"/>
                  <a:gd name="connsiteY97" fmla="*/ 221759 h 900113"/>
                  <a:gd name="connsiteX98" fmla="*/ 199119 w 854342"/>
                  <a:gd name="connsiteY98" fmla="*/ 213321 h 900113"/>
                  <a:gd name="connsiteX99" fmla="*/ 209244 w 854342"/>
                  <a:gd name="connsiteY99" fmla="*/ 174510 h 900113"/>
                  <a:gd name="connsiteX100" fmla="*/ 180557 w 854342"/>
                  <a:gd name="connsiteY100" fmla="*/ 157636 h 900113"/>
                  <a:gd name="connsiteX101" fmla="*/ 181847 w 854342"/>
                  <a:gd name="connsiteY101" fmla="*/ 120241 h 900113"/>
                  <a:gd name="connsiteX0" fmla="*/ 392929 w 854342"/>
                  <a:gd name="connsiteY0" fmla="*/ 0 h 900113"/>
                  <a:gd name="connsiteX1" fmla="*/ 555830 w 854342"/>
                  <a:gd name="connsiteY1" fmla="*/ 120241 h 900113"/>
                  <a:gd name="connsiteX2" fmla="*/ 546733 w 854342"/>
                  <a:gd name="connsiteY2" fmla="*/ 130637 h 900113"/>
                  <a:gd name="connsiteX3" fmla="*/ 543359 w 854342"/>
                  <a:gd name="connsiteY3" fmla="*/ 176198 h 900113"/>
                  <a:gd name="connsiteX4" fmla="*/ 534921 w 854342"/>
                  <a:gd name="connsiteY4" fmla="*/ 186322 h 900113"/>
                  <a:gd name="connsiteX5" fmla="*/ 545046 w 854342"/>
                  <a:gd name="connsiteY5" fmla="*/ 194760 h 900113"/>
                  <a:gd name="connsiteX6" fmla="*/ 543359 w 854342"/>
                  <a:gd name="connsiteY6" fmla="*/ 221759 h 900113"/>
                  <a:gd name="connsiteX7" fmla="*/ 612544 w 854342"/>
                  <a:gd name="connsiteY7" fmla="*/ 248758 h 900113"/>
                  <a:gd name="connsiteX8" fmla="*/ 620981 w 854342"/>
                  <a:gd name="connsiteY8" fmla="*/ 265632 h 900113"/>
                  <a:gd name="connsiteX9" fmla="*/ 647980 w 854342"/>
                  <a:gd name="connsiteY9" fmla="*/ 265632 h 900113"/>
                  <a:gd name="connsiteX10" fmla="*/ 668230 w 854342"/>
                  <a:gd name="connsiteY10" fmla="*/ 287569 h 900113"/>
                  <a:gd name="connsiteX11" fmla="*/ 696916 w 854342"/>
                  <a:gd name="connsiteY11" fmla="*/ 270695 h 900113"/>
                  <a:gd name="connsiteX12" fmla="*/ 735728 w 854342"/>
                  <a:gd name="connsiteY12" fmla="*/ 270695 h 900113"/>
                  <a:gd name="connsiteX13" fmla="*/ 740790 w 854342"/>
                  <a:gd name="connsiteY13" fmla="*/ 290944 h 900113"/>
                  <a:gd name="connsiteX14" fmla="*/ 727290 w 854342"/>
                  <a:gd name="connsiteY14" fmla="*/ 304444 h 900113"/>
                  <a:gd name="connsiteX15" fmla="*/ 755977 w 854342"/>
                  <a:gd name="connsiteY15" fmla="*/ 314569 h 900113"/>
                  <a:gd name="connsiteX16" fmla="*/ 769477 w 854342"/>
                  <a:gd name="connsiteY16" fmla="*/ 326381 h 900113"/>
                  <a:gd name="connsiteX17" fmla="*/ 759352 w 854342"/>
                  <a:gd name="connsiteY17" fmla="*/ 350005 h 900113"/>
                  <a:gd name="connsiteX18" fmla="*/ 777914 w 854342"/>
                  <a:gd name="connsiteY18" fmla="*/ 368567 h 900113"/>
                  <a:gd name="connsiteX19" fmla="*/ 789726 w 854342"/>
                  <a:gd name="connsiteY19" fmla="*/ 365192 h 900113"/>
                  <a:gd name="connsiteX20" fmla="*/ 794788 w 854342"/>
                  <a:gd name="connsiteY20" fmla="*/ 355067 h 900113"/>
                  <a:gd name="connsiteX21" fmla="*/ 823475 w 854342"/>
                  <a:gd name="connsiteY21" fmla="*/ 353380 h 900113"/>
                  <a:gd name="connsiteX22" fmla="*/ 847099 w 854342"/>
                  <a:gd name="connsiteY22" fmla="*/ 365192 h 900113"/>
                  <a:gd name="connsiteX23" fmla="*/ 830225 w 854342"/>
                  <a:gd name="connsiteY23" fmla="*/ 382066 h 900113"/>
                  <a:gd name="connsiteX24" fmla="*/ 847099 w 854342"/>
                  <a:gd name="connsiteY24" fmla="*/ 387129 h 900113"/>
                  <a:gd name="connsiteX25" fmla="*/ 854342 w 854342"/>
                  <a:gd name="connsiteY25" fmla="*/ 385059 h 900113"/>
                  <a:gd name="connsiteX26" fmla="*/ 854342 w 854342"/>
                  <a:gd name="connsiteY26" fmla="*/ 814946 h 900113"/>
                  <a:gd name="connsiteX27" fmla="*/ 845412 w 854342"/>
                  <a:gd name="connsiteY27" fmla="*/ 814053 h 900113"/>
                  <a:gd name="connsiteX28" fmla="*/ 831912 w 854342"/>
                  <a:gd name="connsiteY28" fmla="*/ 824178 h 900113"/>
                  <a:gd name="connsiteX29" fmla="*/ 811663 w 854342"/>
                  <a:gd name="connsiteY29" fmla="*/ 841052 h 900113"/>
                  <a:gd name="connsiteX30" fmla="*/ 794788 w 854342"/>
                  <a:gd name="connsiteY30" fmla="*/ 825865 h 900113"/>
                  <a:gd name="connsiteX31" fmla="*/ 762727 w 854342"/>
                  <a:gd name="connsiteY31" fmla="*/ 847802 h 900113"/>
                  <a:gd name="connsiteX32" fmla="*/ 754290 w 854342"/>
                  <a:gd name="connsiteY32" fmla="*/ 856239 h 900113"/>
                  <a:gd name="connsiteX33" fmla="*/ 754290 w 854342"/>
                  <a:gd name="connsiteY33" fmla="*/ 871426 h 900113"/>
                  <a:gd name="connsiteX34" fmla="*/ 646293 w 854342"/>
                  <a:gd name="connsiteY34" fmla="*/ 900113 h 900113"/>
                  <a:gd name="connsiteX35" fmla="*/ 624356 w 854342"/>
                  <a:gd name="connsiteY35" fmla="*/ 883239 h 900113"/>
                  <a:gd name="connsiteX36" fmla="*/ 580482 w 854342"/>
                  <a:gd name="connsiteY36" fmla="*/ 883239 h 900113"/>
                  <a:gd name="connsiteX37" fmla="*/ 487673 w 854342"/>
                  <a:gd name="connsiteY37" fmla="*/ 815741 h 900113"/>
                  <a:gd name="connsiteX38" fmla="*/ 465736 w 854342"/>
                  <a:gd name="connsiteY38" fmla="*/ 820803 h 900113"/>
                  <a:gd name="connsiteX39" fmla="*/ 447174 w 854342"/>
                  <a:gd name="connsiteY39" fmla="*/ 793804 h 900113"/>
                  <a:gd name="connsiteX40" fmla="*/ 430299 w 854342"/>
                  <a:gd name="connsiteY40" fmla="*/ 783679 h 900113"/>
                  <a:gd name="connsiteX41" fmla="*/ 418487 w 854342"/>
                  <a:gd name="connsiteY41" fmla="*/ 775242 h 900113"/>
                  <a:gd name="connsiteX42" fmla="*/ 406675 w 854342"/>
                  <a:gd name="connsiteY42" fmla="*/ 758367 h 900113"/>
                  <a:gd name="connsiteX43" fmla="*/ 381363 w 854342"/>
                  <a:gd name="connsiteY43" fmla="*/ 754993 h 900113"/>
                  <a:gd name="connsiteX44" fmla="*/ 361114 w 854342"/>
                  <a:gd name="connsiteY44" fmla="*/ 754993 h 900113"/>
                  <a:gd name="connsiteX45" fmla="*/ 354364 w 854342"/>
                  <a:gd name="connsiteY45" fmla="*/ 760055 h 900113"/>
                  <a:gd name="connsiteX46" fmla="*/ 308803 w 854342"/>
                  <a:gd name="connsiteY46" fmla="*/ 753305 h 900113"/>
                  <a:gd name="connsiteX47" fmla="*/ 268304 w 854342"/>
                  <a:gd name="connsiteY47" fmla="*/ 770180 h 900113"/>
                  <a:gd name="connsiteX48" fmla="*/ 224431 w 854342"/>
                  <a:gd name="connsiteY48" fmla="*/ 749930 h 900113"/>
                  <a:gd name="connsiteX49" fmla="*/ 209244 w 854342"/>
                  <a:gd name="connsiteY49" fmla="*/ 758367 h 900113"/>
                  <a:gd name="connsiteX50" fmla="*/ 187307 w 854342"/>
                  <a:gd name="connsiteY50" fmla="*/ 758367 h 900113"/>
                  <a:gd name="connsiteX51" fmla="*/ 177182 w 854342"/>
                  <a:gd name="connsiteY51" fmla="*/ 753305 h 900113"/>
                  <a:gd name="connsiteX52" fmla="*/ 151870 w 854342"/>
                  <a:gd name="connsiteY52" fmla="*/ 760055 h 900113"/>
                  <a:gd name="connsiteX53" fmla="*/ 146808 w 854342"/>
                  <a:gd name="connsiteY53" fmla="*/ 770180 h 900113"/>
                  <a:gd name="connsiteX54" fmla="*/ 146808 w 854342"/>
                  <a:gd name="connsiteY54" fmla="*/ 781992 h 900113"/>
                  <a:gd name="connsiteX55" fmla="*/ 129934 w 854342"/>
                  <a:gd name="connsiteY55" fmla="*/ 792116 h 900113"/>
                  <a:gd name="connsiteX56" fmla="*/ 106309 w 854342"/>
                  <a:gd name="connsiteY56" fmla="*/ 798866 h 900113"/>
                  <a:gd name="connsiteX57" fmla="*/ 89435 w 854342"/>
                  <a:gd name="connsiteY57" fmla="*/ 778617 h 900113"/>
                  <a:gd name="connsiteX58" fmla="*/ 67498 w 854342"/>
                  <a:gd name="connsiteY58" fmla="*/ 792116 h 900113"/>
                  <a:gd name="connsiteX59" fmla="*/ 53998 w 854342"/>
                  <a:gd name="connsiteY59" fmla="*/ 792116 h 900113"/>
                  <a:gd name="connsiteX60" fmla="*/ 52311 w 854342"/>
                  <a:gd name="connsiteY60" fmla="*/ 773555 h 900113"/>
                  <a:gd name="connsiteX61" fmla="*/ 64123 w 854342"/>
                  <a:gd name="connsiteY61" fmla="*/ 760055 h 900113"/>
                  <a:gd name="connsiteX62" fmla="*/ 48936 w 854342"/>
                  <a:gd name="connsiteY62" fmla="*/ 749930 h 900113"/>
                  <a:gd name="connsiteX63" fmla="*/ 48936 w 854342"/>
                  <a:gd name="connsiteY63" fmla="*/ 724619 h 900113"/>
                  <a:gd name="connsiteX64" fmla="*/ 25312 w 854342"/>
                  <a:gd name="connsiteY64" fmla="*/ 700994 h 900113"/>
                  <a:gd name="connsiteX65" fmla="*/ 11812 w 854342"/>
                  <a:gd name="connsiteY65" fmla="*/ 700994 h 900113"/>
                  <a:gd name="connsiteX66" fmla="*/ 10125 w 854342"/>
                  <a:gd name="connsiteY66" fmla="*/ 685807 h 900113"/>
                  <a:gd name="connsiteX67" fmla="*/ 1688 w 854342"/>
                  <a:gd name="connsiteY67" fmla="*/ 677370 h 900113"/>
                  <a:gd name="connsiteX68" fmla="*/ 3375 w 854342"/>
                  <a:gd name="connsiteY68" fmla="*/ 655433 h 900113"/>
                  <a:gd name="connsiteX69" fmla="*/ 15187 w 854342"/>
                  <a:gd name="connsiteY69" fmla="*/ 631809 h 900113"/>
                  <a:gd name="connsiteX70" fmla="*/ 37124 w 854342"/>
                  <a:gd name="connsiteY70" fmla="*/ 625059 h 900113"/>
                  <a:gd name="connsiteX71" fmla="*/ 16875 w 854342"/>
                  <a:gd name="connsiteY71" fmla="*/ 596372 h 900113"/>
                  <a:gd name="connsiteX72" fmla="*/ 0 w 854342"/>
                  <a:gd name="connsiteY72" fmla="*/ 592997 h 900113"/>
                  <a:gd name="connsiteX73" fmla="*/ 13500 w 854342"/>
                  <a:gd name="connsiteY73" fmla="*/ 571061 h 900113"/>
                  <a:gd name="connsiteX74" fmla="*/ 13500 w 854342"/>
                  <a:gd name="connsiteY74" fmla="*/ 547436 h 900113"/>
                  <a:gd name="connsiteX75" fmla="*/ 26999 w 854342"/>
                  <a:gd name="connsiteY75" fmla="*/ 533937 h 900113"/>
                  <a:gd name="connsiteX76" fmla="*/ 10125 w 854342"/>
                  <a:gd name="connsiteY76" fmla="*/ 527187 h 900113"/>
                  <a:gd name="connsiteX77" fmla="*/ 11812 w 854342"/>
                  <a:gd name="connsiteY77" fmla="*/ 515375 h 900113"/>
                  <a:gd name="connsiteX78" fmla="*/ 20250 w 854342"/>
                  <a:gd name="connsiteY78" fmla="*/ 498500 h 900113"/>
                  <a:gd name="connsiteX79" fmla="*/ 47249 w 854342"/>
                  <a:gd name="connsiteY79" fmla="*/ 486688 h 900113"/>
                  <a:gd name="connsiteX80" fmla="*/ 53998 w 854342"/>
                  <a:gd name="connsiteY80" fmla="*/ 459689 h 900113"/>
                  <a:gd name="connsiteX81" fmla="*/ 64123 w 854342"/>
                  <a:gd name="connsiteY81" fmla="*/ 439440 h 900113"/>
                  <a:gd name="connsiteX82" fmla="*/ 79310 w 854342"/>
                  <a:gd name="connsiteY82" fmla="*/ 434377 h 900113"/>
                  <a:gd name="connsiteX83" fmla="*/ 89435 w 854342"/>
                  <a:gd name="connsiteY83" fmla="*/ 402316 h 900113"/>
                  <a:gd name="connsiteX84" fmla="*/ 89435 w 854342"/>
                  <a:gd name="connsiteY84" fmla="*/ 387129 h 900113"/>
                  <a:gd name="connsiteX85" fmla="*/ 107997 w 854342"/>
                  <a:gd name="connsiteY85" fmla="*/ 373629 h 900113"/>
                  <a:gd name="connsiteX86" fmla="*/ 126559 w 854342"/>
                  <a:gd name="connsiteY86" fmla="*/ 382066 h 900113"/>
                  <a:gd name="connsiteX87" fmla="*/ 126559 w 854342"/>
                  <a:gd name="connsiteY87" fmla="*/ 370254 h 900113"/>
                  <a:gd name="connsiteX88" fmla="*/ 123184 w 854342"/>
                  <a:gd name="connsiteY88" fmla="*/ 361817 h 900113"/>
                  <a:gd name="connsiteX89" fmla="*/ 124871 w 854342"/>
                  <a:gd name="connsiteY89" fmla="*/ 351692 h 900113"/>
                  <a:gd name="connsiteX90" fmla="*/ 106309 w 854342"/>
                  <a:gd name="connsiteY90" fmla="*/ 338193 h 900113"/>
                  <a:gd name="connsiteX91" fmla="*/ 99560 w 854342"/>
                  <a:gd name="connsiteY91" fmla="*/ 316256 h 900113"/>
                  <a:gd name="connsiteX92" fmla="*/ 124871 w 854342"/>
                  <a:gd name="connsiteY92" fmla="*/ 294319 h 900113"/>
                  <a:gd name="connsiteX93" fmla="*/ 150183 w 854342"/>
                  <a:gd name="connsiteY93" fmla="*/ 301069 h 900113"/>
                  <a:gd name="connsiteX94" fmla="*/ 173807 w 854342"/>
                  <a:gd name="connsiteY94" fmla="*/ 287569 h 900113"/>
                  <a:gd name="connsiteX95" fmla="*/ 209244 w 854342"/>
                  <a:gd name="connsiteY95" fmla="*/ 255508 h 900113"/>
                  <a:gd name="connsiteX96" fmla="*/ 212619 w 854342"/>
                  <a:gd name="connsiteY96" fmla="*/ 221759 h 900113"/>
                  <a:gd name="connsiteX97" fmla="*/ 199119 w 854342"/>
                  <a:gd name="connsiteY97" fmla="*/ 213321 h 900113"/>
                  <a:gd name="connsiteX98" fmla="*/ 209244 w 854342"/>
                  <a:gd name="connsiteY98" fmla="*/ 174510 h 900113"/>
                  <a:gd name="connsiteX99" fmla="*/ 180557 w 854342"/>
                  <a:gd name="connsiteY99" fmla="*/ 157636 h 900113"/>
                  <a:gd name="connsiteX100" fmla="*/ 181847 w 854342"/>
                  <a:gd name="connsiteY100" fmla="*/ 120241 h 900113"/>
                  <a:gd name="connsiteX101" fmla="*/ 484369 w 854342"/>
                  <a:gd name="connsiteY101" fmla="*/ 91440 h 900113"/>
                  <a:gd name="connsiteX0" fmla="*/ 555830 w 854342"/>
                  <a:gd name="connsiteY0" fmla="*/ 62799 h 842671"/>
                  <a:gd name="connsiteX1" fmla="*/ 546733 w 854342"/>
                  <a:gd name="connsiteY1" fmla="*/ 73195 h 842671"/>
                  <a:gd name="connsiteX2" fmla="*/ 543359 w 854342"/>
                  <a:gd name="connsiteY2" fmla="*/ 118756 h 842671"/>
                  <a:gd name="connsiteX3" fmla="*/ 534921 w 854342"/>
                  <a:gd name="connsiteY3" fmla="*/ 128880 h 842671"/>
                  <a:gd name="connsiteX4" fmla="*/ 545046 w 854342"/>
                  <a:gd name="connsiteY4" fmla="*/ 137318 h 842671"/>
                  <a:gd name="connsiteX5" fmla="*/ 543359 w 854342"/>
                  <a:gd name="connsiteY5" fmla="*/ 164317 h 842671"/>
                  <a:gd name="connsiteX6" fmla="*/ 612544 w 854342"/>
                  <a:gd name="connsiteY6" fmla="*/ 191316 h 842671"/>
                  <a:gd name="connsiteX7" fmla="*/ 620981 w 854342"/>
                  <a:gd name="connsiteY7" fmla="*/ 208190 h 842671"/>
                  <a:gd name="connsiteX8" fmla="*/ 647980 w 854342"/>
                  <a:gd name="connsiteY8" fmla="*/ 208190 h 842671"/>
                  <a:gd name="connsiteX9" fmla="*/ 668230 w 854342"/>
                  <a:gd name="connsiteY9" fmla="*/ 230127 h 842671"/>
                  <a:gd name="connsiteX10" fmla="*/ 696916 w 854342"/>
                  <a:gd name="connsiteY10" fmla="*/ 213253 h 842671"/>
                  <a:gd name="connsiteX11" fmla="*/ 735728 w 854342"/>
                  <a:gd name="connsiteY11" fmla="*/ 213253 h 842671"/>
                  <a:gd name="connsiteX12" fmla="*/ 740790 w 854342"/>
                  <a:gd name="connsiteY12" fmla="*/ 233502 h 842671"/>
                  <a:gd name="connsiteX13" fmla="*/ 727290 w 854342"/>
                  <a:gd name="connsiteY13" fmla="*/ 247002 h 842671"/>
                  <a:gd name="connsiteX14" fmla="*/ 755977 w 854342"/>
                  <a:gd name="connsiteY14" fmla="*/ 257127 h 842671"/>
                  <a:gd name="connsiteX15" fmla="*/ 769477 w 854342"/>
                  <a:gd name="connsiteY15" fmla="*/ 268939 h 842671"/>
                  <a:gd name="connsiteX16" fmla="*/ 759352 w 854342"/>
                  <a:gd name="connsiteY16" fmla="*/ 292563 h 842671"/>
                  <a:gd name="connsiteX17" fmla="*/ 777914 w 854342"/>
                  <a:gd name="connsiteY17" fmla="*/ 311125 h 842671"/>
                  <a:gd name="connsiteX18" fmla="*/ 789726 w 854342"/>
                  <a:gd name="connsiteY18" fmla="*/ 307750 h 842671"/>
                  <a:gd name="connsiteX19" fmla="*/ 794788 w 854342"/>
                  <a:gd name="connsiteY19" fmla="*/ 297625 h 842671"/>
                  <a:gd name="connsiteX20" fmla="*/ 823475 w 854342"/>
                  <a:gd name="connsiteY20" fmla="*/ 295938 h 842671"/>
                  <a:gd name="connsiteX21" fmla="*/ 847099 w 854342"/>
                  <a:gd name="connsiteY21" fmla="*/ 307750 h 842671"/>
                  <a:gd name="connsiteX22" fmla="*/ 830225 w 854342"/>
                  <a:gd name="connsiteY22" fmla="*/ 324624 h 842671"/>
                  <a:gd name="connsiteX23" fmla="*/ 847099 w 854342"/>
                  <a:gd name="connsiteY23" fmla="*/ 329687 h 842671"/>
                  <a:gd name="connsiteX24" fmla="*/ 854342 w 854342"/>
                  <a:gd name="connsiteY24" fmla="*/ 327617 h 842671"/>
                  <a:gd name="connsiteX25" fmla="*/ 854342 w 854342"/>
                  <a:gd name="connsiteY25" fmla="*/ 757504 h 842671"/>
                  <a:gd name="connsiteX26" fmla="*/ 845412 w 854342"/>
                  <a:gd name="connsiteY26" fmla="*/ 756611 h 842671"/>
                  <a:gd name="connsiteX27" fmla="*/ 831912 w 854342"/>
                  <a:gd name="connsiteY27" fmla="*/ 766736 h 842671"/>
                  <a:gd name="connsiteX28" fmla="*/ 811663 w 854342"/>
                  <a:gd name="connsiteY28" fmla="*/ 783610 h 842671"/>
                  <a:gd name="connsiteX29" fmla="*/ 794788 w 854342"/>
                  <a:gd name="connsiteY29" fmla="*/ 768423 h 842671"/>
                  <a:gd name="connsiteX30" fmla="*/ 762727 w 854342"/>
                  <a:gd name="connsiteY30" fmla="*/ 790360 h 842671"/>
                  <a:gd name="connsiteX31" fmla="*/ 754290 w 854342"/>
                  <a:gd name="connsiteY31" fmla="*/ 798797 h 842671"/>
                  <a:gd name="connsiteX32" fmla="*/ 754290 w 854342"/>
                  <a:gd name="connsiteY32" fmla="*/ 813984 h 842671"/>
                  <a:gd name="connsiteX33" fmla="*/ 646293 w 854342"/>
                  <a:gd name="connsiteY33" fmla="*/ 842671 h 842671"/>
                  <a:gd name="connsiteX34" fmla="*/ 624356 w 854342"/>
                  <a:gd name="connsiteY34" fmla="*/ 825797 h 842671"/>
                  <a:gd name="connsiteX35" fmla="*/ 580482 w 854342"/>
                  <a:gd name="connsiteY35" fmla="*/ 825797 h 842671"/>
                  <a:gd name="connsiteX36" fmla="*/ 487673 w 854342"/>
                  <a:gd name="connsiteY36" fmla="*/ 758299 h 842671"/>
                  <a:gd name="connsiteX37" fmla="*/ 465736 w 854342"/>
                  <a:gd name="connsiteY37" fmla="*/ 763361 h 842671"/>
                  <a:gd name="connsiteX38" fmla="*/ 447174 w 854342"/>
                  <a:gd name="connsiteY38" fmla="*/ 736362 h 842671"/>
                  <a:gd name="connsiteX39" fmla="*/ 430299 w 854342"/>
                  <a:gd name="connsiteY39" fmla="*/ 726237 h 842671"/>
                  <a:gd name="connsiteX40" fmla="*/ 418487 w 854342"/>
                  <a:gd name="connsiteY40" fmla="*/ 717800 h 842671"/>
                  <a:gd name="connsiteX41" fmla="*/ 406675 w 854342"/>
                  <a:gd name="connsiteY41" fmla="*/ 700925 h 842671"/>
                  <a:gd name="connsiteX42" fmla="*/ 381363 w 854342"/>
                  <a:gd name="connsiteY42" fmla="*/ 697551 h 842671"/>
                  <a:gd name="connsiteX43" fmla="*/ 361114 w 854342"/>
                  <a:gd name="connsiteY43" fmla="*/ 697551 h 842671"/>
                  <a:gd name="connsiteX44" fmla="*/ 354364 w 854342"/>
                  <a:gd name="connsiteY44" fmla="*/ 702613 h 842671"/>
                  <a:gd name="connsiteX45" fmla="*/ 308803 w 854342"/>
                  <a:gd name="connsiteY45" fmla="*/ 695863 h 842671"/>
                  <a:gd name="connsiteX46" fmla="*/ 268304 w 854342"/>
                  <a:gd name="connsiteY46" fmla="*/ 712738 h 842671"/>
                  <a:gd name="connsiteX47" fmla="*/ 224431 w 854342"/>
                  <a:gd name="connsiteY47" fmla="*/ 692488 h 842671"/>
                  <a:gd name="connsiteX48" fmla="*/ 209244 w 854342"/>
                  <a:gd name="connsiteY48" fmla="*/ 700925 h 842671"/>
                  <a:gd name="connsiteX49" fmla="*/ 187307 w 854342"/>
                  <a:gd name="connsiteY49" fmla="*/ 700925 h 842671"/>
                  <a:gd name="connsiteX50" fmla="*/ 177182 w 854342"/>
                  <a:gd name="connsiteY50" fmla="*/ 695863 h 842671"/>
                  <a:gd name="connsiteX51" fmla="*/ 151870 w 854342"/>
                  <a:gd name="connsiteY51" fmla="*/ 702613 h 842671"/>
                  <a:gd name="connsiteX52" fmla="*/ 146808 w 854342"/>
                  <a:gd name="connsiteY52" fmla="*/ 712738 h 842671"/>
                  <a:gd name="connsiteX53" fmla="*/ 146808 w 854342"/>
                  <a:gd name="connsiteY53" fmla="*/ 724550 h 842671"/>
                  <a:gd name="connsiteX54" fmla="*/ 129934 w 854342"/>
                  <a:gd name="connsiteY54" fmla="*/ 734674 h 842671"/>
                  <a:gd name="connsiteX55" fmla="*/ 106309 w 854342"/>
                  <a:gd name="connsiteY55" fmla="*/ 741424 h 842671"/>
                  <a:gd name="connsiteX56" fmla="*/ 89435 w 854342"/>
                  <a:gd name="connsiteY56" fmla="*/ 721175 h 842671"/>
                  <a:gd name="connsiteX57" fmla="*/ 67498 w 854342"/>
                  <a:gd name="connsiteY57" fmla="*/ 734674 h 842671"/>
                  <a:gd name="connsiteX58" fmla="*/ 53998 w 854342"/>
                  <a:gd name="connsiteY58" fmla="*/ 734674 h 842671"/>
                  <a:gd name="connsiteX59" fmla="*/ 52311 w 854342"/>
                  <a:gd name="connsiteY59" fmla="*/ 716113 h 842671"/>
                  <a:gd name="connsiteX60" fmla="*/ 64123 w 854342"/>
                  <a:gd name="connsiteY60" fmla="*/ 702613 h 842671"/>
                  <a:gd name="connsiteX61" fmla="*/ 48936 w 854342"/>
                  <a:gd name="connsiteY61" fmla="*/ 692488 h 842671"/>
                  <a:gd name="connsiteX62" fmla="*/ 48936 w 854342"/>
                  <a:gd name="connsiteY62" fmla="*/ 667177 h 842671"/>
                  <a:gd name="connsiteX63" fmla="*/ 25312 w 854342"/>
                  <a:gd name="connsiteY63" fmla="*/ 643552 h 842671"/>
                  <a:gd name="connsiteX64" fmla="*/ 11812 w 854342"/>
                  <a:gd name="connsiteY64" fmla="*/ 643552 h 842671"/>
                  <a:gd name="connsiteX65" fmla="*/ 10125 w 854342"/>
                  <a:gd name="connsiteY65" fmla="*/ 628365 h 842671"/>
                  <a:gd name="connsiteX66" fmla="*/ 1688 w 854342"/>
                  <a:gd name="connsiteY66" fmla="*/ 619928 h 842671"/>
                  <a:gd name="connsiteX67" fmla="*/ 3375 w 854342"/>
                  <a:gd name="connsiteY67" fmla="*/ 597991 h 842671"/>
                  <a:gd name="connsiteX68" fmla="*/ 15187 w 854342"/>
                  <a:gd name="connsiteY68" fmla="*/ 574367 h 842671"/>
                  <a:gd name="connsiteX69" fmla="*/ 37124 w 854342"/>
                  <a:gd name="connsiteY69" fmla="*/ 567617 h 842671"/>
                  <a:gd name="connsiteX70" fmla="*/ 16875 w 854342"/>
                  <a:gd name="connsiteY70" fmla="*/ 538930 h 842671"/>
                  <a:gd name="connsiteX71" fmla="*/ 0 w 854342"/>
                  <a:gd name="connsiteY71" fmla="*/ 535555 h 842671"/>
                  <a:gd name="connsiteX72" fmla="*/ 13500 w 854342"/>
                  <a:gd name="connsiteY72" fmla="*/ 513619 h 842671"/>
                  <a:gd name="connsiteX73" fmla="*/ 13500 w 854342"/>
                  <a:gd name="connsiteY73" fmla="*/ 489994 h 842671"/>
                  <a:gd name="connsiteX74" fmla="*/ 26999 w 854342"/>
                  <a:gd name="connsiteY74" fmla="*/ 476495 h 842671"/>
                  <a:gd name="connsiteX75" fmla="*/ 10125 w 854342"/>
                  <a:gd name="connsiteY75" fmla="*/ 469745 h 842671"/>
                  <a:gd name="connsiteX76" fmla="*/ 11812 w 854342"/>
                  <a:gd name="connsiteY76" fmla="*/ 457933 h 842671"/>
                  <a:gd name="connsiteX77" fmla="*/ 20250 w 854342"/>
                  <a:gd name="connsiteY77" fmla="*/ 441058 h 842671"/>
                  <a:gd name="connsiteX78" fmla="*/ 47249 w 854342"/>
                  <a:gd name="connsiteY78" fmla="*/ 429246 h 842671"/>
                  <a:gd name="connsiteX79" fmla="*/ 53998 w 854342"/>
                  <a:gd name="connsiteY79" fmla="*/ 402247 h 842671"/>
                  <a:gd name="connsiteX80" fmla="*/ 64123 w 854342"/>
                  <a:gd name="connsiteY80" fmla="*/ 381998 h 842671"/>
                  <a:gd name="connsiteX81" fmla="*/ 79310 w 854342"/>
                  <a:gd name="connsiteY81" fmla="*/ 376935 h 842671"/>
                  <a:gd name="connsiteX82" fmla="*/ 89435 w 854342"/>
                  <a:gd name="connsiteY82" fmla="*/ 344874 h 842671"/>
                  <a:gd name="connsiteX83" fmla="*/ 89435 w 854342"/>
                  <a:gd name="connsiteY83" fmla="*/ 329687 h 842671"/>
                  <a:gd name="connsiteX84" fmla="*/ 107997 w 854342"/>
                  <a:gd name="connsiteY84" fmla="*/ 316187 h 842671"/>
                  <a:gd name="connsiteX85" fmla="*/ 126559 w 854342"/>
                  <a:gd name="connsiteY85" fmla="*/ 324624 h 842671"/>
                  <a:gd name="connsiteX86" fmla="*/ 126559 w 854342"/>
                  <a:gd name="connsiteY86" fmla="*/ 312812 h 842671"/>
                  <a:gd name="connsiteX87" fmla="*/ 123184 w 854342"/>
                  <a:gd name="connsiteY87" fmla="*/ 304375 h 842671"/>
                  <a:gd name="connsiteX88" fmla="*/ 124871 w 854342"/>
                  <a:gd name="connsiteY88" fmla="*/ 294250 h 842671"/>
                  <a:gd name="connsiteX89" fmla="*/ 106309 w 854342"/>
                  <a:gd name="connsiteY89" fmla="*/ 280751 h 842671"/>
                  <a:gd name="connsiteX90" fmla="*/ 99560 w 854342"/>
                  <a:gd name="connsiteY90" fmla="*/ 258814 h 842671"/>
                  <a:gd name="connsiteX91" fmla="*/ 124871 w 854342"/>
                  <a:gd name="connsiteY91" fmla="*/ 236877 h 842671"/>
                  <a:gd name="connsiteX92" fmla="*/ 150183 w 854342"/>
                  <a:gd name="connsiteY92" fmla="*/ 243627 h 842671"/>
                  <a:gd name="connsiteX93" fmla="*/ 173807 w 854342"/>
                  <a:gd name="connsiteY93" fmla="*/ 230127 h 842671"/>
                  <a:gd name="connsiteX94" fmla="*/ 209244 w 854342"/>
                  <a:gd name="connsiteY94" fmla="*/ 198066 h 842671"/>
                  <a:gd name="connsiteX95" fmla="*/ 212619 w 854342"/>
                  <a:gd name="connsiteY95" fmla="*/ 164317 h 842671"/>
                  <a:gd name="connsiteX96" fmla="*/ 199119 w 854342"/>
                  <a:gd name="connsiteY96" fmla="*/ 155879 h 842671"/>
                  <a:gd name="connsiteX97" fmla="*/ 209244 w 854342"/>
                  <a:gd name="connsiteY97" fmla="*/ 117068 h 842671"/>
                  <a:gd name="connsiteX98" fmla="*/ 180557 w 854342"/>
                  <a:gd name="connsiteY98" fmla="*/ 100194 h 842671"/>
                  <a:gd name="connsiteX99" fmla="*/ 181847 w 854342"/>
                  <a:gd name="connsiteY99" fmla="*/ 62799 h 842671"/>
                  <a:gd name="connsiteX100" fmla="*/ 484369 w 854342"/>
                  <a:gd name="connsiteY100" fmla="*/ 33998 h 842671"/>
                  <a:gd name="connsiteX0" fmla="*/ 555830 w 854342"/>
                  <a:gd name="connsiteY0" fmla="*/ 0 h 779872"/>
                  <a:gd name="connsiteX1" fmla="*/ 546733 w 854342"/>
                  <a:gd name="connsiteY1" fmla="*/ 10396 h 779872"/>
                  <a:gd name="connsiteX2" fmla="*/ 543359 w 854342"/>
                  <a:gd name="connsiteY2" fmla="*/ 55957 h 779872"/>
                  <a:gd name="connsiteX3" fmla="*/ 534921 w 854342"/>
                  <a:gd name="connsiteY3" fmla="*/ 66081 h 779872"/>
                  <a:gd name="connsiteX4" fmla="*/ 545046 w 854342"/>
                  <a:gd name="connsiteY4" fmla="*/ 74519 h 779872"/>
                  <a:gd name="connsiteX5" fmla="*/ 543359 w 854342"/>
                  <a:gd name="connsiteY5" fmla="*/ 101518 h 779872"/>
                  <a:gd name="connsiteX6" fmla="*/ 612544 w 854342"/>
                  <a:gd name="connsiteY6" fmla="*/ 128517 h 779872"/>
                  <a:gd name="connsiteX7" fmla="*/ 620981 w 854342"/>
                  <a:gd name="connsiteY7" fmla="*/ 145391 h 779872"/>
                  <a:gd name="connsiteX8" fmla="*/ 647980 w 854342"/>
                  <a:gd name="connsiteY8" fmla="*/ 145391 h 779872"/>
                  <a:gd name="connsiteX9" fmla="*/ 668230 w 854342"/>
                  <a:gd name="connsiteY9" fmla="*/ 167328 h 779872"/>
                  <a:gd name="connsiteX10" fmla="*/ 696916 w 854342"/>
                  <a:gd name="connsiteY10" fmla="*/ 150454 h 779872"/>
                  <a:gd name="connsiteX11" fmla="*/ 735728 w 854342"/>
                  <a:gd name="connsiteY11" fmla="*/ 150454 h 779872"/>
                  <a:gd name="connsiteX12" fmla="*/ 740790 w 854342"/>
                  <a:gd name="connsiteY12" fmla="*/ 170703 h 779872"/>
                  <a:gd name="connsiteX13" fmla="*/ 727290 w 854342"/>
                  <a:gd name="connsiteY13" fmla="*/ 184203 h 779872"/>
                  <a:gd name="connsiteX14" fmla="*/ 755977 w 854342"/>
                  <a:gd name="connsiteY14" fmla="*/ 194328 h 779872"/>
                  <a:gd name="connsiteX15" fmla="*/ 769477 w 854342"/>
                  <a:gd name="connsiteY15" fmla="*/ 206140 h 779872"/>
                  <a:gd name="connsiteX16" fmla="*/ 759352 w 854342"/>
                  <a:gd name="connsiteY16" fmla="*/ 229764 h 779872"/>
                  <a:gd name="connsiteX17" fmla="*/ 777914 w 854342"/>
                  <a:gd name="connsiteY17" fmla="*/ 248326 h 779872"/>
                  <a:gd name="connsiteX18" fmla="*/ 789726 w 854342"/>
                  <a:gd name="connsiteY18" fmla="*/ 244951 h 779872"/>
                  <a:gd name="connsiteX19" fmla="*/ 794788 w 854342"/>
                  <a:gd name="connsiteY19" fmla="*/ 234826 h 779872"/>
                  <a:gd name="connsiteX20" fmla="*/ 823475 w 854342"/>
                  <a:gd name="connsiteY20" fmla="*/ 233139 h 779872"/>
                  <a:gd name="connsiteX21" fmla="*/ 847099 w 854342"/>
                  <a:gd name="connsiteY21" fmla="*/ 244951 h 779872"/>
                  <a:gd name="connsiteX22" fmla="*/ 830225 w 854342"/>
                  <a:gd name="connsiteY22" fmla="*/ 261825 h 779872"/>
                  <a:gd name="connsiteX23" fmla="*/ 847099 w 854342"/>
                  <a:gd name="connsiteY23" fmla="*/ 266888 h 779872"/>
                  <a:gd name="connsiteX24" fmla="*/ 854342 w 854342"/>
                  <a:gd name="connsiteY24" fmla="*/ 264818 h 779872"/>
                  <a:gd name="connsiteX25" fmla="*/ 854342 w 854342"/>
                  <a:gd name="connsiteY25" fmla="*/ 694705 h 779872"/>
                  <a:gd name="connsiteX26" fmla="*/ 845412 w 854342"/>
                  <a:gd name="connsiteY26" fmla="*/ 693812 h 779872"/>
                  <a:gd name="connsiteX27" fmla="*/ 831912 w 854342"/>
                  <a:gd name="connsiteY27" fmla="*/ 703937 h 779872"/>
                  <a:gd name="connsiteX28" fmla="*/ 811663 w 854342"/>
                  <a:gd name="connsiteY28" fmla="*/ 720811 h 779872"/>
                  <a:gd name="connsiteX29" fmla="*/ 794788 w 854342"/>
                  <a:gd name="connsiteY29" fmla="*/ 705624 h 779872"/>
                  <a:gd name="connsiteX30" fmla="*/ 762727 w 854342"/>
                  <a:gd name="connsiteY30" fmla="*/ 727561 h 779872"/>
                  <a:gd name="connsiteX31" fmla="*/ 754290 w 854342"/>
                  <a:gd name="connsiteY31" fmla="*/ 735998 h 779872"/>
                  <a:gd name="connsiteX32" fmla="*/ 754290 w 854342"/>
                  <a:gd name="connsiteY32" fmla="*/ 751185 h 779872"/>
                  <a:gd name="connsiteX33" fmla="*/ 646293 w 854342"/>
                  <a:gd name="connsiteY33" fmla="*/ 779872 h 779872"/>
                  <a:gd name="connsiteX34" fmla="*/ 624356 w 854342"/>
                  <a:gd name="connsiteY34" fmla="*/ 762998 h 779872"/>
                  <a:gd name="connsiteX35" fmla="*/ 580482 w 854342"/>
                  <a:gd name="connsiteY35" fmla="*/ 762998 h 779872"/>
                  <a:gd name="connsiteX36" fmla="*/ 487673 w 854342"/>
                  <a:gd name="connsiteY36" fmla="*/ 695500 h 779872"/>
                  <a:gd name="connsiteX37" fmla="*/ 465736 w 854342"/>
                  <a:gd name="connsiteY37" fmla="*/ 700562 h 779872"/>
                  <a:gd name="connsiteX38" fmla="*/ 447174 w 854342"/>
                  <a:gd name="connsiteY38" fmla="*/ 673563 h 779872"/>
                  <a:gd name="connsiteX39" fmla="*/ 430299 w 854342"/>
                  <a:gd name="connsiteY39" fmla="*/ 663438 h 779872"/>
                  <a:gd name="connsiteX40" fmla="*/ 418487 w 854342"/>
                  <a:gd name="connsiteY40" fmla="*/ 655001 h 779872"/>
                  <a:gd name="connsiteX41" fmla="*/ 406675 w 854342"/>
                  <a:gd name="connsiteY41" fmla="*/ 638126 h 779872"/>
                  <a:gd name="connsiteX42" fmla="*/ 381363 w 854342"/>
                  <a:gd name="connsiteY42" fmla="*/ 634752 h 779872"/>
                  <a:gd name="connsiteX43" fmla="*/ 361114 w 854342"/>
                  <a:gd name="connsiteY43" fmla="*/ 634752 h 779872"/>
                  <a:gd name="connsiteX44" fmla="*/ 354364 w 854342"/>
                  <a:gd name="connsiteY44" fmla="*/ 639814 h 779872"/>
                  <a:gd name="connsiteX45" fmla="*/ 308803 w 854342"/>
                  <a:gd name="connsiteY45" fmla="*/ 633064 h 779872"/>
                  <a:gd name="connsiteX46" fmla="*/ 268304 w 854342"/>
                  <a:gd name="connsiteY46" fmla="*/ 649939 h 779872"/>
                  <a:gd name="connsiteX47" fmla="*/ 224431 w 854342"/>
                  <a:gd name="connsiteY47" fmla="*/ 629689 h 779872"/>
                  <a:gd name="connsiteX48" fmla="*/ 209244 w 854342"/>
                  <a:gd name="connsiteY48" fmla="*/ 638126 h 779872"/>
                  <a:gd name="connsiteX49" fmla="*/ 187307 w 854342"/>
                  <a:gd name="connsiteY49" fmla="*/ 638126 h 779872"/>
                  <a:gd name="connsiteX50" fmla="*/ 177182 w 854342"/>
                  <a:gd name="connsiteY50" fmla="*/ 633064 h 779872"/>
                  <a:gd name="connsiteX51" fmla="*/ 151870 w 854342"/>
                  <a:gd name="connsiteY51" fmla="*/ 639814 h 779872"/>
                  <a:gd name="connsiteX52" fmla="*/ 146808 w 854342"/>
                  <a:gd name="connsiteY52" fmla="*/ 649939 h 779872"/>
                  <a:gd name="connsiteX53" fmla="*/ 146808 w 854342"/>
                  <a:gd name="connsiteY53" fmla="*/ 661751 h 779872"/>
                  <a:gd name="connsiteX54" fmla="*/ 129934 w 854342"/>
                  <a:gd name="connsiteY54" fmla="*/ 671875 h 779872"/>
                  <a:gd name="connsiteX55" fmla="*/ 106309 w 854342"/>
                  <a:gd name="connsiteY55" fmla="*/ 678625 h 779872"/>
                  <a:gd name="connsiteX56" fmla="*/ 89435 w 854342"/>
                  <a:gd name="connsiteY56" fmla="*/ 658376 h 779872"/>
                  <a:gd name="connsiteX57" fmla="*/ 67498 w 854342"/>
                  <a:gd name="connsiteY57" fmla="*/ 671875 h 779872"/>
                  <a:gd name="connsiteX58" fmla="*/ 53998 w 854342"/>
                  <a:gd name="connsiteY58" fmla="*/ 671875 h 779872"/>
                  <a:gd name="connsiteX59" fmla="*/ 52311 w 854342"/>
                  <a:gd name="connsiteY59" fmla="*/ 653314 h 779872"/>
                  <a:gd name="connsiteX60" fmla="*/ 64123 w 854342"/>
                  <a:gd name="connsiteY60" fmla="*/ 639814 h 779872"/>
                  <a:gd name="connsiteX61" fmla="*/ 48936 w 854342"/>
                  <a:gd name="connsiteY61" fmla="*/ 629689 h 779872"/>
                  <a:gd name="connsiteX62" fmla="*/ 48936 w 854342"/>
                  <a:gd name="connsiteY62" fmla="*/ 604378 h 779872"/>
                  <a:gd name="connsiteX63" fmla="*/ 25312 w 854342"/>
                  <a:gd name="connsiteY63" fmla="*/ 580753 h 779872"/>
                  <a:gd name="connsiteX64" fmla="*/ 11812 w 854342"/>
                  <a:gd name="connsiteY64" fmla="*/ 580753 h 779872"/>
                  <a:gd name="connsiteX65" fmla="*/ 10125 w 854342"/>
                  <a:gd name="connsiteY65" fmla="*/ 565566 h 779872"/>
                  <a:gd name="connsiteX66" fmla="*/ 1688 w 854342"/>
                  <a:gd name="connsiteY66" fmla="*/ 557129 h 779872"/>
                  <a:gd name="connsiteX67" fmla="*/ 3375 w 854342"/>
                  <a:gd name="connsiteY67" fmla="*/ 535192 h 779872"/>
                  <a:gd name="connsiteX68" fmla="*/ 15187 w 854342"/>
                  <a:gd name="connsiteY68" fmla="*/ 511568 h 779872"/>
                  <a:gd name="connsiteX69" fmla="*/ 37124 w 854342"/>
                  <a:gd name="connsiteY69" fmla="*/ 504818 h 779872"/>
                  <a:gd name="connsiteX70" fmla="*/ 16875 w 854342"/>
                  <a:gd name="connsiteY70" fmla="*/ 476131 h 779872"/>
                  <a:gd name="connsiteX71" fmla="*/ 0 w 854342"/>
                  <a:gd name="connsiteY71" fmla="*/ 472756 h 779872"/>
                  <a:gd name="connsiteX72" fmla="*/ 13500 w 854342"/>
                  <a:gd name="connsiteY72" fmla="*/ 450820 h 779872"/>
                  <a:gd name="connsiteX73" fmla="*/ 13500 w 854342"/>
                  <a:gd name="connsiteY73" fmla="*/ 427195 h 779872"/>
                  <a:gd name="connsiteX74" fmla="*/ 26999 w 854342"/>
                  <a:gd name="connsiteY74" fmla="*/ 413696 h 779872"/>
                  <a:gd name="connsiteX75" fmla="*/ 10125 w 854342"/>
                  <a:gd name="connsiteY75" fmla="*/ 406946 h 779872"/>
                  <a:gd name="connsiteX76" fmla="*/ 11812 w 854342"/>
                  <a:gd name="connsiteY76" fmla="*/ 395134 h 779872"/>
                  <a:gd name="connsiteX77" fmla="*/ 20250 w 854342"/>
                  <a:gd name="connsiteY77" fmla="*/ 378259 h 779872"/>
                  <a:gd name="connsiteX78" fmla="*/ 47249 w 854342"/>
                  <a:gd name="connsiteY78" fmla="*/ 366447 h 779872"/>
                  <a:gd name="connsiteX79" fmla="*/ 53998 w 854342"/>
                  <a:gd name="connsiteY79" fmla="*/ 339448 h 779872"/>
                  <a:gd name="connsiteX80" fmla="*/ 64123 w 854342"/>
                  <a:gd name="connsiteY80" fmla="*/ 319199 h 779872"/>
                  <a:gd name="connsiteX81" fmla="*/ 79310 w 854342"/>
                  <a:gd name="connsiteY81" fmla="*/ 314136 h 779872"/>
                  <a:gd name="connsiteX82" fmla="*/ 89435 w 854342"/>
                  <a:gd name="connsiteY82" fmla="*/ 282075 h 779872"/>
                  <a:gd name="connsiteX83" fmla="*/ 89435 w 854342"/>
                  <a:gd name="connsiteY83" fmla="*/ 266888 h 779872"/>
                  <a:gd name="connsiteX84" fmla="*/ 107997 w 854342"/>
                  <a:gd name="connsiteY84" fmla="*/ 253388 h 779872"/>
                  <a:gd name="connsiteX85" fmla="*/ 126559 w 854342"/>
                  <a:gd name="connsiteY85" fmla="*/ 261825 h 779872"/>
                  <a:gd name="connsiteX86" fmla="*/ 126559 w 854342"/>
                  <a:gd name="connsiteY86" fmla="*/ 250013 h 779872"/>
                  <a:gd name="connsiteX87" fmla="*/ 123184 w 854342"/>
                  <a:gd name="connsiteY87" fmla="*/ 241576 h 779872"/>
                  <a:gd name="connsiteX88" fmla="*/ 124871 w 854342"/>
                  <a:gd name="connsiteY88" fmla="*/ 231451 h 779872"/>
                  <a:gd name="connsiteX89" fmla="*/ 106309 w 854342"/>
                  <a:gd name="connsiteY89" fmla="*/ 217952 h 779872"/>
                  <a:gd name="connsiteX90" fmla="*/ 99560 w 854342"/>
                  <a:gd name="connsiteY90" fmla="*/ 196015 h 779872"/>
                  <a:gd name="connsiteX91" fmla="*/ 124871 w 854342"/>
                  <a:gd name="connsiteY91" fmla="*/ 174078 h 779872"/>
                  <a:gd name="connsiteX92" fmla="*/ 150183 w 854342"/>
                  <a:gd name="connsiteY92" fmla="*/ 180828 h 779872"/>
                  <a:gd name="connsiteX93" fmla="*/ 173807 w 854342"/>
                  <a:gd name="connsiteY93" fmla="*/ 167328 h 779872"/>
                  <a:gd name="connsiteX94" fmla="*/ 209244 w 854342"/>
                  <a:gd name="connsiteY94" fmla="*/ 135267 h 779872"/>
                  <a:gd name="connsiteX95" fmla="*/ 212619 w 854342"/>
                  <a:gd name="connsiteY95" fmla="*/ 101518 h 779872"/>
                  <a:gd name="connsiteX96" fmla="*/ 199119 w 854342"/>
                  <a:gd name="connsiteY96" fmla="*/ 93080 h 779872"/>
                  <a:gd name="connsiteX97" fmla="*/ 209244 w 854342"/>
                  <a:gd name="connsiteY97" fmla="*/ 54269 h 779872"/>
                  <a:gd name="connsiteX98" fmla="*/ 180557 w 854342"/>
                  <a:gd name="connsiteY98" fmla="*/ 37395 h 779872"/>
                  <a:gd name="connsiteX99" fmla="*/ 181847 w 854342"/>
                  <a:gd name="connsiteY99" fmla="*/ 0 h 779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854342" h="779872">
                    <a:moveTo>
                      <a:pt x="555830" y="0"/>
                    </a:moveTo>
                    <a:lnTo>
                      <a:pt x="546733" y="10396"/>
                    </a:lnTo>
                    <a:lnTo>
                      <a:pt x="543359" y="55957"/>
                    </a:lnTo>
                    <a:lnTo>
                      <a:pt x="534921" y="66081"/>
                    </a:lnTo>
                    <a:lnTo>
                      <a:pt x="545046" y="74519"/>
                    </a:lnTo>
                    <a:cubicBezTo>
                      <a:pt x="544484" y="83519"/>
                      <a:pt x="543921" y="92518"/>
                      <a:pt x="543359" y="101518"/>
                    </a:cubicBezTo>
                    <a:lnTo>
                      <a:pt x="612544" y="128517"/>
                    </a:lnTo>
                    <a:lnTo>
                      <a:pt x="620981" y="145391"/>
                    </a:lnTo>
                    <a:lnTo>
                      <a:pt x="647980" y="145391"/>
                    </a:lnTo>
                    <a:lnTo>
                      <a:pt x="668230" y="167328"/>
                    </a:lnTo>
                    <a:lnTo>
                      <a:pt x="696916" y="150454"/>
                    </a:lnTo>
                    <a:lnTo>
                      <a:pt x="735728" y="150454"/>
                    </a:lnTo>
                    <a:lnTo>
                      <a:pt x="740790" y="170703"/>
                    </a:lnTo>
                    <a:lnTo>
                      <a:pt x="727290" y="184203"/>
                    </a:lnTo>
                    <a:lnTo>
                      <a:pt x="755977" y="194328"/>
                    </a:lnTo>
                    <a:lnTo>
                      <a:pt x="769477" y="206140"/>
                    </a:lnTo>
                    <a:lnTo>
                      <a:pt x="759352" y="229764"/>
                    </a:lnTo>
                    <a:lnTo>
                      <a:pt x="777914" y="248326"/>
                    </a:lnTo>
                    <a:lnTo>
                      <a:pt x="789726" y="244951"/>
                    </a:lnTo>
                    <a:lnTo>
                      <a:pt x="794788" y="234826"/>
                    </a:lnTo>
                    <a:lnTo>
                      <a:pt x="823475" y="233139"/>
                    </a:lnTo>
                    <a:lnTo>
                      <a:pt x="847099" y="244951"/>
                    </a:lnTo>
                    <a:lnTo>
                      <a:pt x="830225" y="261825"/>
                    </a:lnTo>
                    <a:lnTo>
                      <a:pt x="847099" y="266888"/>
                    </a:lnTo>
                    <a:lnTo>
                      <a:pt x="854342" y="264818"/>
                    </a:lnTo>
                    <a:lnTo>
                      <a:pt x="854342" y="694705"/>
                    </a:lnTo>
                    <a:lnTo>
                      <a:pt x="845412" y="693812"/>
                    </a:lnTo>
                    <a:lnTo>
                      <a:pt x="831912" y="703937"/>
                    </a:lnTo>
                    <a:lnTo>
                      <a:pt x="811663" y="720811"/>
                    </a:lnTo>
                    <a:lnTo>
                      <a:pt x="794788" y="705624"/>
                    </a:lnTo>
                    <a:lnTo>
                      <a:pt x="762727" y="727561"/>
                    </a:lnTo>
                    <a:lnTo>
                      <a:pt x="754290" y="735998"/>
                    </a:lnTo>
                    <a:lnTo>
                      <a:pt x="754290" y="751185"/>
                    </a:lnTo>
                    <a:lnTo>
                      <a:pt x="646293" y="779872"/>
                    </a:lnTo>
                    <a:lnTo>
                      <a:pt x="624356" y="762998"/>
                    </a:lnTo>
                    <a:lnTo>
                      <a:pt x="580482" y="762998"/>
                    </a:lnTo>
                    <a:lnTo>
                      <a:pt x="487673" y="695500"/>
                    </a:lnTo>
                    <a:lnTo>
                      <a:pt x="465736" y="700562"/>
                    </a:lnTo>
                    <a:lnTo>
                      <a:pt x="447174" y="673563"/>
                    </a:lnTo>
                    <a:lnTo>
                      <a:pt x="430299" y="663438"/>
                    </a:lnTo>
                    <a:lnTo>
                      <a:pt x="418487" y="655001"/>
                    </a:lnTo>
                    <a:lnTo>
                      <a:pt x="406675" y="638126"/>
                    </a:lnTo>
                    <a:lnTo>
                      <a:pt x="381363" y="634752"/>
                    </a:lnTo>
                    <a:lnTo>
                      <a:pt x="361114" y="634752"/>
                    </a:lnTo>
                    <a:lnTo>
                      <a:pt x="354364" y="639814"/>
                    </a:lnTo>
                    <a:lnTo>
                      <a:pt x="308803" y="633064"/>
                    </a:lnTo>
                    <a:lnTo>
                      <a:pt x="268304" y="649939"/>
                    </a:lnTo>
                    <a:lnTo>
                      <a:pt x="224431" y="629689"/>
                    </a:lnTo>
                    <a:lnTo>
                      <a:pt x="209244" y="638126"/>
                    </a:lnTo>
                    <a:lnTo>
                      <a:pt x="187307" y="638126"/>
                    </a:lnTo>
                    <a:lnTo>
                      <a:pt x="177182" y="633064"/>
                    </a:lnTo>
                    <a:lnTo>
                      <a:pt x="151870" y="639814"/>
                    </a:lnTo>
                    <a:lnTo>
                      <a:pt x="146808" y="649939"/>
                    </a:lnTo>
                    <a:lnTo>
                      <a:pt x="146808" y="661751"/>
                    </a:lnTo>
                    <a:lnTo>
                      <a:pt x="129934" y="671875"/>
                    </a:lnTo>
                    <a:lnTo>
                      <a:pt x="106309" y="678625"/>
                    </a:lnTo>
                    <a:lnTo>
                      <a:pt x="89435" y="658376"/>
                    </a:lnTo>
                    <a:lnTo>
                      <a:pt x="67498" y="671875"/>
                    </a:lnTo>
                    <a:lnTo>
                      <a:pt x="53998" y="671875"/>
                    </a:lnTo>
                    <a:lnTo>
                      <a:pt x="52311" y="653314"/>
                    </a:lnTo>
                    <a:lnTo>
                      <a:pt x="64123" y="639814"/>
                    </a:lnTo>
                    <a:lnTo>
                      <a:pt x="48936" y="629689"/>
                    </a:lnTo>
                    <a:lnTo>
                      <a:pt x="48936" y="604378"/>
                    </a:lnTo>
                    <a:lnTo>
                      <a:pt x="25312" y="580753"/>
                    </a:lnTo>
                    <a:lnTo>
                      <a:pt x="11812" y="580753"/>
                    </a:lnTo>
                    <a:lnTo>
                      <a:pt x="10125" y="565566"/>
                    </a:lnTo>
                    <a:lnTo>
                      <a:pt x="1688" y="557129"/>
                    </a:lnTo>
                    <a:lnTo>
                      <a:pt x="3375" y="535192"/>
                    </a:lnTo>
                    <a:lnTo>
                      <a:pt x="15187" y="511568"/>
                    </a:lnTo>
                    <a:lnTo>
                      <a:pt x="37124" y="504818"/>
                    </a:lnTo>
                    <a:lnTo>
                      <a:pt x="16875" y="476131"/>
                    </a:lnTo>
                    <a:lnTo>
                      <a:pt x="0" y="472756"/>
                    </a:lnTo>
                    <a:lnTo>
                      <a:pt x="13500" y="450820"/>
                    </a:lnTo>
                    <a:lnTo>
                      <a:pt x="13500" y="427195"/>
                    </a:lnTo>
                    <a:lnTo>
                      <a:pt x="26999" y="413696"/>
                    </a:lnTo>
                    <a:lnTo>
                      <a:pt x="10125" y="406946"/>
                    </a:lnTo>
                    <a:lnTo>
                      <a:pt x="11812" y="395134"/>
                    </a:lnTo>
                    <a:lnTo>
                      <a:pt x="20250" y="378259"/>
                    </a:lnTo>
                    <a:lnTo>
                      <a:pt x="47249" y="366447"/>
                    </a:lnTo>
                    <a:lnTo>
                      <a:pt x="53998" y="339448"/>
                    </a:lnTo>
                    <a:lnTo>
                      <a:pt x="64123" y="319199"/>
                    </a:lnTo>
                    <a:lnTo>
                      <a:pt x="79310" y="314136"/>
                    </a:lnTo>
                    <a:lnTo>
                      <a:pt x="89435" y="282075"/>
                    </a:lnTo>
                    <a:lnTo>
                      <a:pt x="89435" y="266888"/>
                    </a:lnTo>
                    <a:lnTo>
                      <a:pt x="107997" y="253388"/>
                    </a:lnTo>
                    <a:lnTo>
                      <a:pt x="126559" y="261825"/>
                    </a:lnTo>
                    <a:lnTo>
                      <a:pt x="126559" y="250013"/>
                    </a:lnTo>
                    <a:lnTo>
                      <a:pt x="123184" y="241576"/>
                    </a:lnTo>
                    <a:lnTo>
                      <a:pt x="124871" y="231451"/>
                    </a:lnTo>
                    <a:lnTo>
                      <a:pt x="106309" y="217952"/>
                    </a:lnTo>
                    <a:lnTo>
                      <a:pt x="99560" y="196015"/>
                    </a:lnTo>
                    <a:lnTo>
                      <a:pt x="124871" y="174078"/>
                    </a:lnTo>
                    <a:lnTo>
                      <a:pt x="150183" y="180828"/>
                    </a:lnTo>
                    <a:lnTo>
                      <a:pt x="173807" y="167328"/>
                    </a:lnTo>
                    <a:lnTo>
                      <a:pt x="209244" y="135267"/>
                    </a:lnTo>
                    <a:lnTo>
                      <a:pt x="212619" y="101518"/>
                    </a:lnTo>
                    <a:lnTo>
                      <a:pt x="199119" y="93080"/>
                    </a:lnTo>
                    <a:lnTo>
                      <a:pt x="209244" y="54269"/>
                    </a:lnTo>
                    <a:lnTo>
                      <a:pt x="180557" y="37395"/>
                    </a:lnTo>
                    <a:lnTo>
                      <a:pt x="181847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B67ACDC7-4CDC-85A6-5845-42B705B19285}"/>
                  </a:ext>
                </a:extLst>
              </p:cNvPr>
              <p:cNvSpPr/>
              <p:nvPr/>
            </p:nvSpPr>
            <p:spPr>
              <a:xfrm>
                <a:off x="2837973" y="1635429"/>
                <a:ext cx="301211" cy="412582"/>
              </a:xfrm>
              <a:custGeom>
                <a:avLst/>
                <a:gdLst>
                  <a:gd name="connsiteX0" fmla="*/ 1066800 w 1133475"/>
                  <a:gd name="connsiteY0" fmla="*/ 0 h 1552575"/>
                  <a:gd name="connsiteX1" fmla="*/ 993775 w 1133475"/>
                  <a:gd name="connsiteY1" fmla="*/ 0 h 1552575"/>
                  <a:gd name="connsiteX2" fmla="*/ 885825 w 1133475"/>
                  <a:gd name="connsiteY2" fmla="*/ 174625 h 1552575"/>
                  <a:gd name="connsiteX3" fmla="*/ 781050 w 1133475"/>
                  <a:gd name="connsiteY3" fmla="*/ 273050 h 1552575"/>
                  <a:gd name="connsiteX4" fmla="*/ 695325 w 1133475"/>
                  <a:gd name="connsiteY4" fmla="*/ 288925 h 1552575"/>
                  <a:gd name="connsiteX5" fmla="*/ 558800 w 1133475"/>
                  <a:gd name="connsiteY5" fmla="*/ 511175 h 1552575"/>
                  <a:gd name="connsiteX6" fmla="*/ 485775 w 1133475"/>
                  <a:gd name="connsiteY6" fmla="*/ 520700 h 1552575"/>
                  <a:gd name="connsiteX7" fmla="*/ 419100 w 1133475"/>
                  <a:gd name="connsiteY7" fmla="*/ 600075 h 1552575"/>
                  <a:gd name="connsiteX8" fmla="*/ 165100 w 1133475"/>
                  <a:gd name="connsiteY8" fmla="*/ 1069975 h 1552575"/>
                  <a:gd name="connsiteX9" fmla="*/ 79375 w 1133475"/>
                  <a:gd name="connsiteY9" fmla="*/ 1038225 h 1552575"/>
                  <a:gd name="connsiteX10" fmla="*/ 0 w 1133475"/>
                  <a:gd name="connsiteY10" fmla="*/ 1149350 h 1552575"/>
                  <a:gd name="connsiteX11" fmla="*/ 38100 w 1133475"/>
                  <a:gd name="connsiteY11" fmla="*/ 1254125 h 1552575"/>
                  <a:gd name="connsiteX12" fmla="*/ 38100 w 1133475"/>
                  <a:gd name="connsiteY12" fmla="*/ 1343025 h 1552575"/>
                  <a:gd name="connsiteX13" fmla="*/ 149225 w 1133475"/>
                  <a:gd name="connsiteY13" fmla="*/ 1339850 h 1552575"/>
                  <a:gd name="connsiteX14" fmla="*/ 127000 w 1133475"/>
                  <a:gd name="connsiteY14" fmla="*/ 1435100 h 1552575"/>
                  <a:gd name="connsiteX15" fmla="*/ 219075 w 1133475"/>
                  <a:gd name="connsiteY15" fmla="*/ 1492250 h 1552575"/>
                  <a:gd name="connsiteX16" fmla="*/ 228600 w 1133475"/>
                  <a:gd name="connsiteY16" fmla="*/ 1552575 h 1552575"/>
                  <a:gd name="connsiteX17" fmla="*/ 361950 w 1133475"/>
                  <a:gd name="connsiteY17" fmla="*/ 1501775 h 1552575"/>
                  <a:gd name="connsiteX18" fmla="*/ 434975 w 1133475"/>
                  <a:gd name="connsiteY18" fmla="*/ 1520825 h 1552575"/>
                  <a:gd name="connsiteX19" fmla="*/ 552450 w 1133475"/>
                  <a:gd name="connsiteY19" fmla="*/ 1403350 h 1552575"/>
                  <a:gd name="connsiteX20" fmla="*/ 898525 w 1133475"/>
                  <a:gd name="connsiteY20" fmla="*/ 1263650 h 1552575"/>
                  <a:gd name="connsiteX21" fmla="*/ 869950 w 1133475"/>
                  <a:gd name="connsiteY21" fmla="*/ 1209675 h 1552575"/>
                  <a:gd name="connsiteX22" fmla="*/ 885825 w 1133475"/>
                  <a:gd name="connsiteY22" fmla="*/ 1152525 h 1552575"/>
                  <a:gd name="connsiteX23" fmla="*/ 793750 w 1133475"/>
                  <a:gd name="connsiteY23" fmla="*/ 1085850 h 1552575"/>
                  <a:gd name="connsiteX24" fmla="*/ 790575 w 1133475"/>
                  <a:gd name="connsiteY24" fmla="*/ 996950 h 1552575"/>
                  <a:gd name="connsiteX25" fmla="*/ 714375 w 1133475"/>
                  <a:gd name="connsiteY25" fmla="*/ 917575 h 1552575"/>
                  <a:gd name="connsiteX26" fmla="*/ 733425 w 1133475"/>
                  <a:gd name="connsiteY26" fmla="*/ 876300 h 1552575"/>
                  <a:gd name="connsiteX27" fmla="*/ 717550 w 1133475"/>
                  <a:gd name="connsiteY27" fmla="*/ 825500 h 1552575"/>
                  <a:gd name="connsiteX28" fmla="*/ 727075 w 1133475"/>
                  <a:gd name="connsiteY28" fmla="*/ 685800 h 1552575"/>
                  <a:gd name="connsiteX29" fmla="*/ 892175 w 1133475"/>
                  <a:gd name="connsiteY29" fmla="*/ 492125 h 1552575"/>
                  <a:gd name="connsiteX30" fmla="*/ 898525 w 1133475"/>
                  <a:gd name="connsiteY30" fmla="*/ 457200 h 1552575"/>
                  <a:gd name="connsiteX31" fmla="*/ 1025525 w 1133475"/>
                  <a:gd name="connsiteY31" fmla="*/ 352425 h 1552575"/>
                  <a:gd name="connsiteX32" fmla="*/ 1044575 w 1133475"/>
                  <a:gd name="connsiteY32" fmla="*/ 209550 h 1552575"/>
                  <a:gd name="connsiteX33" fmla="*/ 1089025 w 1133475"/>
                  <a:gd name="connsiteY33" fmla="*/ 180975 h 1552575"/>
                  <a:gd name="connsiteX34" fmla="*/ 1133475 w 1133475"/>
                  <a:gd name="connsiteY34" fmla="*/ 111125 h 1552575"/>
                  <a:gd name="connsiteX35" fmla="*/ 1066800 w 1133475"/>
                  <a:gd name="connsiteY35" fmla="*/ 0 h 155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33475" h="1552575">
                    <a:moveTo>
                      <a:pt x="1066800" y="0"/>
                    </a:moveTo>
                    <a:lnTo>
                      <a:pt x="993775" y="0"/>
                    </a:lnTo>
                    <a:lnTo>
                      <a:pt x="885825" y="174625"/>
                    </a:lnTo>
                    <a:lnTo>
                      <a:pt x="781050" y="273050"/>
                    </a:lnTo>
                    <a:lnTo>
                      <a:pt x="695325" y="288925"/>
                    </a:lnTo>
                    <a:lnTo>
                      <a:pt x="558800" y="511175"/>
                    </a:lnTo>
                    <a:lnTo>
                      <a:pt x="485775" y="520700"/>
                    </a:lnTo>
                    <a:lnTo>
                      <a:pt x="419100" y="600075"/>
                    </a:lnTo>
                    <a:lnTo>
                      <a:pt x="165100" y="1069975"/>
                    </a:lnTo>
                    <a:lnTo>
                      <a:pt x="79375" y="1038225"/>
                    </a:lnTo>
                    <a:lnTo>
                      <a:pt x="0" y="1149350"/>
                    </a:lnTo>
                    <a:lnTo>
                      <a:pt x="38100" y="1254125"/>
                    </a:lnTo>
                    <a:lnTo>
                      <a:pt x="38100" y="1343025"/>
                    </a:lnTo>
                    <a:lnTo>
                      <a:pt x="149225" y="1339850"/>
                    </a:lnTo>
                    <a:lnTo>
                      <a:pt x="127000" y="1435100"/>
                    </a:lnTo>
                    <a:lnTo>
                      <a:pt x="219075" y="1492250"/>
                    </a:lnTo>
                    <a:lnTo>
                      <a:pt x="228600" y="1552575"/>
                    </a:lnTo>
                    <a:lnTo>
                      <a:pt x="361950" y="1501775"/>
                    </a:lnTo>
                    <a:lnTo>
                      <a:pt x="434975" y="1520825"/>
                    </a:lnTo>
                    <a:lnTo>
                      <a:pt x="552450" y="1403350"/>
                    </a:lnTo>
                    <a:lnTo>
                      <a:pt x="898525" y="1263650"/>
                    </a:lnTo>
                    <a:lnTo>
                      <a:pt x="869950" y="1209675"/>
                    </a:lnTo>
                    <a:lnTo>
                      <a:pt x="885825" y="1152525"/>
                    </a:lnTo>
                    <a:lnTo>
                      <a:pt x="793750" y="1085850"/>
                    </a:lnTo>
                    <a:lnTo>
                      <a:pt x="790575" y="996950"/>
                    </a:lnTo>
                    <a:lnTo>
                      <a:pt x="714375" y="917575"/>
                    </a:lnTo>
                    <a:lnTo>
                      <a:pt x="733425" y="876300"/>
                    </a:lnTo>
                    <a:lnTo>
                      <a:pt x="717550" y="825500"/>
                    </a:lnTo>
                    <a:lnTo>
                      <a:pt x="727075" y="685800"/>
                    </a:lnTo>
                    <a:lnTo>
                      <a:pt x="892175" y="492125"/>
                    </a:lnTo>
                    <a:lnTo>
                      <a:pt x="898525" y="457200"/>
                    </a:lnTo>
                    <a:lnTo>
                      <a:pt x="1025525" y="352425"/>
                    </a:lnTo>
                    <a:lnTo>
                      <a:pt x="1044575" y="209550"/>
                    </a:lnTo>
                    <a:lnTo>
                      <a:pt x="1089025" y="180975"/>
                    </a:lnTo>
                    <a:lnTo>
                      <a:pt x="1133475" y="111125"/>
                    </a:lnTo>
                    <a:lnTo>
                      <a:pt x="106680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412FB2B8-E1F6-51E1-9857-16161C30224A}"/>
                  </a:ext>
                </a:extLst>
              </p:cNvPr>
              <p:cNvSpPr/>
              <p:nvPr/>
            </p:nvSpPr>
            <p:spPr>
              <a:xfrm>
                <a:off x="3074409" y="836997"/>
                <a:ext cx="83109" cy="27270"/>
              </a:xfrm>
              <a:custGeom>
                <a:avLst/>
                <a:gdLst>
                  <a:gd name="connsiteX0" fmla="*/ 0 w 83109"/>
                  <a:gd name="connsiteY0" fmla="*/ 0 h 27270"/>
                  <a:gd name="connsiteX1" fmla="*/ 83109 w 83109"/>
                  <a:gd name="connsiteY1" fmla="*/ 0 h 27270"/>
                  <a:gd name="connsiteX2" fmla="*/ 82494 w 83109"/>
                  <a:gd name="connsiteY2" fmla="*/ 5333 h 27270"/>
                  <a:gd name="connsiteX3" fmla="*/ 63932 w 83109"/>
                  <a:gd name="connsiteY3" fmla="*/ 5333 h 27270"/>
                  <a:gd name="connsiteX4" fmla="*/ 36933 w 83109"/>
                  <a:gd name="connsiteY4" fmla="*/ 27270 h 27270"/>
                  <a:gd name="connsiteX5" fmla="*/ 31870 w 83109"/>
                  <a:gd name="connsiteY5" fmla="*/ 18833 h 27270"/>
                  <a:gd name="connsiteX6" fmla="*/ 0 w 83109"/>
                  <a:gd name="connsiteY6" fmla="*/ 0 h 27270"/>
                  <a:gd name="connsiteX0" fmla="*/ 0 w 83109"/>
                  <a:gd name="connsiteY0" fmla="*/ 46422 h 73692"/>
                  <a:gd name="connsiteX1" fmla="*/ 50585 w 83109"/>
                  <a:gd name="connsiteY1" fmla="*/ 0 h 73692"/>
                  <a:gd name="connsiteX2" fmla="*/ 83109 w 83109"/>
                  <a:gd name="connsiteY2" fmla="*/ 46422 h 73692"/>
                  <a:gd name="connsiteX3" fmla="*/ 82494 w 83109"/>
                  <a:gd name="connsiteY3" fmla="*/ 51755 h 73692"/>
                  <a:gd name="connsiteX4" fmla="*/ 63932 w 83109"/>
                  <a:gd name="connsiteY4" fmla="*/ 51755 h 73692"/>
                  <a:gd name="connsiteX5" fmla="*/ 36933 w 83109"/>
                  <a:gd name="connsiteY5" fmla="*/ 73692 h 73692"/>
                  <a:gd name="connsiteX6" fmla="*/ 31870 w 83109"/>
                  <a:gd name="connsiteY6" fmla="*/ 65255 h 73692"/>
                  <a:gd name="connsiteX7" fmla="*/ 0 w 83109"/>
                  <a:gd name="connsiteY7" fmla="*/ 46422 h 73692"/>
                  <a:gd name="connsiteX0" fmla="*/ 50585 w 142025"/>
                  <a:gd name="connsiteY0" fmla="*/ 0 h 91440"/>
                  <a:gd name="connsiteX1" fmla="*/ 83109 w 142025"/>
                  <a:gd name="connsiteY1" fmla="*/ 46422 h 91440"/>
                  <a:gd name="connsiteX2" fmla="*/ 82494 w 142025"/>
                  <a:gd name="connsiteY2" fmla="*/ 51755 h 91440"/>
                  <a:gd name="connsiteX3" fmla="*/ 63932 w 142025"/>
                  <a:gd name="connsiteY3" fmla="*/ 51755 h 91440"/>
                  <a:gd name="connsiteX4" fmla="*/ 36933 w 142025"/>
                  <a:gd name="connsiteY4" fmla="*/ 73692 h 91440"/>
                  <a:gd name="connsiteX5" fmla="*/ 31870 w 142025"/>
                  <a:gd name="connsiteY5" fmla="*/ 65255 h 91440"/>
                  <a:gd name="connsiteX6" fmla="*/ 0 w 142025"/>
                  <a:gd name="connsiteY6" fmla="*/ 46422 h 91440"/>
                  <a:gd name="connsiteX7" fmla="*/ 142025 w 142025"/>
                  <a:gd name="connsiteY7" fmla="*/ 91440 h 91440"/>
                  <a:gd name="connsiteX0" fmla="*/ 83109 w 142025"/>
                  <a:gd name="connsiteY0" fmla="*/ 11782 h 56800"/>
                  <a:gd name="connsiteX1" fmla="*/ 82494 w 142025"/>
                  <a:gd name="connsiteY1" fmla="*/ 17115 h 56800"/>
                  <a:gd name="connsiteX2" fmla="*/ 63932 w 142025"/>
                  <a:gd name="connsiteY2" fmla="*/ 17115 h 56800"/>
                  <a:gd name="connsiteX3" fmla="*/ 36933 w 142025"/>
                  <a:gd name="connsiteY3" fmla="*/ 39052 h 56800"/>
                  <a:gd name="connsiteX4" fmla="*/ 31870 w 142025"/>
                  <a:gd name="connsiteY4" fmla="*/ 30615 h 56800"/>
                  <a:gd name="connsiteX5" fmla="*/ 0 w 142025"/>
                  <a:gd name="connsiteY5" fmla="*/ 11782 h 56800"/>
                  <a:gd name="connsiteX6" fmla="*/ 142025 w 142025"/>
                  <a:gd name="connsiteY6" fmla="*/ 56800 h 56800"/>
                  <a:gd name="connsiteX0" fmla="*/ 83109 w 83109"/>
                  <a:gd name="connsiteY0" fmla="*/ 0 h 27270"/>
                  <a:gd name="connsiteX1" fmla="*/ 82494 w 83109"/>
                  <a:gd name="connsiteY1" fmla="*/ 5333 h 27270"/>
                  <a:gd name="connsiteX2" fmla="*/ 63932 w 83109"/>
                  <a:gd name="connsiteY2" fmla="*/ 5333 h 27270"/>
                  <a:gd name="connsiteX3" fmla="*/ 36933 w 83109"/>
                  <a:gd name="connsiteY3" fmla="*/ 27270 h 27270"/>
                  <a:gd name="connsiteX4" fmla="*/ 31870 w 83109"/>
                  <a:gd name="connsiteY4" fmla="*/ 18833 h 27270"/>
                  <a:gd name="connsiteX5" fmla="*/ 0 w 83109"/>
                  <a:gd name="connsiteY5" fmla="*/ 0 h 2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109" h="27270">
                    <a:moveTo>
                      <a:pt x="83109" y="0"/>
                    </a:moveTo>
                    <a:lnTo>
                      <a:pt x="82494" y="5333"/>
                    </a:lnTo>
                    <a:lnTo>
                      <a:pt x="63932" y="5333"/>
                    </a:lnTo>
                    <a:lnTo>
                      <a:pt x="36933" y="27270"/>
                    </a:lnTo>
                    <a:lnTo>
                      <a:pt x="31870" y="1883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0E89040E-C5CC-E1D4-8F5F-20DDA7117AEE}"/>
                  </a:ext>
                </a:extLst>
              </p:cNvPr>
              <p:cNvSpPr/>
              <p:nvPr/>
            </p:nvSpPr>
            <p:spPr>
              <a:xfrm>
                <a:off x="1177524" y="2345846"/>
                <a:ext cx="1382020" cy="1128902"/>
              </a:xfrm>
              <a:custGeom>
                <a:avLst/>
                <a:gdLst>
                  <a:gd name="connsiteX0" fmla="*/ 31750 w 5200650"/>
                  <a:gd name="connsiteY0" fmla="*/ 4089400 h 4248150"/>
                  <a:gd name="connsiteX1" fmla="*/ 234950 w 5200650"/>
                  <a:gd name="connsiteY1" fmla="*/ 4044950 h 4248150"/>
                  <a:gd name="connsiteX2" fmla="*/ 298450 w 5200650"/>
                  <a:gd name="connsiteY2" fmla="*/ 3987800 h 4248150"/>
                  <a:gd name="connsiteX3" fmla="*/ 425450 w 5200650"/>
                  <a:gd name="connsiteY3" fmla="*/ 4114800 h 4248150"/>
                  <a:gd name="connsiteX4" fmla="*/ 609600 w 5200650"/>
                  <a:gd name="connsiteY4" fmla="*/ 4152900 h 4248150"/>
                  <a:gd name="connsiteX5" fmla="*/ 704850 w 5200650"/>
                  <a:gd name="connsiteY5" fmla="*/ 4032250 h 4248150"/>
                  <a:gd name="connsiteX6" fmla="*/ 920750 w 5200650"/>
                  <a:gd name="connsiteY6" fmla="*/ 4013200 h 4248150"/>
                  <a:gd name="connsiteX7" fmla="*/ 984250 w 5200650"/>
                  <a:gd name="connsiteY7" fmla="*/ 4051300 h 4248150"/>
                  <a:gd name="connsiteX8" fmla="*/ 1079500 w 5200650"/>
                  <a:gd name="connsiteY8" fmla="*/ 4171950 h 4248150"/>
                  <a:gd name="connsiteX9" fmla="*/ 1085850 w 5200650"/>
                  <a:gd name="connsiteY9" fmla="*/ 4216400 h 4248150"/>
                  <a:gd name="connsiteX10" fmla="*/ 1231900 w 5200650"/>
                  <a:gd name="connsiteY10" fmla="*/ 4248150 h 4248150"/>
                  <a:gd name="connsiteX11" fmla="*/ 1257300 w 5200650"/>
                  <a:gd name="connsiteY11" fmla="*/ 4133850 h 4248150"/>
                  <a:gd name="connsiteX12" fmla="*/ 1187450 w 5200650"/>
                  <a:gd name="connsiteY12" fmla="*/ 4032250 h 4248150"/>
                  <a:gd name="connsiteX13" fmla="*/ 1028700 w 5200650"/>
                  <a:gd name="connsiteY13" fmla="*/ 3943350 h 4248150"/>
                  <a:gd name="connsiteX14" fmla="*/ 1041400 w 5200650"/>
                  <a:gd name="connsiteY14" fmla="*/ 3892550 h 4248150"/>
                  <a:gd name="connsiteX15" fmla="*/ 1022350 w 5200650"/>
                  <a:gd name="connsiteY15" fmla="*/ 3752850 h 4248150"/>
                  <a:gd name="connsiteX16" fmla="*/ 1130300 w 5200650"/>
                  <a:gd name="connsiteY16" fmla="*/ 3740150 h 4248150"/>
                  <a:gd name="connsiteX17" fmla="*/ 1193800 w 5200650"/>
                  <a:gd name="connsiteY17" fmla="*/ 3676650 h 4248150"/>
                  <a:gd name="connsiteX18" fmla="*/ 1193800 w 5200650"/>
                  <a:gd name="connsiteY18" fmla="*/ 3524250 h 4248150"/>
                  <a:gd name="connsiteX19" fmla="*/ 1187450 w 5200650"/>
                  <a:gd name="connsiteY19" fmla="*/ 3409950 h 4248150"/>
                  <a:gd name="connsiteX20" fmla="*/ 1187450 w 5200650"/>
                  <a:gd name="connsiteY20" fmla="*/ 3333750 h 4248150"/>
                  <a:gd name="connsiteX21" fmla="*/ 1238250 w 5200650"/>
                  <a:gd name="connsiteY21" fmla="*/ 3117850 h 4248150"/>
                  <a:gd name="connsiteX22" fmla="*/ 1377950 w 5200650"/>
                  <a:gd name="connsiteY22" fmla="*/ 3092450 h 4248150"/>
                  <a:gd name="connsiteX23" fmla="*/ 1447800 w 5200650"/>
                  <a:gd name="connsiteY23" fmla="*/ 3155950 h 4248150"/>
                  <a:gd name="connsiteX24" fmla="*/ 1485900 w 5200650"/>
                  <a:gd name="connsiteY24" fmla="*/ 3098800 h 4248150"/>
                  <a:gd name="connsiteX25" fmla="*/ 1568450 w 5200650"/>
                  <a:gd name="connsiteY25" fmla="*/ 2908300 h 4248150"/>
                  <a:gd name="connsiteX26" fmla="*/ 1612900 w 5200650"/>
                  <a:gd name="connsiteY26" fmla="*/ 2889250 h 4248150"/>
                  <a:gd name="connsiteX27" fmla="*/ 1701800 w 5200650"/>
                  <a:gd name="connsiteY27" fmla="*/ 2692400 h 4248150"/>
                  <a:gd name="connsiteX28" fmla="*/ 1784350 w 5200650"/>
                  <a:gd name="connsiteY28" fmla="*/ 2654300 h 4248150"/>
                  <a:gd name="connsiteX29" fmla="*/ 1854200 w 5200650"/>
                  <a:gd name="connsiteY29" fmla="*/ 2698750 h 4248150"/>
                  <a:gd name="connsiteX30" fmla="*/ 1873250 w 5200650"/>
                  <a:gd name="connsiteY30" fmla="*/ 2603500 h 4248150"/>
                  <a:gd name="connsiteX31" fmla="*/ 1854200 w 5200650"/>
                  <a:gd name="connsiteY31" fmla="*/ 2559050 h 4248150"/>
                  <a:gd name="connsiteX32" fmla="*/ 1917700 w 5200650"/>
                  <a:gd name="connsiteY32" fmla="*/ 2514600 h 4248150"/>
                  <a:gd name="connsiteX33" fmla="*/ 1962150 w 5200650"/>
                  <a:gd name="connsiteY33" fmla="*/ 2406650 h 4248150"/>
                  <a:gd name="connsiteX34" fmla="*/ 1962150 w 5200650"/>
                  <a:gd name="connsiteY34" fmla="*/ 2330450 h 4248150"/>
                  <a:gd name="connsiteX35" fmla="*/ 1987550 w 5200650"/>
                  <a:gd name="connsiteY35" fmla="*/ 2247900 h 4248150"/>
                  <a:gd name="connsiteX36" fmla="*/ 1962150 w 5200650"/>
                  <a:gd name="connsiteY36" fmla="*/ 2222500 h 4248150"/>
                  <a:gd name="connsiteX37" fmla="*/ 1955800 w 5200650"/>
                  <a:gd name="connsiteY37" fmla="*/ 2051050 h 4248150"/>
                  <a:gd name="connsiteX38" fmla="*/ 1949450 w 5200650"/>
                  <a:gd name="connsiteY38" fmla="*/ 2000250 h 4248150"/>
                  <a:gd name="connsiteX39" fmla="*/ 1981200 w 5200650"/>
                  <a:gd name="connsiteY39" fmla="*/ 1955800 h 4248150"/>
                  <a:gd name="connsiteX40" fmla="*/ 2000250 w 5200650"/>
                  <a:gd name="connsiteY40" fmla="*/ 1892300 h 4248150"/>
                  <a:gd name="connsiteX41" fmla="*/ 2057400 w 5200650"/>
                  <a:gd name="connsiteY41" fmla="*/ 1828800 h 4248150"/>
                  <a:gd name="connsiteX42" fmla="*/ 2133600 w 5200650"/>
                  <a:gd name="connsiteY42" fmla="*/ 1854200 h 4248150"/>
                  <a:gd name="connsiteX43" fmla="*/ 2178050 w 5200650"/>
                  <a:gd name="connsiteY43" fmla="*/ 1866900 h 4248150"/>
                  <a:gd name="connsiteX44" fmla="*/ 2241550 w 5200650"/>
                  <a:gd name="connsiteY44" fmla="*/ 1765300 h 4248150"/>
                  <a:gd name="connsiteX45" fmla="*/ 2279650 w 5200650"/>
                  <a:gd name="connsiteY45" fmla="*/ 1720850 h 4248150"/>
                  <a:gd name="connsiteX46" fmla="*/ 2476500 w 5200650"/>
                  <a:gd name="connsiteY46" fmla="*/ 1644650 h 4248150"/>
                  <a:gd name="connsiteX47" fmla="*/ 2559050 w 5200650"/>
                  <a:gd name="connsiteY47" fmla="*/ 1625600 h 4248150"/>
                  <a:gd name="connsiteX48" fmla="*/ 2952750 w 5200650"/>
                  <a:gd name="connsiteY48" fmla="*/ 1416050 h 4248150"/>
                  <a:gd name="connsiteX49" fmla="*/ 3073400 w 5200650"/>
                  <a:gd name="connsiteY49" fmla="*/ 1327150 h 4248150"/>
                  <a:gd name="connsiteX50" fmla="*/ 3441700 w 5200650"/>
                  <a:gd name="connsiteY50" fmla="*/ 1263650 h 4248150"/>
                  <a:gd name="connsiteX51" fmla="*/ 3492500 w 5200650"/>
                  <a:gd name="connsiteY51" fmla="*/ 1320800 h 4248150"/>
                  <a:gd name="connsiteX52" fmla="*/ 3765550 w 5200650"/>
                  <a:gd name="connsiteY52" fmla="*/ 1390650 h 4248150"/>
                  <a:gd name="connsiteX53" fmla="*/ 4025900 w 5200650"/>
                  <a:gd name="connsiteY53" fmla="*/ 1441450 h 4248150"/>
                  <a:gd name="connsiteX54" fmla="*/ 4057650 w 5200650"/>
                  <a:gd name="connsiteY54" fmla="*/ 1485900 h 4248150"/>
                  <a:gd name="connsiteX55" fmla="*/ 4095750 w 5200650"/>
                  <a:gd name="connsiteY55" fmla="*/ 1606550 h 4248150"/>
                  <a:gd name="connsiteX56" fmla="*/ 4337050 w 5200650"/>
                  <a:gd name="connsiteY56" fmla="*/ 1746250 h 4248150"/>
                  <a:gd name="connsiteX57" fmla="*/ 4337050 w 5200650"/>
                  <a:gd name="connsiteY57" fmla="*/ 1854200 h 4248150"/>
                  <a:gd name="connsiteX58" fmla="*/ 4362450 w 5200650"/>
                  <a:gd name="connsiteY58" fmla="*/ 1892300 h 4248150"/>
                  <a:gd name="connsiteX59" fmla="*/ 4565650 w 5200650"/>
                  <a:gd name="connsiteY59" fmla="*/ 2063750 h 4248150"/>
                  <a:gd name="connsiteX60" fmla="*/ 4565650 w 5200650"/>
                  <a:gd name="connsiteY60" fmla="*/ 2133600 h 4248150"/>
                  <a:gd name="connsiteX61" fmla="*/ 4654550 w 5200650"/>
                  <a:gd name="connsiteY61" fmla="*/ 2159000 h 4248150"/>
                  <a:gd name="connsiteX62" fmla="*/ 4794250 w 5200650"/>
                  <a:gd name="connsiteY62" fmla="*/ 2343150 h 4248150"/>
                  <a:gd name="connsiteX63" fmla="*/ 4832350 w 5200650"/>
                  <a:gd name="connsiteY63" fmla="*/ 2051050 h 4248150"/>
                  <a:gd name="connsiteX64" fmla="*/ 4914900 w 5200650"/>
                  <a:gd name="connsiteY64" fmla="*/ 1746250 h 4248150"/>
                  <a:gd name="connsiteX65" fmla="*/ 5080000 w 5200650"/>
                  <a:gd name="connsiteY65" fmla="*/ 1346200 h 4248150"/>
                  <a:gd name="connsiteX66" fmla="*/ 5162550 w 5200650"/>
                  <a:gd name="connsiteY66" fmla="*/ 1257300 h 4248150"/>
                  <a:gd name="connsiteX67" fmla="*/ 5200650 w 5200650"/>
                  <a:gd name="connsiteY67" fmla="*/ 1206500 h 4248150"/>
                  <a:gd name="connsiteX68" fmla="*/ 4997450 w 5200650"/>
                  <a:gd name="connsiteY68" fmla="*/ 1219200 h 4248150"/>
                  <a:gd name="connsiteX69" fmla="*/ 4927600 w 5200650"/>
                  <a:gd name="connsiteY69" fmla="*/ 1162050 h 4248150"/>
                  <a:gd name="connsiteX70" fmla="*/ 4857750 w 5200650"/>
                  <a:gd name="connsiteY70" fmla="*/ 1162050 h 4248150"/>
                  <a:gd name="connsiteX71" fmla="*/ 4775200 w 5200650"/>
                  <a:gd name="connsiteY71" fmla="*/ 1009650 h 4248150"/>
                  <a:gd name="connsiteX72" fmla="*/ 4730750 w 5200650"/>
                  <a:gd name="connsiteY72" fmla="*/ 996950 h 4248150"/>
                  <a:gd name="connsiteX73" fmla="*/ 4718050 w 5200650"/>
                  <a:gd name="connsiteY73" fmla="*/ 946150 h 4248150"/>
                  <a:gd name="connsiteX74" fmla="*/ 4806950 w 5200650"/>
                  <a:gd name="connsiteY74" fmla="*/ 876300 h 4248150"/>
                  <a:gd name="connsiteX75" fmla="*/ 4762500 w 5200650"/>
                  <a:gd name="connsiteY75" fmla="*/ 825500 h 4248150"/>
                  <a:gd name="connsiteX76" fmla="*/ 4762500 w 5200650"/>
                  <a:gd name="connsiteY76" fmla="*/ 755650 h 4248150"/>
                  <a:gd name="connsiteX77" fmla="*/ 4629150 w 5200650"/>
                  <a:gd name="connsiteY77" fmla="*/ 704850 h 4248150"/>
                  <a:gd name="connsiteX78" fmla="*/ 4419600 w 5200650"/>
                  <a:gd name="connsiteY78" fmla="*/ 704850 h 4248150"/>
                  <a:gd name="connsiteX79" fmla="*/ 4445000 w 5200650"/>
                  <a:gd name="connsiteY79" fmla="*/ 615950 h 4248150"/>
                  <a:gd name="connsiteX80" fmla="*/ 4406900 w 5200650"/>
                  <a:gd name="connsiteY80" fmla="*/ 349250 h 4248150"/>
                  <a:gd name="connsiteX81" fmla="*/ 4349750 w 5200650"/>
                  <a:gd name="connsiteY81" fmla="*/ 304800 h 4248150"/>
                  <a:gd name="connsiteX82" fmla="*/ 4349750 w 5200650"/>
                  <a:gd name="connsiteY82" fmla="*/ 209550 h 4248150"/>
                  <a:gd name="connsiteX83" fmla="*/ 4279900 w 5200650"/>
                  <a:gd name="connsiteY83" fmla="*/ 222250 h 4248150"/>
                  <a:gd name="connsiteX84" fmla="*/ 4235450 w 5200650"/>
                  <a:gd name="connsiteY84" fmla="*/ 228600 h 4248150"/>
                  <a:gd name="connsiteX85" fmla="*/ 4203700 w 5200650"/>
                  <a:gd name="connsiteY85" fmla="*/ 165100 h 4248150"/>
                  <a:gd name="connsiteX86" fmla="*/ 4127500 w 5200650"/>
                  <a:gd name="connsiteY86" fmla="*/ 190500 h 4248150"/>
                  <a:gd name="connsiteX87" fmla="*/ 4121150 w 5200650"/>
                  <a:gd name="connsiteY87" fmla="*/ 247650 h 4248150"/>
                  <a:gd name="connsiteX88" fmla="*/ 4044950 w 5200650"/>
                  <a:gd name="connsiteY88" fmla="*/ 323850 h 4248150"/>
                  <a:gd name="connsiteX89" fmla="*/ 3873500 w 5200650"/>
                  <a:gd name="connsiteY89" fmla="*/ 292100 h 4248150"/>
                  <a:gd name="connsiteX90" fmla="*/ 3740150 w 5200650"/>
                  <a:gd name="connsiteY90" fmla="*/ 165100 h 4248150"/>
                  <a:gd name="connsiteX91" fmla="*/ 3663950 w 5200650"/>
                  <a:gd name="connsiteY91" fmla="*/ 177800 h 4248150"/>
                  <a:gd name="connsiteX92" fmla="*/ 3606800 w 5200650"/>
                  <a:gd name="connsiteY92" fmla="*/ 171450 h 4248150"/>
                  <a:gd name="connsiteX93" fmla="*/ 3524250 w 5200650"/>
                  <a:gd name="connsiteY93" fmla="*/ 171450 h 4248150"/>
                  <a:gd name="connsiteX94" fmla="*/ 3409950 w 5200650"/>
                  <a:gd name="connsiteY94" fmla="*/ 133350 h 4248150"/>
                  <a:gd name="connsiteX95" fmla="*/ 3308350 w 5200650"/>
                  <a:gd name="connsiteY95" fmla="*/ 120650 h 4248150"/>
                  <a:gd name="connsiteX96" fmla="*/ 3257550 w 5200650"/>
                  <a:gd name="connsiteY96" fmla="*/ 63500 h 4248150"/>
                  <a:gd name="connsiteX97" fmla="*/ 3213100 w 5200650"/>
                  <a:gd name="connsiteY97" fmla="*/ 0 h 4248150"/>
                  <a:gd name="connsiteX98" fmla="*/ 3136900 w 5200650"/>
                  <a:gd name="connsiteY98" fmla="*/ 31750 h 4248150"/>
                  <a:gd name="connsiteX99" fmla="*/ 3048000 w 5200650"/>
                  <a:gd name="connsiteY99" fmla="*/ 12700 h 4248150"/>
                  <a:gd name="connsiteX100" fmla="*/ 2971800 w 5200650"/>
                  <a:gd name="connsiteY100" fmla="*/ 57150 h 4248150"/>
                  <a:gd name="connsiteX101" fmla="*/ 2857500 w 5200650"/>
                  <a:gd name="connsiteY101" fmla="*/ 6350 h 4248150"/>
                  <a:gd name="connsiteX102" fmla="*/ 2724150 w 5200650"/>
                  <a:gd name="connsiteY102" fmla="*/ 190500 h 4248150"/>
                  <a:gd name="connsiteX103" fmla="*/ 2527300 w 5200650"/>
                  <a:gd name="connsiteY103" fmla="*/ 177800 h 4248150"/>
                  <a:gd name="connsiteX104" fmla="*/ 2438400 w 5200650"/>
                  <a:gd name="connsiteY104" fmla="*/ 146050 h 4248150"/>
                  <a:gd name="connsiteX105" fmla="*/ 2400300 w 5200650"/>
                  <a:gd name="connsiteY105" fmla="*/ 190500 h 4248150"/>
                  <a:gd name="connsiteX106" fmla="*/ 2305050 w 5200650"/>
                  <a:gd name="connsiteY106" fmla="*/ 165100 h 4248150"/>
                  <a:gd name="connsiteX107" fmla="*/ 2203450 w 5200650"/>
                  <a:gd name="connsiteY107" fmla="*/ 241300 h 4248150"/>
                  <a:gd name="connsiteX108" fmla="*/ 2057400 w 5200650"/>
                  <a:gd name="connsiteY108" fmla="*/ 203200 h 4248150"/>
                  <a:gd name="connsiteX109" fmla="*/ 1968500 w 5200650"/>
                  <a:gd name="connsiteY109" fmla="*/ 336550 h 4248150"/>
                  <a:gd name="connsiteX110" fmla="*/ 1873250 w 5200650"/>
                  <a:gd name="connsiteY110" fmla="*/ 374650 h 4248150"/>
                  <a:gd name="connsiteX111" fmla="*/ 1797050 w 5200650"/>
                  <a:gd name="connsiteY111" fmla="*/ 336550 h 4248150"/>
                  <a:gd name="connsiteX112" fmla="*/ 1695450 w 5200650"/>
                  <a:gd name="connsiteY112" fmla="*/ 488950 h 4248150"/>
                  <a:gd name="connsiteX113" fmla="*/ 1682750 w 5200650"/>
                  <a:gd name="connsiteY113" fmla="*/ 539750 h 4248150"/>
                  <a:gd name="connsiteX114" fmla="*/ 1638300 w 5200650"/>
                  <a:gd name="connsiteY114" fmla="*/ 596900 h 4248150"/>
                  <a:gd name="connsiteX115" fmla="*/ 1638300 w 5200650"/>
                  <a:gd name="connsiteY115" fmla="*/ 666750 h 4248150"/>
                  <a:gd name="connsiteX116" fmla="*/ 1574800 w 5200650"/>
                  <a:gd name="connsiteY116" fmla="*/ 692150 h 4248150"/>
                  <a:gd name="connsiteX117" fmla="*/ 1568450 w 5200650"/>
                  <a:gd name="connsiteY117" fmla="*/ 774700 h 4248150"/>
                  <a:gd name="connsiteX118" fmla="*/ 1524000 w 5200650"/>
                  <a:gd name="connsiteY118" fmla="*/ 838200 h 4248150"/>
                  <a:gd name="connsiteX119" fmla="*/ 1492250 w 5200650"/>
                  <a:gd name="connsiteY119" fmla="*/ 838200 h 4248150"/>
                  <a:gd name="connsiteX120" fmla="*/ 1390650 w 5200650"/>
                  <a:gd name="connsiteY120" fmla="*/ 946150 h 4248150"/>
                  <a:gd name="connsiteX121" fmla="*/ 1422400 w 5200650"/>
                  <a:gd name="connsiteY121" fmla="*/ 1003300 h 4248150"/>
                  <a:gd name="connsiteX122" fmla="*/ 1377950 w 5200650"/>
                  <a:gd name="connsiteY122" fmla="*/ 1066800 h 4248150"/>
                  <a:gd name="connsiteX123" fmla="*/ 1352550 w 5200650"/>
                  <a:gd name="connsiteY123" fmla="*/ 1136650 h 4248150"/>
                  <a:gd name="connsiteX124" fmla="*/ 1384300 w 5200650"/>
                  <a:gd name="connsiteY124" fmla="*/ 1193800 h 4248150"/>
                  <a:gd name="connsiteX125" fmla="*/ 1384300 w 5200650"/>
                  <a:gd name="connsiteY125" fmla="*/ 1250950 h 4248150"/>
                  <a:gd name="connsiteX126" fmla="*/ 1181100 w 5200650"/>
                  <a:gd name="connsiteY126" fmla="*/ 1492250 h 4248150"/>
                  <a:gd name="connsiteX127" fmla="*/ 1041400 w 5200650"/>
                  <a:gd name="connsiteY127" fmla="*/ 1543050 h 4248150"/>
                  <a:gd name="connsiteX128" fmla="*/ 901700 w 5200650"/>
                  <a:gd name="connsiteY128" fmla="*/ 1511300 h 4248150"/>
                  <a:gd name="connsiteX129" fmla="*/ 812800 w 5200650"/>
                  <a:gd name="connsiteY129" fmla="*/ 1504950 h 4248150"/>
                  <a:gd name="connsiteX130" fmla="*/ 736600 w 5200650"/>
                  <a:gd name="connsiteY130" fmla="*/ 1485900 h 4248150"/>
                  <a:gd name="connsiteX131" fmla="*/ 609600 w 5200650"/>
                  <a:gd name="connsiteY131" fmla="*/ 1555750 h 4248150"/>
                  <a:gd name="connsiteX132" fmla="*/ 654050 w 5200650"/>
                  <a:gd name="connsiteY132" fmla="*/ 1619250 h 4248150"/>
                  <a:gd name="connsiteX133" fmla="*/ 692150 w 5200650"/>
                  <a:gd name="connsiteY133" fmla="*/ 1790700 h 4248150"/>
                  <a:gd name="connsiteX134" fmla="*/ 736600 w 5200650"/>
                  <a:gd name="connsiteY134" fmla="*/ 1809750 h 4248150"/>
                  <a:gd name="connsiteX135" fmla="*/ 749300 w 5200650"/>
                  <a:gd name="connsiteY135" fmla="*/ 1905000 h 4248150"/>
                  <a:gd name="connsiteX136" fmla="*/ 831850 w 5200650"/>
                  <a:gd name="connsiteY136" fmla="*/ 1930400 h 4248150"/>
                  <a:gd name="connsiteX137" fmla="*/ 895350 w 5200650"/>
                  <a:gd name="connsiteY137" fmla="*/ 1993900 h 4248150"/>
                  <a:gd name="connsiteX138" fmla="*/ 889000 w 5200650"/>
                  <a:gd name="connsiteY138" fmla="*/ 2076450 h 4248150"/>
                  <a:gd name="connsiteX139" fmla="*/ 704850 w 5200650"/>
                  <a:gd name="connsiteY139" fmla="*/ 2184400 h 4248150"/>
                  <a:gd name="connsiteX140" fmla="*/ 590550 w 5200650"/>
                  <a:gd name="connsiteY140" fmla="*/ 2216150 h 4248150"/>
                  <a:gd name="connsiteX141" fmla="*/ 527050 w 5200650"/>
                  <a:gd name="connsiteY141" fmla="*/ 2273300 h 4248150"/>
                  <a:gd name="connsiteX142" fmla="*/ 514350 w 5200650"/>
                  <a:gd name="connsiteY142" fmla="*/ 2362200 h 4248150"/>
                  <a:gd name="connsiteX143" fmla="*/ 495300 w 5200650"/>
                  <a:gd name="connsiteY143" fmla="*/ 2508250 h 4248150"/>
                  <a:gd name="connsiteX144" fmla="*/ 381000 w 5200650"/>
                  <a:gd name="connsiteY144" fmla="*/ 2495550 h 4248150"/>
                  <a:gd name="connsiteX145" fmla="*/ 381000 w 5200650"/>
                  <a:gd name="connsiteY145" fmla="*/ 2552700 h 4248150"/>
                  <a:gd name="connsiteX146" fmla="*/ 234950 w 5200650"/>
                  <a:gd name="connsiteY146" fmla="*/ 2717800 h 4248150"/>
                  <a:gd name="connsiteX147" fmla="*/ 88900 w 5200650"/>
                  <a:gd name="connsiteY147" fmla="*/ 2590800 h 4248150"/>
                  <a:gd name="connsiteX148" fmla="*/ 57150 w 5200650"/>
                  <a:gd name="connsiteY148" fmla="*/ 2571750 h 4248150"/>
                  <a:gd name="connsiteX149" fmla="*/ 0 w 5200650"/>
                  <a:gd name="connsiteY149" fmla="*/ 2603500 h 4248150"/>
                  <a:gd name="connsiteX150" fmla="*/ 50800 w 5200650"/>
                  <a:gd name="connsiteY150" fmla="*/ 2705100 h 4248150"/>
                  <a:gd name="connsiteX151" fmla="*/ 44450 w 5200650"/>
                  <a:gd name="connsiteY151" fmla="*/ 2724150 h 4248150"/>
                  <a:gd name="connsiteX152" fmla="*/ 139700 w 5200650"/>
                  <a:gd name="connsiteY152" fmla="*/ 2851150 h 4248150"/>
                  <a:gd name="connsiteX153" fmla="*/ 184150 w 5200650"/>
                  <a:gd name="connsiteY153" fmla="*/ 2914650 h 4248150"/>
                  <a:gd name="connsiteX154" fmla="*/ 158750 w 5200650"/>
                  <a:gd name="connsiteY154" fmla="*/ 3028950 h 4248150"/>
                  <a:gd name="connsiteX155" fmla="*/ 190500 w 5200650"/>
                  <a:gd name="connsiteY155" fmla="*/ 3092450 h 4248150"/>
                  <a:gd name="connsiteX156" fmla="*/ 222250 w 5200650"/>
                  <a:gd name="connsiteY156" fmla="*/ 3435350 h 4248150"/>
                  <a:gd name="connsiteX157" fmla="*/ 146050 w 5200650"/>
                  <a:gd name="connsiteY157" fmla="*/ 3448050 h 4248150"/>
                  <a:gd name="connsiteX158" fmla="*/ 152400 w 5200650"/>
                  <a:gd name="connsiteY158" fmla="*/ 3511550 h 4248150"/>
                  <a:gd name="connsiteX159" fmla="*/ 279400 w 5200650"/>
                  <a:gd name="connsiteY159" fmla="*/ 3530600 h 4248150"/>
                  <a:gd name="connsiteX160" fmla="*/ 298450 w 5200650"/>
                  <a:gd name="connsiteY160" fmla="*/ 3644900 h 4248150"/>
                  <a:gd name="connsiteX161" fmla="*/ 139700 w 5200650"/>
                  <a:gd name="connsiteY161" fmla="*/ 3765550 h 4248150"/>
                  <a:gd name="connsiteX162" fmla="*/ 158750 w 5200650"/>
                  <a:gd name="connsiteY162" fmla="*/ 3803650 h 4248150"/>
                  <a:gd name="connsiteX163" fmla="*/ 120650 w 5200650"/>
                  <a:gd name="connsiteY163" fmla="*/ 3892550 h 4248150"/>
                  <a:gd name="connsiteX164" fmla="*/ 120650 w 5200650"/>
                  <a:gd name="connsiteY164" fmla="*/ 3949700 h 4248150"/>
                  <a:gd name="connsiteX165" fmla="*/ 63500 w 5200650"/>
                  <a:gd name="connsiteY165" fmla="*/ 3981450 h 4248150"/>
                  <a:gd name="connsiteX166" fmla="*/ 69850 w 5200650"/>
                  <a:gd name="connsiteY166" fmla="*/ 4019550 h 4248150"/>
                  <a:gd name="connsiteX167" fmla="*/ 31750 w 5200650"/>
                  <a:gd name="connsiteY167" fmla="*/ 4089400 h 424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</a:cxnLst>
                <a:rect l="l" t="t" r="r" b="b"/>
                <a:pathLst>
                  <a:path w="5200650" h="4248150">
                    <a:moveTo>
                      <a:pt x="31750" y="4089400"/>
                    </a:moveTo>
                    <a:lnTo>
                      <a:pt x="234950" y="4044950"/>
                    </a:lnTo>
                    <a:lnTo>
                      <a:pt x="298450" y="3987800"/>
                    </a:lnTo>
                    <a:lnTo>
                      <a:pt x="425450" y="4114800"/>
                    </a:lnTo>
                    <a:lnTo>
                      <a:pt x="609600" y="4152900"/>
                    </a:lnTo>
                    <a:lnTo>
                      <a:pt x="704850" y="4032250"/>
                    </a:lnTo>
                    <a:lnTo>
                      <a:pt x="920750" y="4013200"/>
                    </a:lnTo>
                    <a:lnTo>
                      <a:pt x="984250" y="4051300"/>
                    </a:lnTo>
                    <a:lnTo>
                      <a:pt x="1079500" y="4171950"/>
                    </a:lnTo>
                    <a:lnTo>
                      <a:pt x="1085850" y="4216400"/>
                    </a:lnTo>
                    <a:lnTo>
                      <a:pt x="1231900" y="4248150"/>
                    </a:lnTo>
                    <a:lnTo>
                      <a:pt x="1257300" y="4133850"/>
                    </a:lnTo>
                    <a:lnTo>
                      <a:pt x="1187450" y="4032250"/>
                    </a:lnTo>
                    <a:lnTo>
                      <a:pt x="1028700" y="3943350"/>
                    </a:lnTo>
                    <a:lnTo>
                      <a:pt x="1041400" y="3892550"/>
                    </a:lnTo>
                    <a:lnTo>
                      <a:pt x="1022350" y="3752850"/>
                    </a:lnTo>
                    <a:lnTo>
                      <a:pt x="1130300" y="3740150"/>
                    </a:lnTo>
                    <a:lnTo>
                      <a:pt x="1193800" y="3676650"/>
                    </a:lnTo>
                    <a:lnTo>
                      <a:pt x="1193800" y="3524250"/>
                    </a:lnTo>
                    <a:lnTo>
                      <a:pt x="1187450" y="3409950"/>
                    </a:lnTo>
                    <a:lnTo>
                      <a:pt x="1187450" y="3333750"/>
                    </a:lnTo>
                    <a:lnTo>
                      <a:pt x="1238250" y="3117850"/>
                    </a:lnTo>
                    <a:lnTo>
                      <a:pt x="1377950" y="3092450"/>
                    </a:lnTo>
                    <a:lnTo>
                      <a:pt x="1447800" y="3155950"/>
                    </a:lnTo>
                    <a:lnTo>
                      <a:pt x="1485900" y="3098800"/>
                    </a:lnTo>
                    <a:lnTo>
                      <a:pt x="1568450" y="2908300"/>
                    </a:lnTo>
                    <a:lnTo>
                      <a:pt x="1612900" y="2889250"/>
                    </a:lnTo>
                    <a:lnTo>
                      <a:pt x="1701800" y="2692400"/>
                    </a:lnTo>
                    <a:lnTo>
                      <a:pt x="1784350" y="2654300"/>
                    </a:lnTo>
                    <a:lnTo>
                      <a:pt x="1854200" y="2698750"/>
                    </a:lnTo>
                    <a:lnTo>
                      <a:pt x="1873250" y="2603500"/>
                    </a:lnTo>
                    <a:lnTo>
                      <a:pt x="1854200" y="2559050"/>
                    </a:lnTo>
                    <a:lnTo>
                      <a:pt x="1917700" y="2514600"/>
                    </a:lnTo>
                    <a:lnTo>
                      <a:pt x="1962150" y="2406650"/>
                    </a:lnTo>
                    <a:lnTo>
                      <a:pt x="1962150" y="2330450"/>
                    </a:lnTo>
                    <a:lnTo>
                      <a:pt x="1987550" y="2247900"/>
                    </a:lnTo>
                    <a:lnTo>
                      <a:pt x="1962150" y="2222500"/>
                    </a:lnTo>
                    <a:lnTo>
                      <a:pt x="1955800" y="2051050"/>
                    </a:lnTo>
                    <a:lnTo>
                      <a:pt x="1949450" y="2000250"/>
                    </a:lnTo>
                    <a:lnTo>
                      <a:pt x="1981200" y="1955800"/>
                    </a:lnTo>
                    <a:lnTo>
                      <a:pt x="2000250" y="1892300"/>
                    </a:lnTo>
                    <a:lnTo>
                      <a:pt x="2057400" y="1828800"/>
                    </a:lnTo>
                    <a:lnTo>
                      <a:pt x="2133600" y="1854200"/>
                    </a:lnTo>
                    <a:lnTo>
                      <a:pt x="2178050" y="1866900"/>
                    </a:lnTo>
                    <a:lnTo>
                      <a:pt x="2241550" y="1765300"/>
                    </a:lnTo>
                    <a:lnTo>
                      <a:pt x="2279650" y="1720850"/>
                    </a:lnTo>
                    <a:lnTo>
                      <a:pt x="2476500" y="1644650"/>
                    </a:lnTo>
                    <a:lnTo>
                      <a:pt x="2559050" y="1625600"/>
                    </a:lnTo>
                    <a:lnTo>
                      <a:pt x="2952750" y="1416050"/>
                    </a:lnTo>
                    <a:lnTo>
                      <a:pt x="3073400" y="1327150"/>
                    </a:lnTo>
                    <a:lnTo>
                      <a:pt x="3441700" y="1263650"/>
                    </a:lnTo>
                    <a:lnTo>
                      <a:pt x="3492500" y="1320800"/>
                    </a:lnTo>
                    <a:lnTo>
                      <a:pt x="3765550" y="1390650"/>
                    </a:lnTo>
                    <a:lnTo>
                      <a:pt x="4025900" y="1441450"/>
                    </a:lnTo>
                    <a:lnTo>
                      <a:pt x="4057650" y="1485900"/>
                    </a:lnTo>
                    <a:lnTo>
                      <a:pt x="4095750" y="1606550"/>
                    </a:lnTo>
                    <a:lnTo>
                      <a:pt x="4337050" y="1746250"/>
                    </a:lnTo>
                    <a:lnTo>
                      <a:pt x="4337050" y="1854200"/>
                    </a:lnTo>
                    <a:lnTo>
                      <a:pt x="4362450" y="1892300"/>
                    </a:lnTo>
                    <a:lnTo>
                      <a:pt x="4565650" y="2063750"/>
                    </a:lnTo>
                    <a:lnTo>
                      <a:pt x="4565650" y="2133600"/>
                    </a:lnTo>
                    <a:lnTo>
                      <a:pt x="4654550" y="2159000"/>
                    </a:lnTo>
                    <a:lnTo>
                      <a:pt x="4794250" y="2343150"/>
                    </a:lnTo>
                    <a:lnTo>
                      <a:pt x="4832350" y="2051050"/>
                    </a:lnTo>
                    <a:lnTo>
                      <a:pt x="4914900" y="1746250"/>
                    </a:lnTo>
                    <a:lnTo>
                      <a:pt x="5080000" y="1346200"/>
                    </a:lnTo>
                    <a:lnTo>
                      <a:pt x="5162550" y="1257300"/>
                    </a:lnTo>
                    <a:lnTo>
                      <a:pt x="5200650" y="1206500"/>
                    </a:lnTo>
                    <a:lnTo>
                      <a:pt x="4997450" y="1219200"/>
                    </a:lnTo>
                    <a:lnTo>
                      <a:pt x="4927600" y="1162050"/>
                    </a:lnTo>
                    <a:lnTo>
                      <a:pt x="4857750" y="1162050"/>
                    </a:lnTo>
                    <a:lnTo>
                      <a:pt x="4775200" y="1009650"/>
                    </a:lnTo>
                    <a:lnTo>
                      <a:pt x="4730750" y="996950"/>
                    </a:lnTo>
                    <a:lnTo>
                      <a:pt x="4718050" y="946150"/>
                    </a:lnTo>
                    <a:lnTo>
                      <a:pt x="4806950" y="876300"/>
                    </a:lnTo>
                    <a:lnTo>
                      <a:pt x="4762500" y="825500"/>
                    </a:lnTo>
                    <a:lnTo>
                      <a:pt x="4762500" y="755650"/>
                    </a:lnTo>
                    <a:lnTo>
                      <a:pt x="4629150" y="704850"/>
                    </a:lnTo>
                    <a:lnTo>
                      <a:pt x="4419600" y="704850"/>
                    </a:lnTo>
                    <a:lnTo>
                      <a:pt x="4445000" y="615950"/>
                    </a:lnTo>
                    <a:lnTo>
                      <a:pt x="4406900" y="349250"/>
                    </a:lnTo>
                    <a:lnTo>
                      <a:pt x="4349750" y="304800"/>
                    </a:lnTo>
                    <a:lnTo>
                      <a:pt x="4349750" y="209550"/>
                    </a:lnTo>
                    <a:lnTo>
                      <a:pt x="4279900" y="222250"/>
                    </a:lnTo>
                    <a:lnTo>
                      <a:pt x="4235450" y="228600"/>
                    </a:lnTo>
                    <a:lnTo>
                      <a:pt x="4203700" y="165100"/>
                    </a:lnTo>
                    <a:lnTo>
                      <a:pt x="4127500" y="190500"/>
                    </a:lnTo>
                    <a:lnTo>
                      <a:pt x="4121150" y="247650"/>
                    </a:lnTo>
                    <a:lnTo>
                      <a:pt x="4044950" y="323850"/>
                    </a:lnTo>
                    <a:lnTo>
                      <a:pt x="3873500" y="292100"/>
                    </a:lnTo>
                    <a:lnTo>
                      <a:pt x="3740150" y="165100"/>
                    </a:lnTo>
                    <a:lnTo>
                      <a:pt x="3663950" y="177800"/>
                    </a:lnTo>
                    <a:lnTo>
                      <a:pt x="3606800" y="171450"/>
                    </a:lnTo>
                    <a:lnTo>
                      <a:pt x="3524250" y="171450"/>
                    </a:lnTo>
                    <a:lnTo>
                      <a:pt x="3409950" y="133350"/>
                    </a:lnTo>
                    <a:lnTo>
                      <a:pt x="3308350" y="120650"/>
                    </a:lnTo>
                    <a:lnTo>
                      <a:pt x="3257550" y="63500"/>
                    </a:lnTo>
                    <a:lnTo>
                      <a:pt x="3213100" y="0"/>
                    </a:lnTo>
                    <a:lnTo>
                      <a:pt x="3136900" y="31750"/>
                    </a:lnTo>
                    <a:lnTo>
                      <a:pt x="3048000" y="12700"/>
                    </a:lnTo>
                    <a:lnTo>
                      <a:pt x="2971800" y="57150"/>
                    </a:lnTo>
                    <a:lnTo>
                      <a:pt x="2857500" y="6350"/>
                    </a:lnTo>
                    <a:lnTo>
                      <a:pt x="2724150" y="190500"/>
                    </a:lnTo>
                    <a:lnTo>
                      <a:pt x="2527300" y="177800"/>
                    </a:lnTo>
                    <a:lnTo>
                      <a:pt x="2438400" y="146050"/>
                    </a:lnTo>
                    <a:lnTo>
                      <a:pt x="2400300" y="190500"/>
                    </a:lnTo>
                    <a:lnTo>
                      <a:pt x="2305050" y="165100"/>
                    </a:lnTo>
                    <a:lnTo>
                      <a:pt x="2203450" y="241300"/>
                    </a:lnTo>
                    <a:lnTo>
                      <a:pt x="2057400" y="203200"/>
                    </a:lnTo>
                    <a:lnTo>
                      <a:pt x="1968500" y="336550"/>
                    </a:lnTo>
                    <a:lnTo>
                      <a:pt x="1873250" y="374650"/>
                    </a:lnTo>
                    <a:lnTo>
                      <a:pt x="1797050" y="336550"/>
                    </a:lnTo>
                    <a:lnTo>
                      <a:pt x="1695450" y="488950"/>
                    </a:lnTo>
                    <a:lnTo>
                      <a:pt x="1682750" y="539750"/>
                    </a:lnTo>
                    <a:lnTo>
                      <a:pt x="1638300" y="596900"/>
                    </a:lnTo>
                    <a:lnTo>
                      <a:pt x="1638300" y="666750"/>
                    </a:lnTo>
                    <a:lnTo>
                      <a:pt x="1574800" y="692150"/>
                    </a:lnTo>
                    <a:lnTo>
                      <a:pt x="1568450" y="774700"/>
                    </a:lnTo>
                    <a:lnTo>
                      <a:pt x="1524000" y="838200"/>
                    </a:lnTo>
                    <a:lnTo>
                      <a:pt x="1492250" y="838200"/>
                    </a:lnTo>
                    <a:lnTo>
                      <a:pt x="1390650" y="946150"/>
                    </a:lnTo>
                    <a:lnTo>
                      <a:pt x="1422400" y="1003300"/>
                    </a:lnTo>
                    <a:lnTo>
                      <a:pt x="1377950" y="1066800"/>
                    </a:lnTo>
                    <a:lnTo>
                      <a:pt x="1352550" y="1136650"/>
                    </a:lnTo>
                    <a:lnTo>
                      <a:pt x="1384300" y="1193800"/>
                    </a:lnTo>
                    <a:lnTo>
                      <a:pt x="1384300" y="1250950"/>
                    </a:lnTo>
                    <a:lnTo>
                      <a:pt x="1181100" y="1492250"/>
                    </a:lnTo>
                    <a:lnTo>
                      <a:pt x="1041400" y="1543050"/>
                    </a:lnTo>
                    <a:lnTo>
                      <a:pt x="901700" y="1511300"/>
                    </a:lnTo>
                    <a:lnTo>
                      <a:pt x="812800" y="1504950"/>
                    </a:lnTo>
                    <a:lnTo>
                      <a:pt x="736600" y="1485900"/>
                    </a:lnTo>
                    <a:lnTo>
                      <a:pt x="609600" y="1555750"/>
                    </a:lnTo>
                    <a:lnTo>
                      <a:pt x="654050" y="1619250"/>
                    </a:lnTo>
                    <a:lnTo>
                      <a:pt x="692150" y="1790700"/>
                    </a:lnTo>
                    <a:lnTo>
                      <a:pt x="736600" y="1809750"/>
                    </a:lnTo>
                    <a:lnTo>
                      <a:pt x="749300" y="1905000"/>
                    </a:lnTo>
                    <a:lnTo>
                      <a:pt x="831850" y="1930400"/>
                    </a:lnTo>
                    <a:lnTo>
                      <a:pt x="895350" y="1993900"/>
                    </a:lnTo>
                    <a:lnTo>
                      <a:pt x="889000" y="2076450"/>
                    </a:lnTo>
                    <a:lnTo>
                      <a:pt x="704850" y="2184400"/>
                    </a:lnTo>
                    <a:lnTo>
                      <a:pt x="590550" y="2216150"/>
                    </a:lnTo>
                    <a:lnTo>
                      <a:pt x="527050" y="2273300"/>
                    </a:lnTo>
                    <a:lnTo>
                      <a:pt x="514350" y="2362200"/>
                    </a:lnTo>
                    <a:lnTo>
                      <a:pt x="495300" y="2508250"/>
                    </a:lnTo>
                    <a:lnTo>
                      <a:pt x="381000" y="2495550"/>
                    </a:lnTo>
                    <a:lnTo>
                      <a:pt x="381000" y="2552700"/>
                    </a:lnTo>
                    <a:lnTo>
                      <a:pt x="234950" y="2717800"/>
                    </a:lnTo>
                    <a:lnTo>
                      <a:pt x="88900" y="2590800"/>
                    </a:lnTo>
                    <a:lnTo>
                      <a:pt x="57150" y="2571750"/>
                    </a:lnTo>
                    <a:lnTo>
                      <a:pt x="0" y="2603500"/>
                    </a:lnTo>
                    <a:lnTo>
                      <a:pt x="50800" y="2705100"/>
                    </a:lnTo>
                    <a:lnTo>
                      <a:pt x="44450" y="2724150"/>
                    </a:lnTo>
                    <a:lnTo>
                      <a:pt x="139700" y="2851150"/>
                    </a:lnTo>
                    <a:lnTo>
                      <a:pt x="184150" y="2914650"/>
                    </a:lnTo>
                    <a:lnTo>
                      <a:pt x="158750" y="3028950"/>
                    </a:lnTo>
                    <a:lnTo>
                      <a:pt x="190500" y="3092450"/>
                    </a:lnTo>
                    <a:lnTo>
                      <a:pt x="222250" y="3435350"/>
                    </a:lnTo>
                    <a:lnTo>
                      <a:pt x="146050" y="3448050"/>
                    </a:lnTo>
                    <a:lnTo>
                      <a:pt x="152400" y="3511550"/>
                    </a:lnTo>
                    <a:lnTo>
                      <a:pt x="279400" y="3530600"/>
                    </a:lnTo>
                    <a:lnTo>
                      <a:pt x="298450" y="3644900"/>
                    </a:lnTo>
                    <a:lnTo>
                      <a:pt x="139700" y="3765550"/>
                    </a:lnTo>
                    <a:lnTo>
                      <a:pt x="158750" y="3803650"/>
                    </a:lnTo>
                    <a:lnTo>
                      <a:pt x="120650" y="3892550"/>
                    </a:lnTo>
                    <a:lnTo>
                      <a:pt x="120650" y="3949700"/>
                    </a:lnTo>
                    <a:lnTo>
                      <a:pt x="63500" y="3981450"/>
                    </a:lnTo>
                    <a:lnTo>
                      <a:pt x="69850" y="4019550"/>
                    </a:lnTo>
                    <a:lnTo>
                      <a:pt x="31750" y="408940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CD3023A1-ACE1-0F5A-2BF8-509BE6D773FC}"/>
                  </a:ext>
                </a:extLst>
              </p:cNvPr>
              <p:cNvSpPr/>
              <p:nvPr/>
            </p:nvSpPr>
            <p:spPr>
              <a:xfrm>
                <a:off x="2420330" y="1677615"/>
                <a:ext cx="177182" cy="147651"/>
              </a:xfrm>
              <a:custGeom>
                <a:avLst/>
                <a:gdLst>
                  <a:gd name="connsiteX0" fmla="*/ 342900 w 666750"/>
                  <a:gd name="connsiteY0" fmla="*/ 38100 h 555625"/>
                  <a:gd name="connsiteX1" fmla="*/ 279400 w 666750"/>
                  <a:gd name="connsiteY1" fmla="*/ 130175 h 555625"/>
                  <a:gd name="connsiteX2" fmla="*/ 190500 w 666750"/>
                  <a:gd name="connsiteY2" fmla="*/ 158750 h 555625"/>
                  <a:gd name="connsiteX3" fmla="*/ 114300 w 666750"/>
                  <a:gd name="connsiteY3" fmla="*/ 180975 h 555625"/>
                  <a:gd name="connsiteX4" fmla="*/ 82550 w 666750"/>
                  <a:gd name="connsiteY4" fmla="*/ 158750 h 555625"/>
                  <a:gd name="connsiteX5" fmla="*/ 57150 w 666750"/>
                  <a:gd name="connsiteY5" fmla="*/ 200025 h 555625"/>
                  <a:gd name="connsiteX6" fmla="*/ 66675 w 666750"/>
                  <a:gd name="connsiteY6" fmla="*/ 269875 h 555625"/>
                  <a:gd name="connsiteX7" fmla="*/ 0 w 666750"/>
                  <a:gd name="connsiteY7" fmla="*/ 282575 h 555625"/>
                  <a:gd name="connsiteX8" fmla="*/ 3175 w 666750"/>
                  <a:gd name="connsiteY8" fmla="*/ 330200 h 555625"/>
                  <a:gd name="connsiteX9" fmla="*/ 25400 w 666750"/>
                  <a:gd name="connsiteY9" fmla="*/ 381000 h 555625"/>
                  <a:gd name="connsiteX10" fmla="*/ 161925 w 666750"/>
                  <a:gd name="connsiteY10" fmla="*/ 304800 h 555625"/>
                  <a:gd name="connsiteX11" fmla="*/ 231775 w 666750"/>
                  <a:gd name="connsiteY11" fmla="*/ 314325 h 555625"/>
                  <a:gd name="connsiteX12" fmla="*/ 266700 w 666750"/>
                  <a:gd name="connsiteY12" fmla="*/ 317500 h 555625"/>
                  <a:gd name="connsiteX13" fmla="*/ 288925 w 666750"/>
                  <a:gd name="connsiteY13" fmla="*/ 371475 h 555625"/>
                  <a:gd name="connsiteX14" fmla="*/ 254000 w 666750"/>
                  <a:gd name="connsiteY14" fmla="*/ 444500 h 555625"/>
                  <a:gd name="connsiteX15" fmla="*/ 254000 w 666750"/>
                  <a:gd name="connsiteY15" fmla="*/ 473075 h 555625"/>
                  <a:gd name="connsiteX16" fmla="*/ 266700 w 666750"/>
                  <a:gd name="connsiteY16" fmla="*/ 501650 h 555625"/>
                  <a:gd name="connsiteX17" fmla="*/ 254000 w 666750"/>
                  <a:gd name="connsiteY17" fmla="*/ 523875 h 555625"/>
                  <a:gd name="connsiteX18" fmla="*/ 298450 w 666750"/>
                  <a:gd name="connsiteY18" fmla="*/ 555625 h 555625"/>
                  <a:gd name="connsiteX19" fmla="*/ 317500 w 666750"/>
                  <a:gd name="connsiteY19" fmla="*/ 523875 h 555625"/>
                  <a:gd name="connsiteX20" fmla="*/ 317500 w 666750"/>
                  <a:gd name="connsiteY20" fmla="*/ 485775 h 555625"/>
                  <a:gd name="connsiteX21" fmla="*/ 352425 w 666750"/>
                  <a:gd name="connsiteY21" fmla="*/ 400050 h 555625"/>
                  <a:gd name="connsiteX22" fmla="*/ 371475 w 666750"/>
                  <a:gd name="connsiteY22" fmla="*/ 368300 h 555625"/>
                  <a:gd name="connsiteX23" fmla="*/ 485775 w 666750"/>
                  <a:gd name="connsiteY23" fmla="*/ 330200 h 555625"/>
                  <a:gd name="connsiteX24" fmla="*/ 511175 w 666750"/>
                  <a:gd name="connsiteY24" fmla="*/ 342900 h 555625"/>
                  <a:gd name="connsiteX25" fmla="*/ 514350 w 666750"/>
                  <a:gd name="connsiteY25" fmla="*/ 403225 h 555625"/>
                  <a:gd name="connsiteX26" fmla="*/ 584200 w 666750"/>
                  <a:gd name="connsiteY26" fmla="*/ 460375 h 555625"/>
                  <a:gd name="connsiteX27" fmla="*/ 635000 w 666750"/>
                  <a:gd name="connsiteY27" fmla="*/ 374650 h 555625"/>
                  <a:gd name="connsiteX28" fmla="*/ 635000 w 666750"/>
                  <a:gd name="connsiteY28" fmla="*/ 307975 h 555625"/>
                  <a:gd name="connsiteX29" fmla="*/ 619125 w 666750"/>
                  <a:gd name="connsiteY29" fmla="*/ 260350 h 555625"/>
                  <a:gd name="connsiteX30" fmla="*/ 647700 w 666750"/>
                  <a:gd name="connsiteY30" fmla="*/ 187325 h 555625"/>
                  <a:gd name="connsiteX31" fmla="*/ 666750 w 666750"/>
                  <a:gd name="connsiteY31" fmla="*/ 117475 h 555625"/>
                  <a:gd name="connsiteX32" fmla="*/ 631825 w 666750"/>
                  <a:gd name="connsiteY32" fmla="*/ 95250 h 555625"/>
                  <a:gd name="connsiteX33" fmla="*/ 635000 w 666750"/>
                  <a:gd name="connsiteY33" fmla="*/ 9525 h 555625"/>
                  <a:gd name="connsiteX34" fmla="*/ 558800 w 666750"/>
                  <a:gd name="connsiteY34" fmla="*/ 0 h 555625"/>
                  <a:gd name="connsiteX35" fmla="*/ 431800 w 666750"/>
                  <a:gd name="connsiteY35" fmla="*/ 76200 h 555625"/>
                  <a:gd name="connsiteX36" fmla="*/ 342900 w 666750"/>
                  <a:gd name="connsiteY36" fmla="*/ 38100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6750" h="555625">
                    <a:moveTo>
                      <a:pt x="342900" y="38100"/>
                    </a:moveTo>
                    <a:lnTo>
                      <a:pt x="279400" y="130175"/>
                    </a:lnTo>
                    <a:lnTo>
                      <a:pt x="190500" y="158750"/>
                    </a:lnTo>
                    <a:lnTo>
                      <a:pt x="114300" y="180975"/>
                    </a:lnTo>
                    <a:lnTo>
                      <a:pt x="82550" y="158750"/>
                    </a:lnTo>
                    <a:lnTo>
                      <a:pt x="57150" y="200025"/>
                    </a:lnTo>
                    <a:lnTo>
                      <a:pt x="66675" y="269875"/>
                    </a:lnTo>
                    <a:lnTo>
                      <a:pt x="0" y="282575"/>
                    </a:lnTo>
                    <a:lnTo>
                      <a:pt x="3175" y="330200"/>
                    </a:lnTo>
                    <a:lnTo>
                      <a:pt x="25400" y="381000"/>
                    </a:lnTo>
                    <a:lnTo>
                      <a:pt x="161925" y="304800"/>
                    </a:lnTo>
                    <a:lnTo>
                      <a:pt x="231775" y="314325"/>
                    </a:lnTo>
                    <a:lnTo>
                      <a:pt x="266700" y="317500"/>
                    </a:lnTo>
                    <a:lnTo>
                      <a:pt x="288925" y="371475"/>
                    </a:lnTo>
                    <a:lnTo>
                      <a:pt x="254000" y="444500"/>
                    </a:lnTo>
                    <a:lnTo>
                      <a:pt x="254000" y="473075"/>
                    </a:lnTo>
                    <a:lnTo>
                      <a:pt x="266700" y="501650"/>
                    </a:lnTo>
                    <a:lnTo>
                      <a:pt x="254000" y="523875"/>
                    </a:lnTo>
                    <a:lnTo>
                      <a:pt x="298450" y="555625"/>
                    </a:lnTo>
                    <a:lnTo>
                      <a:pt x="317500" y="523875"/>
                    </a:lnTo>
                    <a:lnTo>
                      <a:pt x="317500" y="485775"/>
                    </a:lnTo>
                    <a:lnTo>
                      <a:pt x="352425" y="400050"/>
                    </a:lnTo>
                    <a:lnTo>
                      <a:pt x="371475" y="368300"/>
                    </a:lnTo>
                    <a:lnTo>
                      <a:pt x="485775" y="330200"/>
                    </a:lnTo>
                    <a:lnTo>
                      <a:pt x="511175" y="342900"/>
                    </a:lnTo>
                    <a:lnTo>
                      <a:pt x="514350" y="403225"/>
                    </a:lnTo>
                    <a:lnTo>
                      <a:pt x="584200" y="460375"/>
                    </a:lnTo>
                    <a:lnTo>
                      <a:pt x="635000" y="374650"/>
                    </a:lnTo>
                    <a:lnTo>
                      <a:pt x="635000" y="307975"/>
                    </a:lnTo>
                    <a:lnTo>
                      <a:pt x="619125" y="260350"/>
                    </a:lnTo>
                    <a:lnTo>
                      <a:pt x="647700" y="187325"/>
                    </a:lnTo>
                    <a:lnTo>
                      <a:pt x="666750" y="117475"/>
                    </a:lnTo>
                    <a:lnTo>
                      <a:pt x="631825" y="95250"/>
                    </a:lnTo>
                    <a:lnTo>
                      <a:pt x="635000" y="9525"/>
                    </a:lnTo>
                    <a:lnTo>
                      <a:pt x="558800" y="0"/>
                    </a:lnTo>
                    <a:lnTo>
                      <a:pt x="431800" y="76200"/>
                    </a:lnTo>
                    <a:lnTo>
                      <a:pt x="342900" y="381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86DB6CB7-7238-7049-3909-F2E669AED236}"/>
                  </a:ext>
                </a:extLst>
              </p:cNvPr>
              <p:cNvSpPr/>
              <p:nvPr/>
            </p:nvSpPr>
            <p:spPr>
              <a:xfrm>
                <a:off x="2032958" y="1991481"/>
                <a:ext cx="870826" cy="678354"/>
              </a:xfrm>
              <a:custGeom>
                <a:avLst/>
                <a:gdLst>
                  <a:gd name="connsiteX0" fmla="*/ 2832482 w 3276982"/>
                  <a:gd name="connsiteY0" fmla="*/ 0 h 2552700"/>
                  <a:gd name="connsiteX1" fmla="*/ 2845182 w 3276982"/>
                  <a:gd name="connsiteY1" fmla="*/ 50800 h 2552700"/>
                  <a:gd name="connsiteX2" fmla="*/ 2832482 w 3276982"/>
                  <a:gd name="connsiteY2" fmla="*/ 120652 h 2552700"/>
                  <a:gd name="connsiteX3" fmla="*/ 2826132 w 3276982"/>
                  <a:gd name="connsiteY3" fmla="*/ 158748 h 2552700"/>
                  <a:gd name="connsiteX4" fmla="*/ 2857882 w 3276982"/>
                  <a:gd name="connsiteY4" fmla="*/ 209548 h 2552700"/>
                  <a:gd name="connsiteX5" fmla="*/ 2953132 w 3276982"/>
                  <a:gd name="connsiteY5" fmla="*/ 241300 h 2552700"/>
                  <a:gd name="connsiteX6" fmla="*/ 2953132 w 3276982"/>
                  <a:gd name="connsiteY6" fmla="*/ 323852 h 2552700"/>
                  <a:gd name="connsiteX7" fmla="*/ 2915032 w 3276982"/>
                  <a:gd name="connsiteY7" fmla="*/ 361948 h 2552700"/>
                  <a:gd name="connsiteX8" fmla="*/ 2921382 w 3276982"/>
                  <a:gd name="connsiteY8" fmla="*/ 393700 h 2552700"/>
                  <a:gd name="connsiteX9" fmla="*/ 2864232 w 3276982"/>
                  <a:gd name="connsiteY9" fmla="*/ 482600 h 2552700"/>
                  <a:gd name="connsiteX10" fmla="*/ 2826132 w 3276982"/>
                  <a:gd name="connsiteY10" fmla="*/ 736600 h 2552700"/>
                  <a:gd name="connsiteX11" fmla="*/ 2832482 w 3276982"/>
                  <a:gd name="connsiteY11" fmla="*/ 838200 h 2552700"/>
                  <a:gd name="connsiteX12" fmla="*/ 2832482 w 3276982"/>
                  <a:gd name="connsiteY12" fmla="*/ 882652 h 2552700"/>
                  <a:gd name="connsiteX13" fmla="*/ 2883282 w 3276982"/>
                  <a:gd name="connsiteY13" fmla="*/ 914400 h 2552700"/>
                  <a:gd name="connsiteX14" fmla="*/ 2927732 w 3276982"/>
                  <a:gd name="connsiteY14" fmla="*/ 914400 h 2552700"/>
                  <a:gd name="connsiteX15" fmla="*/ 2972182 w 3276982"/>
                  <a:gd name="connsiteY15" fmla="*/ 869948 h 2552700"/>
                  <a:gd name="connsiteX16" fmla="*/ 3035682 w 3276982"/>
                  <a:gd name="connsiteY16" fmla="*/ 1035052 h 2552700"/>
                  <a:gd name="connsiteX17" fmla="*/ 3162682 w 3276982"/>
                  <a:gd name="connsiteY17" fmla="*/ 1098548 h 2552700"/>
                  <a:gd name="connsiteX18" fmla="*/ 3175382 w 3276982"/>
                  <a:gd name="connsiteY18" fmla="*/ 1200148 h 2552700"/>
                  <a:gd name="connsiteX19" fmla="*/ 3143632 w 3276982"/>
                  <a:gd name="connsiteY19" fmla="*/ 1250948 h 2552700"/>
                  <a:gd name="connsiteX20" fmla="*/ 3061082 w 3276982"/>
                  <a:gd name="connsiteY20" fmla="*/ 1327148 h 2552700"/>
                  <a:gd name="connsiteX21" fmla="*/ 3048382 w 3276982"/>
                  <a:gd name="connsiteY21" fmla="*/ 1346200 h 2552700"/>
                  <a:gd name="connsiteX22" fmla="*/ 3048382 w 3276982"/>
                  <a:gd name="connsiteY22" fmla="*/ 1390652 h 2552700"/>
                  <a:gd name="connsiteX23" fmla="*/ 3067432 w 3276982"/>
                  <a:gd name="connsiteY23" fmla="*/ 1416052 h 2552700"/>
                  <a:gd name="connsiteX24" fmla="*/ 3029332 w 3276982"/>
                  <a:gd name="connsiteY24" fmla="*/ 1485900 h 2552700"/>
                  <a:gd name="connsiteX25" fmla="*/ 3162682 w 3276982"/>
                  <a:gd name="connsiteY25" fmla="*/ 1492252 h 2552700"/>
                  <a:gd name="connsiteX26" fmla="*/ 3156332 w 3276982"/>
                  <a:gd name="connsiteY26" fmla="*/ 1530348 h 2552700"/>
                  <a:gd name="connsiteX27" fmla="*/ 3276982 w 3276982"/>
                  <a:gd name="connsiteY27" fmla="*/ 1517652 h 2552700"/>
                  <a:gd name="connsiteX28" fmla="*/ 3276982 w 3276982"/>
                  <a:gd name="connsiteY28" fmla="*/ 1568452 h 2552700"/>
                  <a:gd name="connsiteX29" fmla="*/ 2972182 w 3276982"/>
                  <a:gd name="connsiteY29" fmla="*/ 1714500 h 2552700"/>
                  <a:gd name="connsiteX30" fmla="*/ 2895982 w 3276982"/>
                  <a:gd name="connsiteY30" fmla="*/ 1714500 h 2552700"/>
                  <a:gd name="connsiteX31" fmla="*/ 2851532 w 3276982"/>
                  <a:gd name="connsiteY31" fmla="*/ 1784348 h 2552700"/>
                  <a:gd name="connsiteX32" fmla="*/ 2794382 w 3276982"/>
                  <a:gd name="connsiteY32" fmla="*/ 1758948 h 2552700"/>
                  <a:gd name="connsiteX33" fmla="*/ 2788032 w 3276982"/>
                  <a:gd name="connsiteY33" fmla="*/ 1835148 h 2552700"/>
                  <a:gd name="connsiteX34" fmla="*/ 2762632 w 3276982"/>
                  <a:gd name="connsiteY34" fmla="*/ 1866900 h 2552700"/>
                  <a:gd name="connsiteX35" fmla="*/ 2705482 w 3276982"/>
                  <a:gd name="connsiteY35" fmla="*/ 1854200 h 2552700"/>
                  <a:gd name="connsiteX36" fmla="*/ 2699132 w 3276982"/>
                  <a:gd name="connsiteY36" fmla="*/ 1917700 h 2552700"/>
                  <a:gd name="connsiteX37" fmla="*/ 2591182 w 3276982"/>
                  <a:gd name="connsiteY37" fmla="*/ 2019300 h 2552700"/>
                  <a:gd name="connsiteX38" fmla="*/ 2457832 w 3276982"/>
                  <a:gd name="connsiteY38" fmla="*/ 2082800 h 2552700"/>
                  <a:gd name="connsiteX39" fmla="*/ 2318132 w 3276982"/>
                  <a:gd name="connsiteY39" fmla="*/ 2171700 h 2552700"/>
                  <a:gd name="connsiteX40" fmla="*/ 2210182 w 3276982"/>
                  <a:gd name="connsiteY40" fmla="*/ 2190748 h 2552700"/>
                  <a:gd name="connsiteX41" fmla="*/ 2121282 w 3276982"/>
                  <a:gd name="connsiteY41" fmla="*/ 2266948 h 2552700"/>
                  <a:gd name="connsiteX42" fmla="*/ 2203832 w 3276982"/>
                  <a:gd name="connsiteY42" fmla="*/ 2292348 h 2552700"/>
                  <a:gd name="connsiteX43" fmla="*/ 2140332 w 3276982"/>
                  <a:gd name="connsiteY43" fmla="*/ 2368548 h 2552700"/>
                  <a:gd name="connsiteX44" fmla="*/ 2133982 w 3276982"/>
                  <a:gd name="connsiteY44" fmla="*/ 2451100 h 2552700"/>
                  <a:gd name="connsiteX45" fmla="*/ 2026032 w 3276982"/>
                  <a:gd name="connsiteY45" fmla="*/ 2457452 h 2552700"/>
                  <a:gd name="connsiteX46" fmla="*/ 1981582 w 3276982"/>
                  <a:gd name="connsiteY46" fmla="*/ 2463800 h 2552700"/>
                  <a:gd name="connsiteX47" fmla="*/ 1975692 w 3276982"/>
                  <a:gd name="connsiteY47" fmla="*/ 2540368 h 2552700"/>
                  <a:gd name="connsiteX48" fmla="*/ 1778382 w 3276982"/>
                  <a:gd name="connsiteY48" fmla="*/ 2552700 h 2552700"/>
                  <a:gd name="connsiteX49" fmla="*/ 1708532 w 3276982"/>
                  <a:gd name="connsiteY49" fmla="*/ 2495548 h 2552700"/>
                  <a:gd name="connsiteX50" fmla="*/ 1638682 w 3276982"/>
                  <a:gd name="connsiteY50" fmla="*/ 2495548 h 2552700"/>
                  <a:gd name="connsiteX51" fmla="*/ 1556132 w 3276982"/>
                  <a:gd name="connsiteY51" fmla="*/ 2343148 h 2552700"/>
                  <a:gd name="connsiteX52" fmla="*/ 1511682 w 3276982"/>
                  <a:gd name="connsiteY52" fmla="*/ 2330452 h 2552700"/>
                  <a:gd name="connsiteX53" fmla="*/ 1498982 w 3276982"/>
                  <a:gd name="connsiteY53" fmla="*/ 2279652 h 2552700"/>
                  <a:gd name="connsiteX54" fmla="*/ 1587882 w 3276982"/>
                  <a:gd name="connsiteY54" fmla="*/ 2209800 h 2552700"/>
                  <a:gd name="connsiteX55" fmla="*/ 1543432 w 3276982"/>
                  <a:gd name="connsiteY55" fmla="*/ 2159000 h 2552700"/>
                  <a:gd name="connsiteX56" fmla="*/ 1543432 w 3276982"/>
                  <a:gd name="connsiteY56" fmla="*/ 2089148 h 2552700"/>
                  <a:gd name="connsiteX57" fmla="*/ 1410082 w 3276982"/>
                  <a:gd name="connsiteY57" fmla="*/ 2038348 h 2552700"/>
                  <a:gd name="connsiteX58" fmla="*/ 1200532 w 3276982"/>
                  <a:gd name="connsiteY58" fmla="*/ 2038348 h 2552700"/>
                  <a:gd name="connsiteX59" fmla="*/ 1225932 w 3276982"/>
                  <a:gd name="connsiteY59" fmla="*/ 1949452 h 2552700"/>
                  <a:gd name="connsiteX60" fmla="*/ 1187832 w 3276982"/>
                  <a:gd name="connsiteY60" fmla="*/ 1682748 h 2552700"/>
                  <a:gd name="connsiteX61" fmla="*/ 1130682 w 3276982"/>
                  <a:gd name="connsiteY61" fmla="*/ 1638300 h 2552700"/>
                  <a:gd name="connsiteX62" fmla="*/ 1130682 w 3276982"/>
                  <a:gd name="connsiteY62" fmla="*/ 1543052 h 2552700"/>
                  <a:gd name="connsiteX63" fmla="*/ 1060832 w 3276982"/>
                  <a:gd name="connsiteY63" fmla="*/ 1555748 h 2552700"/>
                  <a:gd name="connsiteX64" fmla="*/ 1016382 w 3276982"/>
                  <a:gd name="connsiteY64" fmla="*/ 1562100 h 2552700"/>
                  <a:gd name="connsiteX65" fmla="*/ 984632 w 3276982"/>
                  <a:gd name="connsiteY65" fmla="*/ 1498600 h 2552700"/>
                  <a:gd name="connsiteX66" fmla="*/ 908432 w 3276982"/>
                  <a:gd name="connsiteY66" fmla="*/ 1524000 h 2552700"/>
                  <a:gd name="connsiteX67" fmla="*/ 902082 w 3276982"/>
                  <a:gd name="connsiteY67" fmla="*/ 1581148 h 2552700"/>
                  <a:gd name="connsiteX68" fmla="*/ 825882 w 3276982"/>
                  <a:gd name="connsiteY68" fmla="*/ 1657348 h 2552700"/>
                  <a:gd name="connsiteX69" fmla="*/ 654432 w 3276982"/>
                  <a:gd name="connsiteY69" fmla="*/ 1625600 h 2552700"/>
                  <a:gd name="connsiteX70" fmla="*/ 521082 w 3276982"/>
                  <a:gd name="connsiteY70" fmla="*/ 1498600 h 2552700"/>
                  <a:gd name="connsiteX71" fmla="*/ 444882 w 3276982"/>
                  <a:gd name="connsiteY71" fmla="*/ 1511300 h 2552700"/>
                  <a:gd name="connsiteX72" fmla="*/ 387732 w 3276982"/>
                  <a:gd name="connsiteY72" fmla="*/ 1504948 h 2552700"/>
                  <a:gd name="connsiteX73" fmla="*/ 305182 w 3276982"/>
                  <a:gd name="connsiteY73" fmla="*/ 1504948 h 2552700"/>
                  <a:gd name="connsiteX74" fmla="*/ 190882 w 3276982"/>
                  <a:gd name="connsiteY74" fmla="*/ 1466852 h 2552700"/>
                  <a:gd name="connsiteX75" fmla="*/ 89282 w 3276982"/>
                  <a:gd name="connsiteY75" fmla="*/ 1454148 h 2552700"/>
                  <a:gd name="connsiteX76" fmla="*/ 38482 w 3276982"/>
                  <a:gd name="connsiteY76" fmla="*/ 1397000 h 2552700"/>
                  <a:gd name="connsiteX77" fmla="*/ 0 w 3276982"/>
                  <a:gd name="connsiteY77" fmla="*/ 1342028 h 2552700"/>
                  <a:gd name="connsiteX78" fmla="*/ 382 w 3276982"/>
                  <a:gd name="connsiteY78" fmla="*/ 1339852 h 2552700"/>
                  <a:gd name="connsiteX79" fmla="*/ 19432 w 3276982"/>
                  <a:gd name="connsiteY79" fmla="*/ 1295400 h 2552700"/>
                  <a:gd name="connsiteX80" fmla="*/ 82932 w 3276982"/>
                  <a:gd name="connsiteY80" fmla="*/ 1244600 h 2552700"/>
                  <a:gd name="connsiteX81" fmla="*/ 57532 w 3276982"/>
                  <a:gd name="connsiteY81" fmla="*/ 1200148 h 2552700"/>
                  <a:gd name="connsiteX82" fmla="*/ 82932 w 3276982"/>
                  <a:gd name="connsiteY82" fmla="*/ 1117600 h 2552700"/>
                  <a:gd name="connsiteX83" fmla="*/ 57532 w 3276982"/>
                  <a:gd name="connsiteY83" fmla="*/ 1054100 h 2552700"/>
                  <a:gd name="connsiteX84" fmla="*/ 32132 w 3276982"/>
                  <a:gd name="connsiteY84" fmla="*/ 965200 h 2552700"/>
                  <a:gd name="connsiteX85" fmla="*/ 82932 w 3276982"/>
                  <a:gd name="connsiteY85" fmla="*/ 857252 h 2552700"/>
                  <a:gd name="connsiteX86" fmla="*/ 165482 w 3276982"/>
                  <a:gd name="connsiteY86" fmla="*/ 838200 h 2552700"/>
                  <a:gd name="connsiteX87" fmla="*/ 165482 w 3276982"/>
                  <a:gd name="connsiteY87" fmla="*/ 762000 h 2552700"/>
                  <a:gd name="connsiteX88" fmla="*/ 222632 w 3276982"/>
                  <a:gd name="connsiteY88" fmla="*/ 698500 h 2552700"/>
                  <a:gd name="connsiteX89" fmla="*/ 324232 w 3276982"/>
                  <a:gd name="connsiteY89" fmla="*/ 628652 h 2552700"/>
                  <a:gd name="connsiteX90" fmla="*/ 400432 w 3276982"/>
                  <a:gd name="connsiteY90" fmla="*/ 660400 h 2552700"/>
                  <a:gd name="connsiteX91" fmla="*/ 457582 w 3276982"/>
                  <a:gd name="connsiteY91" fmla="*/ 641348 h 2552700"/>
                  <a:gd name="connsiteX92" fmla="*/ 470282 w 3276982"/>
                  <a:gd name="connsiteY92" fmla="*/ 596900 h 2552700"/>
                  <a:gd name="connsiteX93" fmla="*/ 495682 w 3276982"/>
                  <a:gd name="connsiteY93" fmla="*/ 552452 h 2552700"/>
                  <a:gd name="connsiteX94" fmla="*/ 571882 w 3276982"/>
                  <a:gd name="connsiteY94" fmla="*/ 533400 h 2552700"/>
                  <a:gd name="connsiteX95" fmla="*/ 660782 w 3276982"/>
                  <a:gd name="connsiteY95" fmla="*/ 514348 h 2552700"/>
                  <a:gd name="connsiteX96" fmla="*/ 705232 w 3276982"/>
                  <a:gd name="connsiteY96" fmla="*/ 520700 h 2552700"/>
                  <a:gd name="connsiteX97" fmla="*/ 825882 w 3276982"/>
                  <a:gd name="connsiteY97" fmla="*/ 482600 h 2552700"/>
                  <a:gd name="connsiteX98" fmla="*/ 870332 w 3276982"/>
                  <a:gd name="connsiteY98" fmla="*/ 596900 h 2552700"/>
                  <a:gd name="connsiteX99" fmla="*/ 959232 w 3276982"/>
                  <a:gd name="connsiteY99" fmla="*/ 628652 h 2552700"/>
                  <a:gd name="connsiteX100" fmla="*/ 1048132 w 3276982"/>
                  <a:gd name="connsiteY100" fmla="*/ 628652 h 2552700"/>
                  <a:gd name="connsiteX101" fmla="*/ 1092582 w 3276982"/>
                  <a:gd name="connsiteY101" fmla="*/ 596900 h 2552700"/>
                  <a:gd name="connsiteX102" fmla="*/ 1168782 w 3276982"/>
                  <a:gd name="connsiteY102" fmla="*/ 482600 h 2552700"/>
                  <a:gd name="connsiteX103" fmla="*/ 1264032 w 3276982"/>
                  <a:gd name="connsiteY103" fmla="*/ 482600 h 2552700"/>
                  <a:gd name="connsiteX104" fmla="*/ 1371982 w 3276982"/>
                  <a:gd name="connsiteY104" fmla="*/ 469900 h 2552700"/>
                  <a:gd name="connsiteX105" fmla="*/ 1422782 w 3276982"/>
                  <a:gd name="connsiteY105" fmla="*/ 450852 h 2552700"/>
                  <a:gd name="connsiteX106" fmla="*/ 1454532 w 3276982"/>
                  <a:gd name="connsiteY106" fmla="*/ 381000 h 2552700"/>
                  <a:gd name="connsiteX107" fmla="*/ 1486282 w 3276982"/>
                  <a:gd name="connsiteY107" fmla="*/ 279400 h 2552700"/>
                  <a:gd name="connsiteX108" fmla="*/ 1638682 w 3276982"/>
                  <a:gd name="connsiteY108" fmla="*/ 266700 h 2552700"/>
                  <a:gd name="connsiteX109" fmla="*/ 1708532 w 3276982"/>
                  <a:gd name="connsiteY109" fmla="*/ 247652 h 2552700"/>
                  <a:gd name="connsiteX110" fmla="*/ 1841882 w 3276982"/>
                  <a:gd name="connsiteY110" fmla="*/ 228600 h 2552700"/>
                  <a:gd name="connsiteX111" fmla="*/ 1930782 w 3276982"/>
                  <a:gd name="connsiteY111" fmla="*/ 254000 h 2552700"/>
                  <a:gd name="connsiteX112" fmla="*/ 1975232 w 3276982"/>
                  <a:gd name="connsiteY112" fmla="*/ 266700 h 2552700"/>
                  <a:gd name="connsiteX113" fmla="*/ 2026032 w 3276982"/>
                  <a:gd name="connsiteY113" fmla="*/ 254000 h 2552700"/>
                  <a:gd name="connsiteX114" fmla="*/ 2070482 w 3276982"/>
                  <a:gd name="connsiteY114" fmla="*/ 273052 h 2552700"/>
                  <a:gd name="connsiteX115" fmla="*/ 2089532 w 3276982"/>
                  <a:gd name="connsiteY115" fmla="*/ 228600 h 2552700"/>
                  <a:gd name="connsiteX116" fmla="*/ 2248282 w 3276982"/>
                  <a:gd name="connsiteY116" fmla="*/ 304800 h 2552700"/>
                  <a:gd name="connsiteX117" fmla="*/ 2305432 w 3276982"/>
                  <a:gd name="connsiteY117" fmla="*/ 317500 h 2552700"/>
                  <a:gd name="connsiteX118" fmla="*/ 2349882 w 3276982"/>
                  <a:gd name="connsiteY118" fmla="*/ 273052 h 2552700"/>
                  <a:gd name="connsiteX119" fmla="*/ 2343532 w 3276982"/>
                  <a:gd name="connsiteY119" fmla="*/ 228600 h 2552700"/>
                  <a:gd name="connsiteX120" fmla="*/ 2375282 w 3276982"/>
                  <a:gd name="connsiteY120" fmla="*/ 146052 h 2552700"/>
                  <a:gd name="connsiteX121" fmla="*/ 2502282 w 3276982"/>
                  <a:gd name="connsiteY121" fmla="*/ 120652 h 2552700"/>
                  <a:gd name="connsiteX122" fmla="*/ 2546732 w 3276982"/>
                  <a:gd name="connsiteY122" fmla="*/ 76200 h 2552700"/>
                  <a:gd name="connsiteX123" fmla="*/ 2635632 w 3276982"/>
                  <a:gd name="connsiteY123" fmla="*/ 63500 h 2552700"/>
                  <a:gd name="connsiteX124" fmla="*/ 2705482 w 3276982"/>
                  <a:gd name="connsiteY124" fmla="*/ 63500 h 2552700"/>
                  <a:gd name="connsiteX125" fmla="*/ 2756282 w 3276982"/>
                  <a:gd name="connsiteY125" fmla="*/ 107948 h 2552700"/>
                  <a:gd name="connsiteX126" fmla="*/ 2781682 w 3276982"/>
                  <a:gd name="connsiteY126" fmla="*/ 63500 h 2552700"/>
                  <a:gd name="connsiteX127" fmla="*/ 2781682 w 3276982"/>
                  <a:gd name="connsiteY127" fmla="*/ 12700 h 255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3276982" h="2552700">
                    <a:moveTo>
                      <a:pt x="2832482" y="0"/>
                    </a:moveTo>
                    <a:lnTo>
                      <a:pt x="2845182" y="50800"/>
                    </a:lnTo>
                    <a:lnTo>
                      <a:pt x="2832482" y="120652"/>
                    </a:lnTo>
                    <a:lnTo>
                      <a:pt x="2826132" y="158748"/>
                    </a:lnTo>
                    <a:lnTo>
                      <a:pt x="2857882" y="209548"/>
                    </a:lnTo>
                    <a:lnTo>
                      <a:pt x="2953132" y="241300"/>
                    </a:lnTo>
                    <a:lnTo>
                      <a:pt x="2953132" y="323852"/>
                    </a:lnTo>
                    <a:lnTo>
                      <a:pt x="2915032" y="361948"/>
                    </a:lnTo>
                    <a:lnTo>
                      <a:pt x="2921382" y="393700"/>
                    </a:lnTo>
                    <a:lnTo>
                      <a:pt x="2864232" y="482600"/>
                    </a:lnTo>
                    <a:lnTo>
                      <a:pt x="2826132" y="736600"/>
                    </a:lnTo>
                    <a:lnTo>
                      <a:pt x="2832482" y="838200"/>
                    </a:lnTo>
                    <a:lnTo>
                      <a:pt x="2832482" y="882652"/>
                    </a:lnTo>
                    <a:lnTo>
                      <a:pt x="2883282" y="914400"/>
                    </a:lnTo>
                    <a:lnTo>
                      <a:pt x="2927732" y="914400"/>
                    </a:lnTo>
                    <a:lnTo>
                      <a:pt x="2972182" y="869948"/>
                    </a:lnTo>
                    <a:lnTo>
                      <a:pt x="3035682" y="1035052"/>
                    </a:lnTo>
                    <a:lnTo>
                      <a:pt x="3162682" y="1098548"/>
                    </a:lnTo>
                    <a:lnTo>
                      <a:pt x="3175382" y="1200148"/>
                    </a:lnTo>
                    <a:lnTo>
                      <a:pt x="3143632" y="1250948"/>
                    </a:lnTo>
                    <a:lnTo>
                      <a:pt x="3061082" y="1327148"/>
                    </a:lnTo>
                    <a:lnTo>
                      <a:pt x="3048382" y="1346200"/>
                    </a:lnTo>
                    <a:lnTo>
                      <a:pt x="3048382" y="1390652"/>
                    </a:lnTo>
                    <a:lnTo>
                      <a:pt x="3067432" y="1416052"/>
                    </a:lnTo>
                    <a:lnTo>
                      <a:pt x="3029332" y="1485900"/>
                    </a:lnTo>
                    <a:lnTo>
                      <a:pt x="3162682" y="1492252"/>
                    </a:lnTo>
                    <a:lnTo>
                      <a:pt x="3156332" y="1530348"/>
                    </a:lnTo>
                    <a:lnTo>
                      <a:pt x="3276982" y="1517652"/>
                    </a:lnTo>
                    <a:lnTo>
                      <a:pt x="3276982" y="1568452"/>
                    </a:lnTo>
                    <a:lnTo>
                      <a:pt x="2972182" y="1714500"/>
                    </a:lnTo>
                    <a:lnTo>
                      <a:pt x="2895982" y="1714500"/>
                    </a:lnTo>
                    <a:lnTo>
                      <a:pt x="2851532" y="1784348"/>
                    </a:lnTo>
                    <a:lnTo>
                      <a:pt x="2794382" y="1758948"/>
                    </a:lnTo>
                    <a:lnTo>
                      <a:pt x="2788032" y="1835148"/>
                    </a:lnTo>
                    <a:lnTo>
                      <a:pt x="2762632" y="1866900"/>
                    </a:lnTo>
                    <a:lnTo>
                      <a:pt x="2705482" y="1854200"/>
                    </a:lnTo>
                    <a:lnTo>
                      <a:pt x="2699132" y="1917700"/>
                    </a:lnTo>
                    <a:lnTo>
                      <a:pt x="2591182" y="2019300"/>
                    </a:lnTo>
                    <a:lnTo>
                      <a:pt x="2457832" y="2082800"/>
                    </a:lnTo>
                    <a:lnTo>
                      <a:pt x="2318132" y="2171700"/>
                    </a:lnTo>
                    <a:lnTo>
                      <a:pt x="2210182" y="2190748"/>
                    </a:lnTo>
                    <a:lnTo>
                      <a:pt x="2121282" y="2266948"/>
                    </a:lnTo>
                    <a:lnTo>
                      <a:pt x="2203832" y="2292348"/>
                    </a:lnTo>
                    <a:lnTo>
                      <a:pt x="2140332" y="2368548"/>
                    </a:lnTo>
                    <a:lnTo>
                      <a:pt x="2133982" y="2451100"/>
                    </a:lnTo>
                    <a:lnTo>
                      <a:pt x="2026032" y="2457452"/>
                    </a:lnTo>
                    <a:lnTo>
                      <a:pt x="1981582" y="2463800"/>
                    </a:lnTo>
                    <a:lnTo>
                      <a:pt x="1975692" y="2540368"/>
                    </a:lnTo>
                    <a:lnTo>
                      <a:pt x="1778382" y="2552700"/>
                    </a:lnTo>
                    <a:lnTo>
                      <a:pt x="1708532" y="2495548"/>
                    </a:lnTo>
                    <a:lnTo>
                      <a:pt x="1638682" y="2495548"/>
                    </a:lnTo>
                    <a:lnTo>
                      <a:pt x="1556132" y="2343148"/>
                    </a:lnTo>
                    <a:lnTo>
                      <a:pt x="1511682" y="2330452"/>
                    </a:lnTo>
                    <a:lnTo>
                      <a:pt x="1498982" y="2279652"/>
                    </a:lnTo>
                    <a:lnTo>
                      <a:pt x="1587882" y="2209800"/>
                    </a:lnTo>
                    <a:lnTo>
                      <a:pt x="1543432" y="2159000"/>
                    </a:lnTo>
                    <a:lnTo>
                      <a:pt x="1543432" y="2089148"/>
                    </a:lnTo>
                    <a:lnTo>
                      <a:pt x="1410082" y="2038348"/>
                    </a:lnTo>
                    <a:lnTo>
                      <a:pt x="1200532" y="2038348"/>
                    </a:lnTo>
                    <a:lnTo>
                      <a:pt x="1225932" y="1949452"/>
                    </a:lnTo>
                    <a:lnTo>
                      <a:pt x="1187832" y="1682748"/>
                    </a:lnTo>
                    <a:lnTo>
                      <a:pt x="1130682" y="1638300"/>
                    </a:lnTo>
                    <a:lnTo>
                      <a:pt x="1130682" y="1543052"/>
                    </a:lnTo>
                    <a:lnTo>
                      <a:pt x="1060832" y="1555748"/>
                    </a:lnTo>
                    <a:lnTo>
                      <a:pt x="1016382" y="1562100"/>
                    </a:lnTo>
                    <a:lnTo>
                      <a:pt x="984632" y="1498600"/>
                    </a:lnTo>
                    <a:lnTo>
                      <a:pt x="908432" y="1524000"/>
                    </a:lnTo>
                    <a:lnTo>
                      <a:pt x="902082" y="1581148"/>
                    </a:lnTo>
                    <a:lnTo>
                      <a:pt x="825882" y="1657348"/>
                    </a:lnTo>
                    <a:lnTo>
                      <a:pt x="654432" y="1625600"/>
                    </a:lnTo>
                    <a:lnTo>
                      <a:pt x="521082" y="1498600"/>
                    </a:lnTo>
                    <a:lnTo>
                      <a:pt x="444882" y="1511300"/>
                    </a:lnTo>
                    <a:lnTo>
                      <a:pt x="387732" y="1504948"/>
                    </a:lnTo>
                    <a:lnTo>
                      <a:pt x="305182" y="1504948"/>
                    </a:lnTo>
                    <a:lnTo>
                      <a:pt x="190882" y="1466852"/>
                    </a:lnTo>
                    <a:lnTo>
                      <a:pt x="89282" y="1454148"/>
                    </a:lnTo>
                    <a:lnTo>
                      <a:pt x="38482" y="1397000"/>
                    </a:lnTo>
                    <a:lnTo>
                      <a:pt x="0" y="1342028"/>
                    </a:lnTo>
                    <a:lnTo>
                      <a:pt x="382" y="1339852"/>
                    </a:lnTo>
                    <a:lnTo>
                      <a:pt x="19432" y="1295400"/>
                    </a:lnTo>
                    <a:lnTo>
                      <a:pt x="82932" y="1244600"/>
                    </a:lnTo>
                    <a:lnTo>
                      <a:pt x="57532" y="1200148"/>
                    </a:lnTo>
                    <a:lnTo>
                      <a:pt x="82932" y="1117600"/>
                    </a:lnTo>
                    <a:lnTo>
                      <a:pt x="57532" y="1054100"/>
                    </a:lnTo>
                    <a:lnTo>
                      <a:pt x="32132" y="965200"/>
                    </a:lnTo>
                    <a:lnTo>
                      <a:pt x="82932" y="857252"/>
                    </a:lnTo>
                    <a:lnTo>
                      <a:pt x="165482" y="838200"/>
                    </a:lnTo>
                    <a:lnTo>
                      <a:pt x="165482" y="762000"/>
                    </a:lnTo>
                    <a:lnTo>
                      <a:pt x="222632" y="698500"/>
                    </a:lnTo>
                    <a:lnTo>
                      <a:pt x="324232" y="628652"/>
                    </a:lnTo>
                    <a:lnTo>
                      <a:pt x="400432" y="660400"/>
                    </a:lnTo>
                    <a:lnTo>
                      <a:pt x="457582" y="641348"/>
                    </a:lnTo>
                    <a:lnTo>
                      <a:pt x="470282" y="596900"/>
                    </a:lnTo>
                    <a:lnTo>
                      <a:pt x="495682" y="552452"/>
                    </a:lnTo>
                    <a:lnTo>
                      <a:pt x="571882" y="533400"/>
                    </a:lnTo>
                    <a:lnTo>
                      <a:pt x="660782" y="514348"/>
                    </a:lnTo>
                    <a:lnTo>
                      <a:pt x="705232" y="520700"/>
                    </a:lnTo>
                    <a:lnTo>
                      <a:pt x="825882" y="482600"/>
                    </a:lnTo>
                    <a:lnTo>
                      <a:pt x="870332" y="596900"/>
                    </a:lnTo>
                    <a:lnTo>
                      <a:pt x="959232" y="628652"/>
                    </a:lnTo>
                    <a:lnTo>
                      <a:pt x="1048132" y="628652"/>
                    </a:lnTo>
                    <a:lnTo>
                      <a:pt x="1092582" y="596900"/>
                    </a:lnTo>
                    <a:lnTo>
                      <a:pt x="1168782" y="482600"/>
                    </a:lnTo>
                    <a:lnTo>
                      <a:pt x="1264032" y="482600"/>
                    </a:lnTo>
                    <a:lnTo>
                      <a:pt x="1371982" y="469900"/>
                    </a:lnTo>
                    <a:lnTo>
                      <a:pt x="1422782" y="450852"/>
                    </a:lnTo>
                    <a:lnTo>
                      <a:pt x="1454532" y="381000"/>
                    </a:lnTo>
                    <a:lnTo>
                      <a:pt x="1486282" y="279400"/>
                    </a:lnTo>
                    <a:lnTo>
                      <a:pt x="1638682" y="266700"/>
                    </a:lnTo>
                    <a:lnTo>
                      <a:pt x="1708532" y="247652"/>
                    </a:lnTo>
                    <a:lnTo>
                      <a:pt x="1841882" y="228600"/>
                    </a:lnTo>
                    <a:lnTo>
                      <a:pt x="1930782" y="254000"/>
                    </a:lnTo>
                    <a:lnTo>
                      <a:pt x="1975232" y="266700"/>
                    </a:lnTo>
                    <a:lnTo>
                      <a:pt x="2026032" y="254000"/>
                    </a:lnTo>
                    <a:lnTo>
                      <a:pt x="2070482" y="273052"/>
                    </a:lnTo>
                    <a:lnTo>
                      <a:pt x="2089532" y="228600"/>
                    </a:lnTo>
                    <a:lnTo>
                      <a:pt x="2248282" y="304800"/>
                    </a:lnTo>
                    <a:lnTo>
                      <a:pt x="2305432" y="317500"/>
                    </a:lnTo>
                    <a:lnTo>
                      <a:pt x="2349882" y="273052"/>
                    </a:lnTo>
                    <a:lnTo>
                      <a:pt x="2343532" y="228600"/>
                    </a:lnTo>
                    <a:lnTo>
                      <a:pt x="2375282" y="146052"/>
                    </a:lnTo>
                    <a:lnTo>
                      <a:pt x="2502282" y="120652"/>
                    </a:lnTo>
                    <a:lnTo>
                      <a:pt x="2546732" y="76200"/>
                    </a:lnTo>
                    <a:lnTo>
                      <a:pt x="2635632" y="63500"/>
                    </a:lnTo>
                    <a:lnTo>
                      <a:pt x="2705482" y="63500"/>
                    </a:lnTo>
                    <a:lnTo>
                      <a:pt x="2756282" y="107948"/>
                    </a:lnTo>
                    <a:lnTo>
                      <a:pt x="2781682" y="63500"/>
                    </a:lnTo>
                    <a:lnTo>
                      <a:pt x="2781682" y="127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9E121542-38ED-A412-5EF5-1B6E0F54A4E1}"/>
                  </a:ext>
                </a:extLst>
              </p:cNvPr>
              <p:cNvSpPr/>
              <p:nvPr/>
            </p:nvSpPr>
            <p:spPr>
              <a:xfrm>
                <a:off x="1952063" y="1837923"/>
                <a:ext cx="711368" cy="384393"/>
              </a:xfrm>
              <a:custGeom>
                <a:avLst/>
                <a:gdLst>
                  <a:gd name="connsiteX0" fmla="*/ 1714500 w 2676928"/>
                  <a:gd name="connsiteY0" fmla="*/ 0 h 1446502"/>
                  <a:gd name="connsiteX1" fmla="*/ 1828800 w 2676928"/>
                  <a:gd name="connsiteY1" fmla="*/ 82550 h 1446502"/>
                  <a:gd name="connsiteX2" fmla="*/ 1809750 w 2676928"/>
                  <a:gd name="connsiteY2" fmla="*/ 158750 h 1446502"/>
                  <a:gd name="connsiteX3" fmla="*/ 1790700 w 2676928"/>
                  <a:gd name="connsiteY3" fmla="*/ 203200 h 1446502"/>
                  <a:gd name="connsiteX4" fmla="*/ 1803400 w 2676928"/>
                  <a:gd name="connsiteY4" fmla="*/ 260350 h 1446502"/>
                  <a:gd name="connsiteX5" fmla="*/ 1835150 w 2676928"/>
                  <a:gd name="connsiteY5" fmla="*/ 279400 h 1446502"/>
                  <a:gd name="connsiteX6" fmla="*/ 1898650 w 2676928"/>
                  <a:gd name="connsiteY6" fmla="*/ 279400 h 1446502"/>
                  <a:gd name="connsiteX7" fmla="*/ 1924050 w 2676928"/>
                  <a:gd name="connsiteY7" fmla="*/ 209550 h 1446502"/>
                  <a:gd name="connsiteX8" fmla="*/ 1962150 w 2676928"/>
                  <a:gd name="connsiteY8" fmla="*/ 209550 h 1446502"/>
                  <a:gd name="connsiteX9" fmla="*/ 2025650 w 2676928"/>
                  <a:gd name="connsiteY9" fmla="*/ 241300 h 1446502"/>
                  <a:gd name="connsiteX10" fmla="*/ 2089150 w 2676928"/>
                  <a:gd name="connsiteY10" fmla="*/ 203200 h 1446502"/>
                  <a:gd name="connsiteX11" fmla="*/ 2127250 w 2676928"/>
                  <a:gd name="connsiteY11" fmla="*/ 228600 h 1446502"/>
                  <a:gd name="connsiteX12" fmla="*/ 2120900 w 2676928"/>
                  <a:gd name="connsiteY12" fmla="*/ 330198 h 1446502"/>
                  <a:gd name="connsiteX13" fmla="*/ 2082800 w 2676928"/>
                  <a:gd name="connsiteY13" fmla="*/ 361950 h 1446502"/>
                  <a:gd name="connsiteX14" fmla="*/ 2114550 w 2676928"/>
                  <a:gd name="connsiteY14" fmla="*/ 419102 h 1446502"/>
                  <a:gd name="connsiteX15" fmla="*/ 2152650 w 2676928"/>
                  <a:gd name="connsiteY15" fmla="*/ 431798 h 1446502"/>
                  <a:gd name="connsiteX16" fmla="*/ 2184400 w 2676928"/>
                  <a:gd name="connsiteY16" fmla="*/ 457198 h 1446502"/>
                  <a:gd name="connsiteX17" fmla="*/ 2266950 w 2676928"/>
                  <a:gd name="connsiteY17" fmla="*/ 469902 h 1446502"/>
                  <a:gd name="connsiteX18" fmla="*/ 2374900 w 2676928"/>
                  <a:gd name="connsiteY18" fmla="*/ 571502 h 1446502"/>
                  <a:gd name="connsiteX19" fmla="*/ 2438400 w 2676928"/>
                  <a:gd name="connsiteY19" fmla="*/ 565150 h 1446502"/>
                  <a:gd name="connsiteX20" fmla="*/ 2501900 w 2676928"/>
                  <a:gd name="connsiteY20" fmla="*/ 533398 h 1446502"/>
                  <a:gd name="connsiteX21" fmla="*/ 2533650 w 2676928"/>
                  <a:gd name="connsiteY21" fmla="*/ 641350 h 1446502"/>
                  <a:gd name="connsiteX22" fmla="*/ 2565400 w 2676928"/>
                  <a:gd name="connsiteY22" fmla="*/ 685798 h 1446502"/>
                  <a:gd name="connsiteX23" fmla="*/ 2676928 w 2676928"/>
                  <a:gd name="connsiteY23" fmla="*/ 731106 h 1446502"/>
                  <a:gd name="connsiteX24" fmla="*/ 2647950 w 2676928"/>
                  <a:gd name="connsiteY24" fmla="*/ 806450 h 1446502"/>
                  <a:gd name="connsiteX25" fmla="*/ 2654300 w 2676928"/>
                  <a:gd name="connsiteY25" fmla="*/ 850902 h 1446502"/>
                  <a:gd name="connsiteX26" fmla="*/ 2609850 w 2676928"/>
                  <a:gd name="connsiteY26" fmla="*/ 895350 h 1446502"/>
                  <a:gd name="connsiteX27" fmla="*/ 2552700 w 2676928"/>
                  <a:gd name="connsiteY27" fmla="*/ 882650 h 1446502"/>
                  <a:gd name="connsiteX28" fmla="*/ 2393950 w 2676928"/>
                  <a:gd name="connsiteY28" fmla="*/ 806450 h 1446502"/>
                  <a:gd name="connsiteX29" fmla="*/ 2374900 w 2676928"/>
                  <a:gd name="connsiteY29" fmla="*/ 850902 h 1446502"/>
                  <a:gd name="connsiteX30" fmla="*/ 2330450 w 2676928"/>
                  <a:gd name="connsiteY30" fmla="*/ 831850 h 1446502"/>
                  <a:gd name="connsiteX31" fmla="*/ 2279650 w 2676928"/>
                  <a:gd name="connsiteY31" fmla="*/ 844550 h 1446502"/>
                  <a:gd name="connsiteX32" fmla="*/ 2235200 w 2676928"/>
                  <a:gd name="connsiteY32" fmla="*/ 831850 h 1446502"/>
                  <a:gd name="connsiteX33" fmla="*/ 2146300 w 2676928"/>
                  <a:gd name="connsiteY33" fmla="*/ 806450 h 1446502"/>
                  <a:gd name="connsiteX34" fmla="*/ 2012950 w 2676928"/>
                  <a:gd name="connsiteY34" fmla="*/ 825502 h 1446502"/>
                  <a:gd name="connsiteX35" fmla="*/ 1943100 w 2676928"/>
                  <a:gd name="connsiteY35" fmla="*/ 844550 h 1446502"/>
                  <a:gd name="connsiteX36" fmla="*/ 1790700 w 2676928"/>
                  <a:gd name="connsiteY36" fmla="*/ 857250 h 1446502"/>
                  <a:gd name="connsiteX37" fmla="*/ 1758950 w 2676928"/>
                  <a:gd name="connsiteY37" fmla="*/ 958850 h 1446502"/>
                  <a:gd name="connsiteX38" fmla="*/ 1727200 w 2676928"/>
                  <a:gd name="connsiteY38" fmla="*/ 1028702 h 1446502"/>
                  <a:gd name="connsiteX39" fmla="*/ 1676400 w 2676928"/>
                  <a:gd name="connsiteY39" fmla="*/ 1047750 h 1446502"/>
                  <a:gd name="connsiteX40" fmla="*/ 1568450 w 2676928"/>
                  <a:gd name="connsiteY40" fmla="*/ 1060450 h 1446502"/>
                  <a:gd name="connsiteX41" fmla="*/ 1473200 w 2676928"/>
                  <a:gd name="connsiteY41" fmla="*/ 1060450 h 1446502"/>
                  <a:gd name="connsiteX42" fmla="*/ 1397000 w 2676928"/>
                  <a:gd name="connsiteY42" fmla="*/ 1174750 h 1446502"/>
                  <a:gd name="connsiteX43" fmla="*/ 1352550 w 2676928"/>
                  <a:gd name="connsiteY43" fmla="*/ 1206502 h 1446502"/>
                  <a:gd name="connsiteX44" fmla="*/ 1263650 w 2676928"/>
                  <a:gd name="connsiteY44" fmla="*/ 1206502 h 1446502"/>
                  <a:gd name="connsiteX45" fmla="*/ 1174750 w 2676928"/>
                  <a:gd name="connsiteY45" fmla="*/ 1174750 h 1446502"/>
                  <a:gd name="connsiteX46" fmla="*/ 1130300 w 2676928"/>
                  <a:gd name="connsiteY46" fmla="*/ 1060450 h 1446502"/>
                  <a:gd name="connsiteX47" fmla="*/ 1009650 w 2676928"/>
                  <a:gd name="connsiteY47" fmla="*/ 1098550 h 1446502"/>
                  <a:gd name="connsiteX48" fmla="*/ 965200 w 2676928"/>
                  <a:gd name="connsiteY48" fmla="*/ 1092198 h 1446502"/>
                  <a:gd name="connsiteX49" fmla="*/ 876300 w 2676928"/>
                  <a:gd name="connsiteY49" fmla="*/ 1111250 h 1446502"/>
                  <a:gd name="connsiteX50" fmla="*/ 800100 w 2676928"/>
                  <a:gd name="connsiteY50" fmla="*/ 1130302 h 1446502"/>
                  <a:gd name="connsiteX51" fmla="*/ 774700 w 2676928"/>
                  <a:gd name="connsiteY51" fmla="*/ 1174750 h 1446502"/>
                  <a:gd name="connsiteX52" fmla="*/ 762000 w 2676928"/>
                  <a:gd name="connsiteY52" fmla="*/ 1219198 h 1446502"/>
                  <a:gd name="connsiteX53" fmla="*/ 704850 w 2676928"/>
                  <a:gd name="connsiteY53" fmla="*/ 1238250 h 1446502"/>
                  <a:gd name="connsiteX54" fmla="*/ 628650 w 2676928"/>
                  <a:gd name="connsiteY54" fmla="*/ 1206502 h 1446502"/>
                  <a:gd name="connsiteX55" fmla="*/ 527050 w 2676928"/>
                  <a:gd name="connsiteY55" fmla="*/ 1276350 h 1446502"/>
                  <a:gd name="connsiteX56" fmla="*/ 469900 w 2676928"/>
                  <a:gd name="connsiteY56" fmla="*/ 1339850 h 1446502"/>
                  <a:gd name="connsiteX57" fmla="*/ 469900 w 2676928"/>
                  <a:gd name="connsiteY57" fmla="*/ 1416050 h 1446502"/>
                  <a:gd name="connsiteX58" fmla="*/ 387350 w 2676928"/>
                  <a:gd name="connsiteY58" fmla="*/ 1435102 h 1446502"/>
                  <a:gd name="connsiteX59" fmla="*/ 381986 w 2676928"/>
                  <a:gd name="connsiteY59" fmla="*/ 1446502 h 1446502"/>
                  <a:gd name="connsiteX60" fmla="*/ 311150 w 2676928"/>
                  <a:gd name="connsiteY60" fmla="*/ 1377950 h 1446502"/>
                  <a:gd name="connsiteX61" fmla="*/ 234950 w 2676928"/>
                  <a:gd name="connsiteY61" fmla="*/ 1403350 h 1446502"/>
                  <a:gd name="connsiteX62" fmla="*/ 222250 w 2676928"/>
                  <a:gd name="connsiteY62" fmla="*/ 1377950 h 1446502"/>
                  <a:gd name="connsiteX63" fmla="*/ 171450 w 2676928"/>
                  <a:gd name="connsiteY63" fmla="*/ 1371598 h 1446502"/>
                  <a:gd name="connsiteX64" fmla="*/ 127000 w 2676928"/>
                  <a:gd name="connsiteY64" fmla="*/ 1339850 h 1446502"/>
                  <a:gd name="connsiteX65" fmla="*/ 190500 w 2676928"/>
                  <a:gd name="connsiteY65" fmla="*/ 1282702 h 1446502"/>
                  <a:gd name="connsiteX66" fmla="*/ 209550 w 2676928"/>
                  <a:gd name="connsiteY66" fmla="*/ 1073150 h 1446502"/>
                  <a:gd name="connsiteX67" fmla="*/ 190500 w 2676928"/>
                  <a:gd name="connsiteY67" fmla="*/ 1035050 h 1446502"/>
                  <a:gd name="connsiteX68" fmla="*/ 222250 w 2676928"/>
                  <a:gd name="connsiteY68" fmla="*/ 965198 h 1446502"/>
                  <a:gd name="connsiteX69" fmla="*/ 254000 w 2676928"/>
                  <a:gd name="connsiteY69" fmla="*/ 781050 h 1446502"/>
                  <a:gd name="connsiteX70" fmla="*/ 215900 w 2676928"/>
                  <a:gd name="connsiteY70" fmla="*/ 736598 h 1446502"/>
                  <a:gd name="connsiteX71" fmla="*/ 107950 w 2676928"/>
                  <a:gd name="connsiteY71" fmla="*/ 628650 h 1446502"/>
                  <a:gd name="connsiteX72" fmla="*/ 0 w 2676928"/>
                  <a:gd name="connsiteY72" fmla="*/ 533398 h 1446502"/>
                  <a:gd name="connsiteX73" fmla="*/ 82550 w 2676928"/>
                  <a:gd name="connsiteY73" fmla="*/ 539750 h 1446502"/>
                  <a:gd name="connsiteX74" fmla="*/ 139700 w 2676928"/>
                  <a:gd name="connsiteY74" fmla="*/ 571502 h 1446502"/>
                  <a:gd name="connsiteX75" fmla="*/ 222250 w 2676928"/>
                  <a:gd name="connsiteY75" fmla="*/ 609598 h 1446502"/>
                  <a:gd name="connsiteX76" fmla="*/ 298450 w 2676928"/>
                  <a:gd name="connsiteY76" fmla="*/ 603250 h 1446502"/>
                  <a:gd name="connsiteX77" fmla="*/ 406400 w 2676928"/>
                  <a:gd name="connsiteY77" fmla="*/ 615950 h 1446502"/>
                  <a:gd name="connsiteX78" fmla="*/ 431800 w 2676928"/>
                  <a:gd name="connsiteY78" fmla="*/ 615950 h 1446502"/>
                  <a:gd name="connsiteX79" fmla="*/ 571500 w 2676928"/>
                  <a:gd name="connsiteY79" fmla="*/ 457198 h 1446502"/>
                  <a:gd name="connsiteX80" fmla="*/ 666750 w 2676928"/>
                  <a:gd name="connsiteY80" fmla="*/ 393702 h 1446502"/>
                  <a:gd name="connsiteX81" fmla="*/ 774700 w 2676928"/>
                  <a:gd name="connsiteY81" fmla="*/ 304798 h 1446502"/>
                  <a:gd name="connsiteX82" fmla="*/ 863600 w 2676928"/>
                  <a:gd name="connsiteY82" fmla="*/ 285750 h 1446502"/>
                  <a:gd name="connsiteX83" fmla="*/ 990600 w 2676928"/>
                  <a:gd name="connsiteY83" fmla="*/ 184150 h 1446502"/>
                  <a:gd name="connsiteX84" fmla="*/ 1009650 w 2676928"/>
                  <a:gd name="connsiteY84" fmla="*/ 146050 h 1446502"/>
                  <a:gd name="connsiteX85" fmla="*/ 984250 w 2676928"/>
                  <a:gd name="connsiteY85" fmla="*/ 88900 h 1446502"/>
                  <a:gd name="connsiteX86" fmla="*/ 1079500 w 2676928"/>
                  <a:gd name="connsiteY86" fmla="*/ 88900 h 1446502"/>
                  <a:gd name="connsiteX87" fmla="*/ 1149350 w 2676928"/>
                  <a:gd name="connsiteY87" fmla="*/ 76200 h 1446502"/>
                  <a:gd name="connsiteX88" fmla="*/ 1276350 w 2676928"/>
                  <a:gd name="connsiteY88" fmla="*/ 146050 h 1446502"/>
                  <a:gd name="connsiteX89" fmla="*/ 1327150 w 2676928"/>
                  <a:gd name="connsiteY89" fmla="*/ 165100 h 1446502"/>
                  <a:gd name="connsiteX90" fmla="*/ 1492250 w 2676928"/>
                  <a:gd name="connsiteY90" fmla="*/ 184150 h 1446502"/>
                  <a:gd name="connsiteX91" fmla="*/ 1638300 w 2676928"/>
                  <a:gd name="connsiteY91" fmla="*/ 165100 h 1446502"/>
                  <a:gd name="connsiteX92" fmla="*/ 1606550 w 2676928"/>
                  <a:gd name="connsiteY92" fmla="*/ 120650 h 1446502"/>
                  <a:gd name="connsiteX93" fmla="*/ 1663700 w 2676928"/>
                  <a:gd name="connsiteY93" fmla="*/ 101600 h 1446502"/>
                  <a:gd name="connsiteX94" fmla="*/ 1695450 w 2676928"/>
                  <a:gd name="connsiteY94" fmla="*/ 82550 h 1446502"/>
                  <a:gd name="connsiteX95" fmla="*/ 1695450 w 2676928"/>
                  <a:gd name="connsiteY95" fmla="*/ 31750 h 1446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2676928" h="1446502">
                    <a:moveTo>
                      <a:pt x="1714500" y="0"/>
                    </a:moveTo>
                    <a:lnTo>
                      <a:pt x="1828800" y="82550"/>
                    </a:lnTo>
                    <a:lnTo>
                      <a:pt x="1809750" y="158750"/>
                    </a:lnTo>
                    <a:lnTo>
                      <a:pt x="1790700" y="203200"/>
                    </a:lnTo>
                    <a:lnTo>
                      <a:pt x="1803400" y="260350"/>
                    </a:lnTo>
                    <a:lnTo>
                      <a:pt x="1835150" y="279400"/>
                    </a:lnTo>
                    <a:lnTo>
                      <a:pt x="1898650" y="279400"/>
                    </a:lnTo>
                    <a:lnTo>
                      <a:pt x="1924050" y="209550"/>
                    </a:lnTo>
                    <a:lnTo>
                      <a:pt x="1962150" y="209550"/>
                    </a:lnTo>
                    <a:lnTo>
                      <a:pt x="2025650" y="241300"/>
                    </a:lnTo>
                    <a:lnTo>
                      <a:pt x="2089150" y="203200"/>
                    </a:lnTo>
                    <a:lnTo>
                      <a:pt x="2127250" y="228600"/>
                    </a:lnTo>
                    <a:lnTo>
                      <a:pt x="2120900" y="330198"/>
                    </a:lnTo>
                    <a:lnTo>
                      <a:pt x="2082800" y="361950"/>
                    </a:lnTo>
                    <a:lnTo>
                      <a:pt x="2114550" y="419102"/>
                    </a:lnTo>
                    <a:lnTo>
                      <a:pt x="2152650" y="431798"/>
                    </a:lnTo>
                    <a:lnTo>
                      <a:pt x="2184400" y="457198"/>
                    </a:lnTo>
                    <a:lnTo>
                      <a:pt x="2266950" y="469902"/>
                    </a:lnTo>
                    <a:lnTo>
                      <a:pt x="2374900" y="571502"/>
                    </a:lnTo>
                    <a:lnTo>
                      <a:pt x="2438400" y="565150"/>
                    </a:lnTo>
                    <a:lnTo>
                      <a:pt x="2501900" y="533398"/>
                    </a:lnTo>
                    <a:lnTo>
                      <a:pt x="2533650" y="641350"/>
                    </a:lnTo>
                    <a:lnTo>
                      <a:pt x="2565400" y="685798"/>
                    </a:lnTo>
                    <a:lnTo>
                      <a:pt x="2676928" y="731106"/>
                    </a:lnTo>
                    <a:lnTo>
                      <a:pt x="2647950" y="806450"/>
                    </a:lnTo>
                    <a:lnTo>
                      <a:pt x="2654300" y="850902"/>
                    </a:lnTo>
                    <a:lnTo>
                      <a:pt x="2609850" y="895350"/>
                    </a:lnTo>
                    <a:lnTo>
                      <a:pt x="2552700" y="882650"/>
                    </a:lnTo>
                    <a:lnTo>
                      <a:pt x="2393950" y="806450"/>
                    </a:lnTo>
                    <a:lnTo>
                      <a:pt x="2374900" y="850902"/>
                    </a:lnTo>
                    <a:lnTo>
                      <a:pt x="2330450" y="831850"/>
                    </a:lnTo>
                    <a:lnTo>
                      <a:pt x="2279650" y="844550"/>
                    </a:lnTo>
                    <a:lnTo>
                      <a:pt x="2235200" y="831850"/>
                    </a:lnTo>
                    <a:lnTo>
                      <a:pt x="2146300" y="806450"/>
                    </a:lnTo>
                    <a:lnTo>
                      <a:pt x="2012950" y="825502"/>
                    </a:lnTo>
                    <a:lnTo>
                      <a:pt x="1943100" y="844550"/>
                    </a:lnTo>
                    <a:lnTo>
                      <a:pt x="1790700" y="857250"/>
                    </a:lnTo>
                    <a:lnTo>
                      <a:pt x="1758950" y="958850"/>
                    </a:lnTo>
                    <a:lnTo>
                      <a:pt x="1727200" y="1028702"/>
                    </a:lnTo>
                    <a:lnTo>
                      <a:pt x="1676400" y="1047750"/>
                    </a:lnTo>
                    <a:lnTo>
                      <a:pt x="1568450" y="1060450"/>
                    </a:lnTo>
                    <a:lnTo>
                      <a:pt x="1473200" y="1060450"/>
                    </a:lnTo>
                    <a:lnTo>
                      <a:pt x="1397000" y="1174750"/>
                    </a:lnTo>
                    <a:lnTo>
                      <a:pt x="1352550" y="1206502"/>
                    </a:lnTo>
                    <a:lnTo>
                      <a:pt x="1263650" y="1206502"/>
                    </a:lnTo>
                    <a:lnTo>
                      <a:pt x="1174750" y="1174750"/>
                    </a:lnTo>
                    <a:lnTo>
                      <a:pt x="1130300" y="1060450"/>
                    </a:lnTo>
                    <a:lnTo>
                      <a:pt x="1009650" y="1098550"/>
                    </a:lnTo>
                    <a:lnTo>
                      <a:pt x="965200" y="1092198"/>
                    </a:lnTo>
                    <a:lnTo>
                      <a:pt x="876300" y="1111250"/>
                    </a:lnTo>
                    <a:lnTo>
                      <a:pt x="800100" y="1130302"/>
                    </a:lnTo>
                    <a:lnTo>
                      <a:pt x="774700" y="1174750"/>
                    </a:lnTo>
                    <a:lnTo>
                      <a:pt x="762000" y="1219198"/>
                    </a:lnTo>
                    <a:lnTo>
                      <a:pt x="704850" y="1238250"/>
                    </a:lnTo>
                    <a:lnTo>
                      <a:pt x="628650" y="1206502"/>
                    </a:lnTo>
                    <a:lnTo>
                      <a:pt x="527050" y="1276350"/>
                    </a:lnTo>
                    <a:lnTo>
                      <a:pt x="469900" y="1339850"/>
                    </a:lnTo>
                    <a:lnTo>
                      <a:pt x="469900" y="1416050"/>
                    </a:lnTo>
                    <a:lnTo>
                      <a:pt x="387350" y="1435102"/>
                    </a:lnTo>
                    <a:lnTo>
                      <a:pt x="381986" y="1446502"/>
                    </a:lnTo>
                    <a:lnTo>
                      <a:pt x="311150" y="1377950"/>
                    </a:lnTo>
                    <a:lnTo>
                      <a:pt x="234950" y="1403350"/>
                    </a:lnTo>
                    <a:lnTo>
                      <a:pt x="222250" y="1377950"/>
                    </a:lnTo>
                    <a:lnTo>
                      <a:pt x="171450" y="1371598"/>
                    </a:lnTo>
                    <a:lnTo>
                      <a:pt x="127000" y="1339850"/>
                    </a:lnTo>
                    <a:lnTo>
                      <a:pt x="190500" y="1282702"/>
                    </a:lnTo>
                    <a:lnTo>
                      <a:pt x="209550" y="1073150"/>
                    </a:lnTo>
                    <a:lnTo>
                      <a:pt x="190500" y="1035050"/>
                    </a:lnTo>
                    <a:lnTo>
                      <a:pt x="222250" y="965198"/>
                    </a:lnTo>
                    <a:lnTo>
                      <a:pt x="254000" y="781050"/>
                    </a:lnTo>
                    <a:lnTo>
                      <a:pt x="215900" y="736598"/>
                    </a:lnTo>
                    <a:lnTo>
                      <a:pt x="107950" y="628650"/>
                    </a:lnTo>
                    <a:lnTo>
                      <a:pt x="0" y="533398"/>
                    </a:lnTo>
                    <a:lnTo>
                      <a:pt x="82550" y="539750"/>
                    </a:lnTo>
                    <a:lnTo>
                      <a:pt x="139700" y="571502"/>
                    </a:lnTo>
                    <a:lnTo>
                      <a:pt x="222250" y="609598"/>
                    </a:lnTo>
                    <a:lnTo>
                      <a:pt x="298450" y="603250"/>
                    </a:lnTo>
                    <a:lnTo>
                      <a:pt x="406400" y="615950"/>
                    </a:lnTo>
                    <a:lnTo>
                      <a:pt x="431800" y="615950"/>
                    </a:lnTo>
                    <a:lnTo>
                      <a:pt x="571500" y="457198"/>
                    </a:lnTo>
                    <a:lnTo>
                      <a:pt x="666750" y="393702"/>
                    </a:lnTo>
                    <a:lnTo>
                      <a:pt x="774700" y="304798"/>
                    </a:lnTo>
                    <a:lnTo>
                      <a:pt x="863600" y="285750"/>
                    </a:lnTo>
                    <a:lnTo>
                      <a:pt x="990600" y="184150"/>
                    </a:lnTo>
                    <a:lnTo>
                      <a:pt x="1009650" y="146050"/>
                    </a:lnTo>
                    <a:lnTo>
                      <a:pt x="984250" y="88900"/>
                    </a:lnTo>
                    <a:lnTo>
                      <a:pt x="1079500" y="88900"/>
                    </a:lnTo>
                    <a:lnTo>
                      <a:pt x="1149350" y="76200"/>
                    </a:lnTo>
                    <a:lnTo>
                      <a:pt x="1276350" y="146050"/>
                    </a:lnTo>
                    <a:lnTo>
                      <a:pt x="1327150" y="165100"/>
                    </a:lnTo>
                    <a:lnTo>
                      <a:pt x="1492250" y="184150"/>
                    </a:lnTo>
                    <a:lnTo>
                      <a:pt x="1638300" y="165100"/>
                    </a:lnTo>
                    <a:lnTo>
                      <a:pt x="1606550" y="120650"/>
                    </a:lnTo>
                    <a:lnTo>
                      <a:pt x="1663700" y="101600"/>
                    </a:lnTo>
                    <a:lnTo>
                      <a:pt x="1695450" y="82550"/>
                    </a:lnTo>
                    <a:lnTo>
                      <a:pt x="1695450" y="3175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22B9DCA9-D26D-7B4A-3BF1-B7E8F912B0F0}"/>
                  </a:ext>
                </a:extLst>
              </p:cNvPr>
              <p:cNvSpPr/>
              <p:nvPr/>
            </p:nvSpPr>
            <p:spPr>
              <a:xfrm>
                <a:off x="726974" y="2099477"/>
                <a:ext cx="1441756" cy="1191339"/>
              </a:xfrm>
              <a:custGeom>
                <a:avLst/>
                <a:gdLst>
                  <a:gd name="connsiteX0" fmla="*/ 5425440 w 5425440"/>
                  <a:gd name="connsiteY0" fmla="*/ 1093892 h 4483100"/>
                  <a:gd name="connsiteX1" fmla="*/ 5425436 w 5425440"/>
                  <a:gd name="connsiteY1" fmla="*/ 1093896 h 4483100"/>
                  <a:gd name="connsiteX2" fmla="*/ 5359400 w 5425440"/>
                  <a:gd name="connsiteY2" fmla="*/ 1104900 h 4483100"/>
                  <a:gd name="connsiteX3" fmla="*/ 2724150 w 5425440"/>
                  <a:gd name="connsiteY3" fmla="*/ 0 h 4483100"/>
                  <a:gd name="connsiteX4" fmla="*/ 2813050 w 5425440"/>
                  <a:gd name="connsiteY4" fmla="*/ 69852 h 4483100"/>
                  <a:gd name="connsiteX5" fmla="*/ 2901950 w 5425440"/>
                  <a:gd name="connsiteY5" fmla="*/ 228600 h 4483100"/>
                  <a:gd name="connsiteX6" fmla="*/ 2984500 w 5425440"/>
                  <a:gd name="connsiteY6" fmla="*/ 311148 h 4483100"/>
                  <a:gd name="connsiteX7" fmla="*/ 3067050 w 5425440"/>
                  <a:gd name="connsiteY7" fmla="*/ 539748 h 4483100"/>
                  <a:gd name="connsiteX8" fmla="*/ 3067050 w 5425440"/>
                  <a:gd name="connsiteY8" fmla="*/ 590548 h 4483100"/>
                  <a:gd name="connsiteX9" fmla="*/ 3175000 w 5425440"/>
                  <a:gd name="connsiteY9" fmla="*/ 717548 h 4483100"/>
                  <a:gd name="connsiteX10" fmla="*/ 3238500 w 5425440"/>
                  <a:gd name="connsiteY10" fmla="*/ 717548 h 4483100"/>
                  <a:gd name="connsiteX11" fmla="*/ 3270250 w 5425440"/>
                  <a:gd name="connsiteY11" fmla="*/ 742948 h 4483100"/>
                  <a:gd name="connsiteX12" fmla="*/ 3321050 w 5425440"/>
                  <a:gd name="connsiteY12" fmla="*/ 755652 h 4483100"/>
                  <a:gd name="connsiteX13" fmla="*/ 3587750 w 5425440"/>
                  <a:gd name="connsiteY13" fmla="*/ 673100 h 4483100"/>
                  <a:gd name="connsiteX14" fmla="*/ 3708400 w 5425440"/>
                  <a:gd name="connsiteY14" fmla="*/ 590548 h 4483100"/>
                  <a:gd name="connsiteX15" fmla="*/ 3771900 w 5425440"/>
                  <a:gd name="connsiteY15" fmla="*/ 584200 h 4483100"/>
                  <a:gd name="connsiteX16" fmla="*/ 3886200 w 5425440"/>
                  <a:gd name="connsiteY16" fmla="*/ 571500 h 4483100"/>
                  <a:gd name="connsiteX17" fmla="*/ 4191000 w 5425440"/>
                  <a:gd name="connsiteY17" fmla="*/ 539748 h 4483100"/>
                  <a:gd name="connsiteX18" fmla="*/ 4432300 w 5425440"/>
                  <a:gd name="connsiteY18" fmla="*/ 609600 h 4483100"/>
                  <a:gd name="connsiteX19" fmla="*/ 4540250 w 5425440"/>
                  <a:gd name="connsiteY19" fmla="*/ 508000 h 4483100"/>
                  <a:gd name="connsiteX20" fmla="*/ 4616450 w 5425440"/>
                  <a:gd name="connsiteY20" fmla="*/ 412748 h 4483100"/>
                  <a:gd name="connsiteX21" fmla="*/ 4737100 w 5425440"/>
                  <a:gd name="connsiteY21" fmla="*/ 361948 h 4483100"/>
                  <a:gd name="connsiteX22" fmla="*/ 4743358 w 5425440"/>
                  <a:gd name="connsiteY22" fmla="*/ 360072 h 4483100"/>
                  <a:gd name="connsiteX23" fmla="*/ 4781550 w 5425440"/>
                  <a:gd name="connsiteY23" fmla="*/ 387348 h 4483100"/>
                  <a:gd name="connsiteX24" fmla="*/ 4832350 w 5425440"/>
                  <a:gd name="connsiteY24" fmla="*/ 393700 h 4483100"/>
                  <a:gd name="connsiteX25" fmla="*/ 4845050 w 5425440"/>
                  <a:gd name="connsiteY25" fmla="*/ 419100 h 4483100"/>
                  <a:gd name="connsiteX26" fmla="*/ 4921250 w 5425440"/>
                  <a:gd name="connsiteY26" fmla="*/ 393700 h 4483100"/>
                  <a:gd name="connsiteX27" fmla="*/ 4992086 w 5425440"/>
                  <a:gd name="connsiteY27" fmla="*/ 462252 h 4483100"/>
                  <a:gd name="connsiteX28" fmla="*/ 4946650 w 5425440"/>
                  <a:gd name="connsiteY28" fmla="*/ 558800 h 4483100"/>
                  <a:gd name="connsiteX29" fmla="*/ 4972050 w 5425440"/>
                  <a:gd name="connsiteY29" fmla="*/ 647700 h 4483100"/>
                  <a:gd name="connsiteX30" fmla="*/ 4997450 w 5425440"/>
                  <a:gd name="connsiteY30" fmla="*/ 711200 h 4483100"/>
                  <a:gd name="connsiteX31" fmla="*/ 4972050 w 5425440"/>
                  <a:gd name="connsiteY31" fmla="*/ 793748 h 4483100"/>
                  <a:gd name="connsiteX32" fmla="*/ 4997450 w 5425440"/>
                  <a:gd name="connsiteY32" fmla="*/ 838200 h 4483100"/>
                  <a:gd name="connsiteX33" fmla="*/ 4933950 w 5425440"/>
                  <a:gd name="connsiteY33" fmla="*/ 889000 h 4483100"/>
                  <a:gd name="connsiteX34" fmla="*/ 4914900 w 5425440"/>
                  <a:gd name="connsiteY34" fmla="*/ 933452 h 4483100"/>
                  <a:gd name="connsiteX35" fmla="*/ 4914518 w 5425440"/>
                  <a:gd name="connsiteY35" fmla="*/ 935628 h 4483100"/>
                  <a:gd name="connsiteX36" fmla="*/ 4908550 w 5425440"/>
                  <a:gd name="connsiteY36" fmla="*/ 927100 h 4483100"/>
                  <a:gd name="connsiteX37" fmla="*/ 4832350 w 5425440"/>
                  <a:gd name="connsiteY37" fmla="*/ 958852 h 4483100"/>
                  <a:gd name="connsiteX38" fmla="*/ 4743450 w 5425440"/>
                  <a:gd name="connsiteY38" fmla="*/ 939800 h 4483100"/>
                  <a:gd name="connsiteX39" fmla="*/ 4667250 w 5425440"/>
                  <a:gd name="connsiteY39" fmla="*/ 984252 h 4483100"/>
                  <a:gd name="connsiteX40" fmla="*/ 4552950 w 5425440"/>
                  <a:gd name="connsiteY40" fmla="*/ 933452 h 4483100"/>
                  <a:gd name="connsiteX41" fmla="*/ 4419600 w 5425440"/>
                  <a:gd name="connsiteY41" fmla="*/ 1117600 h 4483100"/>
                  <a:gd name="connsiteX42" fmla="*/ 4222750 w 5425440"/>
                  <a:gd name="connsiteY42" fmla="*/ 1104900 h 4483100"/>
                  <a:gd name="connsiteX43" fmla="*/ 4133850 w 5425440"/>
                  <a:gd name="connsiteY43" fmla="*/ 1073148 h 4483100"/>
                  <a:gd name="connsiteX44" fmla="*/ 4095750 w 5425440"/>
                  <a:gd name="connsiteY44" fmla="*/ 1117600 h 4483100"/>
                  <a:gd name="connsiteX45" fmla="*/ 4000500 w 5425440"/>
                  <a:gd name="connsiteY45" fmla="*/ 1092200 h 4483100"/>
                  <a:gd name="connsiteX46" fmla="*/ 3898900 w 5425440"/>
                  <a:gd name="connsiteY46" fmla="*/ 1168400 h 4483100"/>
                  <a:gd name="connsiteX47" fmla="*/ 3752850 w 5425440"/>
                  <a:gd name="connsiteY47" fmla="*/ 1130300 h 4483100"/>
                  <a:gd name="connsiteX48" fmla="*/ 3663950 w 5425440"/>
                  <a:gd name="connsiteY48" fmla="*/ 1263652 h 4483100"/>
                  <a:gd name="connsiteX49" fmla="*/ 3568700 w 5425440"/>
                  <a:gd name="connsiteY49" fmla="*/ 1301748 h 4483100"/>
                  <a:gd name="connsiteX50" fmla="*/ 3492500 w 5425440"/>
                  <a:gd name="connsiteY50" fmla="*/ 1263652 h 4483100"/>
                  <a:gd name="connsiteX51" fmla="*/ 3390900 w 5425440"/>
                  <a:gd name="connsiteY51" fmla="*/ 1416052 h 4483100"/>
                  <a:gd name="connsiteX52" fmla="*/ 3378200 w 5425440"/>
                  <a:gd name="connsiteY52" fmla="*/ 1466852 h 4483100"/>
                  <a:gd name="connsiteX53" fmla="*/ 3333750 w 5425440"/>
                  <a:gd name="connsiteY53" fmla="*/ 1524000 h 4483100"/>
                  <a:gd name="connsiteX54" fmla="*/ 3333750 w 5425440"/>
                  <a:gd name="connsiteY54" fmla="*/ 1593852 h 4483100"/>
                  <a:gd name="connsiteX55" fmla="*/ 3270250 w 5425440"/>
                  <a:gd name="connsiteY55" fmla="*/ 1619252 h 4483100"/>
                  <a:gd name="connsiteX56" fmla="*/ 3263900 w 5425440"/>
                  <a:gd name="connsiteY56" fmla="*/ 1701800 h 4483100"/>
                  <a:gd name="connsiteX57" fmla="*/ 3219450 w 5425440"/>
                  <a:gd name="connsiteY57" fmla="*/ 1765300 h 4483100"/>
                  <a:gd name="connsiteX58" fmla="*/ 3187700 w 5425440"/>
                  <a:gd name="connsiteY58" fmla="*/ 1765300 h 4483100"/>
                  <a:gd name="connsiteX59" fmla="*/ 3086100 w 5425440"/>
                  <a:gd name="connsiteY59" fmla="*/ 1873252 h 4483100"/>
                  <a:gd name="connsiteX60" fmla="*/ 3117850 w 5425440"/>
                  <a:gd name="connsiteY60" fmla="*/ 1930400 h 4483100"/>
                  <a:gd name="connsiteX61" fmla="*/ 3073400 w 5425440"/>
                  <a:gd name="connsiteY61" fmla="*/ 1993900 h 4483100"/>
                  <a:gd name="connsiteX62" fmla="*/ 3048000 w 5425440"/>
                  <a:gd name="connsiteY62" fmla="*/ 2063748 h 4483100"/>
                  <a:gd name="connsiteX63" fmla="*/ 3079750 w 5425440"/>
                  <a:gd name="connsiteY63" fmla="*/ 2120900 h 4483100"/>
                  <a:gd name="connsiteX64" fmla="*/ 3079750 w 5425440"/>
                  <a:gd name="connsiteY64" fmla="*/ 2178052 h 4483100"/>
                  <a:gd name="connsiteX65" fmla="*/ 2876550 w 5425440"/>
                  <a:gd name="connsiteY65" fmla="*/ 2419348 h 4483100"/>
                  <a:gd name="connsiteX66" fmla="*/ 2736850 w 5425440"/>
                  <a:gd name="connsiteY66" fmla="*/ 2470148 h 4483100"/>
                  <a:gd name="connsiteX67" fmla="*/ 2597150 w 5425440"/>
                  <a:gd name="connsiteY67" fmla="*/ 2438400 h 4483100"/>
                  <a:gd name="connsiteX68" fmla="*/ 2508250 w 5425440"/>
                  <a:gd name="connsiteY68" fmla="*/ 2432052 h 4483100"/>
                  <a:gd name="connsiteX69" fmla="*/ 2432050 w 5425440"/>
                  <a:gd name="connsiteY69" fmla="*/ 2413000 h 4483100"/>
                  <a:gd name="connsiteX70" fmla="*/ 2305050 w 5425440"/>
                  <a:gd name="connsiteY70" fmla="*/ 2482852 h 4483100"/>
                  <a:gd name="connsiteX71" fmla="*/ 2349500 w 5425440"/>
                  <a:gd name="connsiteY71" fmla="*/ 2546348 h 4483100"/>
                  <a:gd name="connsiteX72" fmla="*/ 2387600 w 5425440"/>
                  <a:gd name="connsiteY72" fmla="*/ 2717800 h 4483100"/>
                  <a:gd name="connsiteX73" fmla="*/ 2432050 w 5425440"/>
                  <a:gd name="connsiteY73" fmla="*/ 2736852 h 4483100"/>
                  <a:gd name="connsiteX74" fmla="*/ 2444750 w 5425440"/>
                  <a:gd name="connsiteY74" fmla="*/ 2832100 h 4483100"/>
                  <a:gd name="connsiteX75" fmla="*/ 2527300 w 5425440"/>
                  <a:gd name="connsiteY75" fmla="*/ 2857500 h 4483100"/>
                  <a:gd name="connsiteX76" fmla="*/ 2590800 w 5425440"/>
                  <a:gd name="connsiteY76" fmla="*/ 2921000 h 4483100"/>
                  <a:gd name="connsiteX77" fmla="*/ 2584450 w 5425440"/>
                  <a:gd name="connsiteY77" fmla="*/ 3003548 h 4483100"/>
                  <a:gd name="connsiteX78" fmla="*/ 2400300 w 5425440"/>
                  <a:gd name="connsiteY78" fmla="*/ 3111500 h 4483100"/>
                  <a:gd name="connsiteX79" fmla="*/ 2286000 w 5425440"/>
                  <a:gd name="connsiteY79" fmla="*/ 3143252 h 4483100"/>
                  <a:gd name="connsiteX80" fmla="*/ 2222500 w 5425440"/>
                  <a:gd name="connsiteY80" fmla="*/ 3200400 h 4483100"/>
                  <a:gd name="connsiteX81" fmla="*/ 2209800 w 5425440"/>
                  <a:gd name="connsiteY81" fmla="*/ 3289300 h 4483100"/>
                  <a:gd name="connsiteX82" fmla="*/ 2190750 w 5425440"/>
                  <a:gd name="connsiteY82" fmla="*/ 3435348 h 4483100"/>
                  <a:gd name="connsiteX83" fmla="*/ 2076450 w 5425440"/>
                  <a:gd name="connsiteY83" fmla="*/ 3422652 h 4483100"/>
                  <a:gd name="connsiteX84" fmla="*/ 2076450 w 5425440"/>
                  <a:gd name="connsiteY84" fmla="*/ 3479800 h 4483100"/>
                  <a:gd name="connsiteX85" fmla="*/ 1930400 w 5425440"/>
                  <a:gd name="connsiteY85" fmla="*/ 3644900 h 4483100"/>
                  <a:gd name="connsiteX86" fmla="*/ 1784350 w 5425440"/>
                  <a:gd name="connsiteY86" fmla="*/ 3517900 h 4483100"/>
                  <a:gd name="connsiteX87" fmla="*/ 1752600 w 5425440"/>
                  <a:gd name="connsiteY87" fmla="*/ 3498852 h 4483100"/>
                  <a:gd name="connsiteX88" fmla="*/ 1695450 w 5425440"/>
                  <a:gd name="connsiteY88" fmla="*/ 3530600 h 4483100"/>
                  <a:gd name="connsiteX89" fmla="*/ 1746250 w 5425440"/>
                  <a:gd name="connsiteY89" fmla="*/ 3632200 h 4483100"/>
                  <a:gd name="connsiteX90" fmla="*/ 1739900 w 5425440"/>
                  <a:gd name="connsiteY90" fmla="*/ 3651252 h 4483100"/>
                  <a:gd name="connsiteX91" fmla="*/ 1835150 w 5425440"/>
                  <a:gd name="connsiteY91" fmla="*/ 3778252 h 4483100"/>
                  <a:gd name="connsiteX92" fmla="*/ 1879600 w 5425440"/>
                  <a:gd name="connsiteY92" fmla="*/ 3841748 h 4483100"/>
                  <a:gd name="connsiteX93" fmla="*/ 1854200 w 5425440"/>
                  <a:gd name="connsiteY93" fmla="*/ 3956052 h 4483100"/>
                  <a:gd name="connsiteX94" fmla="*/ 1885950 w 5425440"/>
                  <a:gd name="connsiteY94" fmla="*/ 4019548 h 4483100"/>
                  <a:gd name="connsiteX95" fmla="*/ 1917700 w 5425440"/>
                  <a:gd name="connsiteY95" fmla="*/ 4362452 h 4483100"/>
                  <a:gd name="connsiteX96" fmla="*/ 1841500 w 5425440"/>
                  <a:gd name="connsiteY96" fmla="*/ 4375148 h 4483100"/>
                  <a:gd name="connsiteX97" fmla="*/ 1847066 w 5425440"/>
                  <a:gd name="connsiteY97" fmla="*/ 4430816 h 4483100"/>
                  <a:gd name="connsiteX98" fmla="*/ 1841500 w 5425440"/>
                  <a:gd name="connsiteY98" fmla="*/ 4432300 h 4483100"/>
                  <a:gd name="connsiteX99" fmla="*/ 1644650 w 5425440"/>
                  <a:gd name="connsiteY99" fmla="*/ 4483100 h 4483100"/>
                  <a:gd name="connsiteX100" fmla="*/ 1600200 w 5425440"/>
                  <a:gd name="connsiteY100" fmla="*/ 4394200 h 4483100"/>
                  <a:gd name="connsiteX101" fmla="*/ 1562100 w 5425440"/>
                  <a:gd name="connsiteY101" fmla="*/ 4394200 h 4483100"/>
                  <a:gd name="connsiteX102" fmla="*/ 1492250 w 5425440"/>
                  <a:gd name="connsiteY102" fmla="*/ 4375148 h 4483100"/>
                  <a:gd name="connsiteX103" fmla="*/ 1473200 w 5425440"/>
                  <a:gd name="connsiteY103" fmla="*/ 4318000 h 4483100"/>
                  <a:gd name="connsiteX104" fmla="*/ 1377950 w 5425440"/>
                  <a:gd name="connsiteY104" fmla="*/ 4292600 h 4483100"/>
                  <a:gd name="connsiteX105" fmla="*/ 1377950 w 5425440"/>
                  <a:gd name="connsiteY105" fmla="*/ 4184652 h 4483100"/>
                  <a:gd name="connsiteX106" fmla="*/ 1333500 w 5425440"/>
                  <a:gd name="connsiteY106" fmla="*/ 4146548 h 4483100"/>
                  <a:gd name="connsiteX107" fmla="*/ 1295400 w 5425440"/>
                  <a:gd name="connsiteY107" fmla="*/ 4089400 h 4483100"/>
                  <a:gd name="connsiteX108" fmla="*/ 1282700 w 5425440"/>
                  <a:gd name="connsiteY108" fmla="*/ 3886200 h 4483100"/>
                  <a:gd name="connsiteX109" fmla="*/ 1244600 w 5425440"/>
                  <a:gd name="connsiteY109" fmla="*/ 3841748 h 4483100"/>
                  <a:gd name="connsiteX110" fmla="*/ 1257300 w 5425440"/>
                  <a:gd name="connsiteY110" fmla="*/ 3822700 h 4483100"/>
                  <a:gd name="connsiteX111" fmla="*/ 1257300 w 5425440"/>
                  <a:gd name="connsiteY111" fmla="*/ 3740148 h 4483100"/>
                  <a:gd name="connsiteX112" fmla="*/ 1327150 w 5425440"/>
                  <a:gd name="connsiteY112" fmla="*/ 3714748 h 4483100"/>
                  <a:gd name="connsiteX113" fmla="*/ 1289050 w 5425440"/>
                  <a:gd name="connsiteY113" fmla="*/ 3657600 h 4483100"/>
                  <a:gd name="connsiteX114" fmla="*/ 1225550 w 5425440"/>
                  <a:gd name="connsiteY114" fmla="*/ 3638548 h 4483100"/>
                  <a:gd name="connsiteX115" fmla="*/ 1181100 w 5425440"/>
                  <a:gd name="connsiteY115" fmla="*/ 3625852 h 4483100"/>
                  <a:gd name="connsiteX116" fmla="*/ 1181100 w 5425440"/>
                  <a:gd name="connsiteY116" fmla="*/ 3575052 h 4483100"/>
                  <a:gd name="connsiteX117" fmla="*/ 1219200 w 5425440"/>
                  <a:gd name="connsiteY117" fmla="*/ 3530600 h 4483100"/>
                  <a:gd name="connsiteX118" fmla="*/ 1282700 w 5425440"/>
                  <a:gd name="connsiteY118" fmla="*/ 3536948 h 4483100"/>
                  <a:gd name="connsiteX119" fmla="*/ 1333500 w 5425440"/>
                  <a:gd name="connsiteY119" fmla="*/ 3524252 h 4483100"/>
                  <a:gd name="connsiteX120" fmla="*/ 1352550 w 5425440"/>
                  <a:gd name="connsiteY120" fmla="*/ 3473452 h 4483100"/>
                  <a:gd name="connsiteX121" fmla="*/ 1390650 w 5425440"/>
                  <a:gd name="connsiteY121" fmla="*/ 3378200 h 4483100"/>
                  <a:gd name="connsiteX122" fmla="*/ 1479550 w 5425440"/>
                  <a:gd name="connsiteY122" fmla="*/ 3359148 h 4483100"/>
                  <a:gd name="connsiteX123" fmla="*/ 1473200 w 5425440"/>
                  <a:gd name="connsiteY123" fmla="*/ 3321052 h 4483100"/>
                  <a:gd name="connsiteX124" fmla="*/ 1428750 w 5425440"/>
                  <a:gd name="connsiteY124" fmla="*/ 3289300 h 4483100"/>
                  <a:gd name="connsiteX125" fmla="*/ 1454150 w 5425440"/>
                  <a:gd name="connsiteY125" fmla="*/ 3238500 h 4483100"/>
                  <a:gd name="connsiteX126" fmla="*/ 1371600 w 5425440"/>
                  <a:gd name="connsiteY126" fmla="*/ 3200400 h 4483100"/>
                  <a:gd name="connsiteX127" fmla="*/ 1289050 w 5425440"/>
                  <a:gd name="connsiteY127" fmla="*/ 3175000 h 4483100"/>
                  <a:gd name="connsiteX128" fmla="*/ 1314450 w 5425440"/>
                  <a:gd name="connsiteY128" fmla="*/ 3105148 h 4483100"/>
                  <a:gd name="connsiteX129" fmla="*/ 1377950 w 5425440"/>
                  <a:gd name="connsiteY129" fmla="*/ 3086100 h 4483100"/>
                  <a:gd name="connsiteX130" fmla="*/ 1409700 w 5425440"/>
                  <a:gd name="connsiteY130" fmla="*/ 3035300 h 4483100"/>
                  <a:gd name="connsiteX131" fmla="*/ 1320800 w 5425440"/>
                  <a:gd name="connsiteY131" fmla="*/ 2990852 h 4483100"/>
                  <a:gd name="connsiteX132" fmla="*/ 1276350 w 5425440"/>
                  <a:gd name="connsiteY132" fmla="*/ 2997200 h 4483100"/>
                  <a:gd name="connsiteX133" fmla="*/ 1130300 w 5425440"/>
                  <a:gd name="connsiteY133" fmla="*/ 2997200 h 4483100"/>
                  <a:gd name="connsiteX134" fmla="*/ 1104900 w 5425440"/>
                  <a:gd name="connsiteY134" fmla="*/ 3035300 h 4483100"/>
                  <a:gd name="connsiteX135" fmla="*/ 1054100 w 5425440"/>
                  <a:gd name="connsiteY135" fmla="*/ 3028948 h 4483100"/>
                  <a:gd name="connsiteX136" fmla="*/ 996950 w 5425440"/>
                  <a:gd name="connsiteY136" fmla="*/ 2978148 h 4483100"/>
                  <a:gd name="connsiteX137" fmla="*/ 996950 w 5425440"/>
                  <a:gd name="connsiteY137" fmla="*/ 2927348 h 4483100"/>
                  <a:gd name="connsiteX138" fmla="*/ 1098550 w 5425440"/>
                  <a:gd name="connsiteY138" fmla="*/ 2901948 h 4483100"/>
                  <a:gd name="connsiteX139" fmla="*/ 1098550 w 5425440"/>
                  <a:gd name="connsiteY139" fmla="*/ 2819400 h 4483100"/>
                  <a:gd name="connsiteX140" fmla="*/ 1041400 w 5425440"/>
                  <a:gd name="connsiteY140" fmla="*/ 2806700 h 4483100"/>
                  <a:gd name="connsiteX141" fmla="*/ 1009650 w 5425440"/>
                  <a:gd name="connsiteY141" fmla="*/ 2794000 h 4483100"/>
                  <a:gd name="connsiteX142" fmla="*/ 1028700 w 5425440"/>
                  <a:gd name="connsiteY142" fmla="*/ 2743200 h 4483100"/>
                  <a:gd name="connsiteX143" fmla="*/ 1028700 w 5425440"/>
                  <a:gd name="connsiteY143" fmla="*/ 2635252 h 4483100"/>
                  <a:gd name="connsiteX144" fmla="*/ 1047750 w 5425440"/>
                  <a:gd name="connsiteY144" fmla="*/ 2603500 h 4483100"/>
                  <a:gd name="connsiteX145" fmla="*/ 1073150 w 5425440"/>
                  <a:gd name="connsiteY145" fmla="*/ 2501900 h 4483100"/>
                  <a:gd name="connsiteX146" fmla="*/ 1003300 w 5425440"/>
                  <a:gd name="connsiteY146" fmla="*/ 2489200 h 4483100"/>
                  <a:gd name="connsiteX147" fmla="*/ 895350 w 5425440"/>
                  <a:gd name="connsiteY147" fmla="*/ 2425700 h 4483100"/>
                  <a:gd name="connsiteX148" fmla="*/ 755650 w 5425440"/>
                  <a:gd name="connsiteY148" fmla="*/ 2457452 h 4483100"/>
                  <a:gd name="connsiteX149" fmla="*/ 609600 w 5425440"/>
                  <a:gd name="connsiteY149" fmla="*/ 2495548 h 4483100"/>
                  <a:gd name="connsiteX150" fmla="*/ 508000 w 5425440"/>
                  <a:gd name="connsiteY150" fmla="*/ 2597148 h 4483100"/>
                  <a:gd name="connsiteX151" fmla="*/ 412750 w 5425440"/>
                  <a:gd name="connsiteY151" fmla="*/ 2660652 h 4483100"/>
                  <a:gd name="connsiteX152" fmla="*/ 311150 w 5425440"/>
                  <a:gd name="connsiteY152" fmla="*/ 2724148 h 4483100"/>
                  <a:gd name="connsiteX153" fmla="*/ 273050 w 5425440"/>
                  <a:gd name="connsiteY153" fmla="*/ 2806700 h 4483100"/>
                  <a:gd name="connsiteX154" fmla="*/ 152400 w 5425440"/>
                  <a:gd name="connsiteY154" fmla="*/ 2800348 h 4483100"/>
                  <a:gd name="connsiteX155" fmla="*/ 133350 w 5425440"/>
                  <a:gd name="connsiteY155" fmla="*/ 2755900 h 4483100"/>
                  <a:gd name="connsiteX156" fmla="*/ 0 w 5425440"/>
                  <a:gd name="connsiteY156" fmla="*/ 2781300 h 4483100"/>
                  <a:gd name="connsiteX157" fmla="*/ 222250 w 5425440"/>
                  <a:gd name="connsiteY157" fmla="*/ 2635252 h 4483100"/>
                  <a:gd name="connsiteX158" fmla="*/ 330200 w 5425440"/>
                  <a:gd name="connsiteY158" fmla="*/ 2616200 h 4483100"/>
                  <a:gd name="connsiteX159" fmla="*/ 349250 w 5425440"/>
                  <a:gd name="connsiteY159" fmla="*/ 2540000 h 4483100"/>
                  <a:gd name="connsiteX160" fmla="*/ 419100 w 5425440"/>
                  <a:gd name="connsiteY160" fmla="*/ 2540000 h 4483100"/>
                  <a:gd name="connsiteX161" fmla="*/ 495300 w 5425440"/>
                  <a:gd name="connsiteY161" fmla="*/ 2495548 h 4483100"/>
                  <a:gd name="connsiteX162" fmla="*/ 806450 w 5425440"/>
                  <a:gd name="connsiteY162" fmla="*/ 2336800 h 4483100"/>
                  <a:gd name="connsiteX163" fmla="*/ 1104900 w 5425440"/>
                  <a:gd name="connsiteY163" fmla="*/ 2152652 h 4483100"/>
                  <a:gd name="connsiteX164" fmla="*/ 1301750 w 5425440"/>
                  <a:gd name="connsiteY164" fmla="*/ 1885948 h 4483100"/>
                  <a:gd name="connsiteX165" fmla="*/ 1644650 w 5425440"/>
                  <a:gd name="connsiteY165" fmla="*/ 1739900 h 4483100"/>
                  <a:gd name="connsiteX166" fmla="*/ 1847850 w 5425440"/>
                  <a:gd name="connsiteY166" fmla="*/ 1606548 h 4483100"/>
                  <a:gd name="connsiteX167" fmla="*/ 1924050 w 5425440"/>
                  <a:gd name="connsiteY167" fmla="*/ 1447800 h 4483100"/>
                  <a:gd name="connsiteX168" fmla="*/ 1968500 w 5425440"/>
                  <a:gd name="connsiteY168" fmla="*/ 1377948 h 4483100"/>
                  <a:gd name="connsiteX169" fmla="*/ 1930400 w 5425440"/>
                  <a:gd name="connsiteY169" fmla="*/ 1168400 h 4483100"/>
                  <a:gd name="connsiteX170" fmla="*/ 1974850 w 5425440"/>
                  <a:gd name="connsiteY170" fmla="*/ 1054100 h 4483100"/>
                  <a:gd name="connsiteX171" fmla="*/ 1955800 w 5425440"/>
                  <a:gd name="connsiteY171" fmla="*/ 984252 h 4483100"/>
                  <a:gd name="connsiteX172" fmla="*/ 2006600 w 5425440"/>
                  <a:gd name="connsiteY172" fmla="*/ 838200 h 4483100"/>
                  <a:gd name="connsiteX173" fmla="*/ 2076450 w 5425440"/>
                  <a:gd name="connsiteY173" fmla="*/ 850900 h 4483100"/>
                  <a:gd name="connsiteX174" fmla="*/ 2127250 w 5425440"/>
                  <a:gd name="connsiteY174" fmla="*/ 831852 h 4483100"/>
                  <a:gd name="connsiteX175" fmla="*/ 2165350 w 5425440"/>
                  <a:gd name="connsiteY175" fmla="*/ 723900 h 4483100"/>
                  <a:gd name="connsiteX176" fmla="*/ 2190750 w 5425440"/>
                  <a:gd name="connsiteY176" fmla="*/ 488948 h 4483100"/>
                  <a:gd name="connsiteX177" fmla="*/ 2336800 w 5425440"/>
                  <a:gd name="connsiteY177" fmla="*/ 387348 h 4483100"/>
                  <a:gd name="connsiteX178" fmla="*/ 2387600 w 5425440"/>
                  <a:gd name="connsiteY178" fmla="*/ 317500 h 4483100"/>
                  <a:gd name="connsiteX179" fmla="*/ 2571750 w 5425440"/>
                  <a:gd name="connsiteY179" fmla="*/ 273052 h 4483100"/>
                  <a:gd name="connsiteX180" fmla="*/ 2609850 w 5425440"/>
                  <a:gd name="connsiteY180" fmla="*/ 273052 h 4483100"/>
                  <a:gd name="connsiteX181" fmla="*/ 2635250 w 5425440"/>
                  <a:gd name="connsiteY181" fmla="*/ 260348 h 4483100"/>
                  <a:gd name="connsiteX182" fmla="*/ 2654300 w 5425440"/>
                  <a:gd name="connsiteY182" fmla="*/ 139700 h 4483100"/>
                  <a:gd name="connsiteX183" fmla="*/ 2641600 w 5425440"/>
                  <a:gd name="connsiteY183" fmla="*/ 57148 h 4483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425440" h="4483100">
                    <a:moveTo>
                      <a:pt x="5425440" y="1093892"/>
                    </a:moveTo>
                    <a:lnTo>
                      <a:pt x="5425436" y="1093896"/>
                    </a:lnTo>
                    <a:lnTo>
                      <a:pt x="5359400" y="1104900"/>
                    </a:lnTo>
                    <a:close/>
                    <a:moveTo>
                      <a:pt x="2724150" y="0"/>
                    </a:moveTo>
                    <a:lnTo>
                      <a:pt x="2813050" y="69852"/>
                    </a:lnTo>
                    <a:lnTo>
                      <a:pt x="2901950" y="228600"/>
                    </a:lnTo>
                    <a:lnTo>
                      <a:pt x="2984500" y="311148"/>
                    </a:lnTo>
                    <a:lnTo>
                      <a:pt x="3067050" y="539748"/>
                    </a:lnTo>
                    <a:lnTo>
                      <a:pt x="3067050" y="590548"/>
                    </a:lnTo>
                    <a:lnTo>
                      <a:pt x="3175000" y="717548"/>
                    </a:lnTo>
                    <a:lnTo>
                      <a:pt x="3238500" y="717548"/>
                    </a:lnTo>
                    <a:lnTo>
                      <a:pt x="3270250" y="742948"/>
                    </a:lnTo>
                    <a:lnTo>
                      <a:pt x="3321050" y="755652"/>
                    </a:lnTo>
                    <a:lnTo>
                      <a:pt x="3587750" y="673100"/>
                    </a:lnTo>
                    <a:lnTo>
                      <a:pt x="3708400" y="590548"/>
                    </a:lnTo>
                    <a:lnTo>
                      <a:pt x="3771900" y="584200"/>
                    </a:lnTo>
                    <a:lnTo>
                      <a:pt x="3886200" y="571500"/>
                    </a:lnTo>
                    <a:lnTo>
                      <a:pt x="4191000" y="539748"/>
                    </a:lnTo>
                    <a:lnTo>
                      <a:pt x="4432300" y="609600"/>
                    </a:lnTo>
                    <a:lnTo>
                      <a:pt x="4540250" y="508000"/>
                    </a:lnTo>
                    <a:lnTo>
                      <a:pt x="4616450" y="412748"/>
                    </a:lnTo>
                    <a:lnTo>
                      <a:pt x="4737100" y="361948"/>
                    </a:lnTo>
                    <a:lnTo>
                      <a:pt x="4743358" y="360072"/>
                    </a:lnTo>
                    <a:lnTo>
                      <a:pt x="4781550" y="387348"/>
                    </a:lnTo>
                    <a:lnTo>
                      <a:pt x="4832350" y="393700"/>
                    </a:lnTo>
                    <a:lnTo>
                      <a:pt x="4845050" y="419100"/>
                    </a:lnTo>
                    <a:lnTo>
                      <a:pt x="4921250" y="393700"/>
                    </a:lnTo>
                    <a:lnTo>
                      <a:pt x="4992086" y="462252"/>
                    </a:lnTo>
                    <a:lnTo>
                      <a:pt x="4946650" y="558800"/>
                    </a:lnTo>
                    <a:lnTo>
                      <a:pt x="4972050" y="647700"/>
                    </a:lnTo>
                    <a:lnTo>
                      <a:pt x="4997450" y="711200"/>
                    </a:lnTo>
                    <a:lnTo>
                      <a:pt x="4972050" y="793748"/>
                    </a:lnTo>
                    <a:lnTo>
                      <a:pt x="4997450" y="838200"/>
                    </a:lnTo>
                    <a:lnTo>
                      <a:pt x="4933950" y="889000"/>
                    </a:lnTo>
                    <a:lnTo>
                      <a:pt x="4914900" y="933452"/>
                    </a:lnTo>
                    <a:lnTo>
                      <a:pt x="4914518" y="935628"/>
                    </a:lnTo>
                    <a:lnTo>
                      <a:pt x="4908550" y="927100"/>
                    </a:lnTo>
                    <a:lnTo>
                      <a:pt x="4832350" y="958852"/>
                    </a:lnTo>
                    <a:lnTo>
                      <a:pt x="4743450" y="939800"/>
                    </a:lnTo>
                    <a:lnTo>
                      <a:pt x="4667250" y="984252"/>
                    </a:lnTo>
                    <a:lnTo>
                      <a:pt x="4552950" y="933452"/>
                    </a:lnTo>
                    <a:lnTo>
                      <a:pt x="4419600" y="1117600"/>
                    </a:lnTo>
                    <a:lnTo>
                      <a:pt x="4222750" y="1104900"/>
                    </a:lnTo>
                    <a:lnTo>
                      <a:pt x="4133850" y="1073148"/>
                    </a:lnTo>
                    <a:lnTo>
                      <a:pt x="4095750" y="1117600"/>
                    </a:lnTo>
                    <a:lnTo>
                      <a:pt x="4000500" y="1092200"/>
                    </a:lnTo>
                    <a:lnTo>
                      <a:pt x="3898900" y="1168400"/>
                    </a:lnTo>
                    <a:lnTo>
                      <a:pt x="3752850" y="1130300"/>
                    </a:lnTo>
                    <a:lnTo>
                      <a:pt x="3663950" y="1263652"/>
                    </a:lnTo>
                    <a:lnTo>
                      <a:pt x="3568700" y="1301748"/>
                    </a:lnTo>
                    <a:lnTo>
                      <a:pt x="3492500" y="1263652"/>
                    </a:lnTo>
                    <a:lnTo>
                      <a:pt x="3390900" y="1416052"/>
                    </a:lnTo>
                    <a:lnTo>
                      <a:pt x="3378200" y="1466852"/>
                    </a:lnTo>
                    <a:lnTo>
                      <a:pt x="3333750" y="1524000"/>
                    </a:lnTo>
                    <a:lnTo>
                      <a:pt x="3333750" y="1593852"/>
                    </a:lnTo>
                    <a:lnTo>
                      <a:pt x="3270250" y="1619252"/>
                    </a:lnTo>
                    <a:lnTo>
                      <a:pt x="3263900" y="1701800"/>
                    </a:lnTo>
                    <a:lnTo>
                      <a:pt x="3219450" y="1765300"/>
                    </a:lnTo>
                    <a:lnTo>
                      <a:pt x="3187700" y="1765300"/>
                    </a:lnTo>
                    <a:lnTo>
                      <a:pt x="3086100" y="1873252"/>
                    </a:lnTo>
                    <a:lnTo>
                      <a:pt x="3117850" y="1930400"/>
                    </a:lnTo>
                    <a:lnTo>
                      <a:pt x="3073400" y="1993900"/>
                    </a:lnTo>
                    <a:lnTo>
                      <a:pt x="3048000" y="2063748"/>
                    </a:lnTo>
                    <a:lnTo>
                      <a:pt x="3079750" y="2120900"/>
                    </a:lnTo>
                    <a:lnTo>
                      <a:pt x="3079750" y="2178052"/>
                    </a:lnTo>
                    <a:lnTo>
                      <a:pt x="2876550" y="2419348"/>
                    </a:lnTo>
                    <a:lnTo>
                      <a:pt x="2736850" y="2470148"/>
                    </a:lnTo>
                    <a:lnTo>
                      <a:pt x="2597150" y="2438400"/>
                    </a:lnTo>
                    <a:lnTo>
                      <a:pt x="2508250" y="2432052"/>
                    </a:lnTo>
                    <a:lnTo>
                      <a:pt x="2432050" y="2413000"/>
                    </a:lnTo>
                    <a:lnTo>
                      <a:pt x="2305050" y="2482852"/>
                    </a:lnTo>
                    <a:lnTo>
                      <a:pt x="2349500" y="2546348"/>
                    </a:lnTo>
                    <a:lnTo>
                      <a:pt x="2387600" y="2717800"/>
                    </a:lnTo>
                    <a:lnTo>
                      <a:pt x="2432050" y="2736852"/>
                    </a:lnTo>
                    <a:lnTo>
                      <a:pt x="2444750" y="2832100"/>
                    </a:lnTo>
                    <a:lnTo>
                      <a:pt x="2527300" y="2857500"/>
                    </a:lnTo>
                    <a:lnTo>
                      <a:pt x="2590800" y="2921000"/>
                    </a:lnTo>
                    <a:lnTo>
                      <a:pt x="2584450" y="3003548"/>
                    </a:lnTo>
                    <a:lnTo>
                      <a:pt x="2400300" y="3111500"/>
                    </a:lnTo>
                    <a:lnTo>
                      <a:pt x="2286000" y="3143252"/>
                    </a:lnTo>
                    <a:lnTo>
                      <a:pt x="2222500" y="3200400"/>
                    </a:lnTo>
                    <a:lnTo>
                      <a:pt x="2209800" y="3289300"/>
                    </a:lnTo>
                    <a:lnTo>
                      <a:pt x="2190750" y="3435348"/>
                    </a:lnTo>
                    <a:lnTo>
                      <a:pt x="2076450" y="3422652"/>
                    </a:lnTo>
                    <a:lnTo>
                      <a:pt x="2076450" y="3479800"/>
                    </a:lnTo>
                    <a:lnTo>
                      <a:pt x="1930400" y="3644900"/>
                    </a:lnTo>
                    <a:lnTo>
                      <a:pt x="1784350" y="3517900"/>
                    </a:lnTo>
                    <a:lnTo>
                      <a:pt x="1752600" y="3498852"/>
                    </a:lnTo>
                    <a:lnTo>
                      <a:pt x="1695450" y="3530600"/>
                    </a:lnTo>
                    <a:lnTo>
                      <a:pt x="1746250" y="3632200"/>
                    </a:lnTo>
                    <a:lnTo>
                      <a:pt x="1739900" y="3651252"/>
                    </a:lnTo>
                    <a:lnTo>
                      <a:pt x="1835150" y="3778252"/>
                    </a:lnTo>
                    <a:lnTo>
                      <a:pt x="1879600" y="3841748"/>
                    </a:lnTo>
                    <a:lnTo>
                      <a:pt x="1854200" y="3956052"/>
                    </a:lnTo>
                    <a:lnTo>
                      <a:pt x="1885950" y="4019548"/>
                    </a:lnTo>
                    <a:lnTo>
                      <a:pt x="1917700" y="4362452"/>
                    </a:lnTo>
                    <a:lnTo>
                      <a:pt x="1841500" y="4375148"/>
                    </a:lnTo>
                    <a:lnTo>
                      <a:pt x="1847066" y="4430816"/>
                    </a:lnTo>
                    <a:lnTo>
                      <a:pt x="1841500" y="4432300"/>
                    </a:lnTo>
                    <a:lnTo>
                      <a:pt x="1644650" y="4483100"/>
                    </a:lnTo>
                    <a:lnTo>
                      <a:pt x="1600200" y="4394200"/>
                    </a:lnTo>
                    <a:lnTo>
                      <a:pt x="1562100" y="4394200"/>
                    </a:lnTo>
                    <a:lnTo>
                      <a:pt x="1492250" y="4375148"/>
                    </a:lnTo>
                    <a:lnTo>
                      <a:pt x="1473200" y="4318000"/>
                    </a:lnTo>
                    <a:lnTo>
                      <a:pt x="1377950" y="4292600"/>
                    </a:lnTo>
                    <a:lnTo>
                      <a:pt x="1377950" y="4184652"/>
                    </a:lnTo>
                    <a:lnTo>
                      <a:pt x="1333500" y="4146548"/>
                    </a:lnTo>
                    <a:lnTo>
                      <a:pt x="1295400" y="4089400"/>
                    </a:lnTo>
                    <a:lnTo>
                      <a:pt x="1282700" y="3886200"/>
                    </a:lnTo>
                    <a:lnTo>
                      <a:pt x="1244600" y="3841748"/>
                    </a:lnTo>
                    <a:lnTo>
                      <a:pt x="1257300" y="3822700"/>
                    </a:lnTo>
                    <a:lnTo>
                      <a:pt x="1257300" y="3740148"/>
                    </a:lnTo>
                    <a:lnTo>
                      <a:pt x="1327150" y="3714748"/>
                    </a:lnTo>
                    <a:lnTo>
                      <a:pt x="1289050" y="3657600"/>
                    </a:lnTo>
                    <a:lnTo>
                      <a:pt x="1225550" y="3638548"/>
                    </a:lnTo>
                    <a:lnTo>
                      <a:pt x="1181100" y="3625852"/>
                    </a:lnTo>
                    <a:lnTo>
                      <a:pt x="1181100" y="3575052"/>
                    </a:lnTo>
                    <a:lnTo>
                      <a:pt x="1219200" y="3530600"/>
                    </a:lnTo>
                    <a:lnTo>
                      <a:pt x="1282700" y="3536948"/>
                    </a:lnTo>
                    <a:lnTo>
                      <a:pt x="1333500" y="3524252"/>
                    </a:lnTo>
                    <a:lnTo>
                      <a:pt x="1352550" y="3473452"/>
                    </a:lnTo>
                    <a:lnTo>
                      <a:pt x="1390650" y="3378200"/>
                    </a:lnTo>
                    <a:lnTo>
                      <a:pt x="1479550" y="3359148"/>
                    </a:lnTo>
                    <a:lnTo>
                      <a:pt x="1473200" y="3321052"/>
                    </a:lnTo>
                    <a:lnTo>
                      <a:pt x="1428750" y="3289300"/>
                    </a:lnTo>
                    <a:lnTo>
                      <a:pt x="1454150" y="3238500"/>
                    </a:lnTo>
                    <a:lnTo>
                      <a:pt x="1371600" y="3200400"/>
                    </a:lnTo>
                    <a:lnTo>
                      <a:pt x="1289050" y="3175000"/>
                    </a:lnTo>
                    <a:lnTo>
                      <a:pt x="1314450" y="3105148"/>
                    </a:lnTo>
                    <a:lnTo>
                      <a:pt x="1377950" y="3086100"/>
                    </a:lnTo>
                    <a:lnTo>
                      <a:pt x="1409700" y="3035300"/>
                    </a:lnTo>
                    <a:lnTo>
                      <a:pt x="1320800" y="2990852"/>
                    </a:lnTo>
                    <a:lnTo>
                      <a:pt x="1276350" y="2997200"/>
                    </a:lnTo>
                    <a:lnTo>
                      <a:pt x="1130300" y="2997200"/>
                    </a:lnTo>
                    <a:lnTo>
                      <a:pt x="1104900" y="3035300"/>
                    </a:lnTo>
                    <a:lnTo>
                      <a:pt x="1054100" y="3028948"/>
                    </a:lnTo>
                    <a:lnTo>
                      <a:pt x="996950" y="2978148"/>
                    </a:lnTo>
                    <a:lnTo>
                      <a:pt x="996950" y="2927348"/>
                    </a:lnTo>
                    <a:lnTo>
                      <a:pt x="1098550" y="2901948"/>
                    </a:lnTo>
                    <a:lnTo>
                      <a:pt x="1098550" y="2819400"/>
                    </a:lnTo>
                    <a:lnTo>
                      <a:pt x="1041400" y="2806700"/>
                    </a:lnTo>
                    <a:lnTo>
                      <a:pt x="1009650" y="2794000"/>
                    </a:lnTo>
                    <a:lnTo>
                      <a:pt x="1028700" y="2743200"/>
                    </a:lnTo>
                    <a:lnTo>
                      <a:pt x="1028700" y="2635252"/>
                    </a:lnTo>
                    <a:lnTo>
                      <a:pt x="1047750" y="2603500"/>
                    </a:lnTo>
                    <a:lnTo>
                      <a:pt x="1073150" y="2501900"/>
                    </a:lnTo>
                    <a:lnTo>
                      <a:pt x="1003300" y="2489200"/>
                    </a:lnTo>
                    <a:lnTo>
                      <a:pt x="895350" y="2425700"/>
                    </a:lnTo>
                    <a:lnTo>
                      <a:pt x="755650" y="2457452"/>
                    </a:lnTo>
                    <a:lnTo>
                      <a:pt x="609600" y="2495548"/>
                    </a:lnTo>
                    <a:lnTo>
                      <a:pt x="508000" y="2597148"/>
                    </a:lnTo>
                    <a:lnTo>
                      <a:pt x="412750" y="2660652"/>
                    </a:lnTo>
                    <a:lnTo>
                      <a:pt x="311150" y="2724148"/>
                    </a:lnTo>
                    <a:lnTo>
                      <a:pt x="273050" y="2806700"/>
                    </a:lnTo>
                    <a:lnTo>
                      <a:pt x="152400" y="2800348"/>
                    </a:lnTo>
                    <a:lnTo>
                      <a:pt x="133350" y="2755900"/>
                    </a:lnTo>
                    <a:lnTo>
                      <a:pt x="0" y="2781300"/>
                    </a:lnTo>
                    <a:lnTo>
                      <a:pt x="222250" y="2635252"/>
                    </a:lnTo>
                    <a:lnTo>
                      <a:pt x="330200" y="2616200"/>
                    </a:lnTo>
                    <a:lnTo>
                      <a:pt x="349250" y="2540000"/>
                    </a:lnTo>
                    <a:lnTo>
                      <a:pt x="419100" y="2540000"/>
                    </a:lnTo>
                    <a:lnTo>
                      <a:pt x="495300" y="2495548"/>
                    </a:lnTo>
                    <a:lnTo>
                      <a:pt x="806450" y="2336800"/>
                    </a:lnTo>
                    <a:lnTo>
                      <a:pt x="1104900" y="2152652"/>
                    </a:lnTo>
                    <a:lnTo>
                      <a:pt x="1301750" y="1885948"/>
                    </a:lnTo>
                    <a:lnTo>
                      <a:pt x="1644650" y="1739900"/>
                    </a:lnTo>
                    <a:lnTo>
                      <a:pt x="1847850" y="1606548"/>
                    </a:lnTo>
                    <a:lnTo>
                      <a:pt x="1924050" y="1447800"/>
                    </a:lnTo>
                    <a:lnTo>
                      <a:pt x="1968500" y="1377948"/>
                    </a:lnTo>
                    <a:lnTo>
                      <a:pt x="1930400" y="1168400"/>
                    </a:lnTo>
                    <a:lnTo>
                      <a:pt x="1974850" y="1054100"/>
                    </a:lnTo>
                    <a:lnTo>
                      <a:pt x="1955800" y="984252"/>
                    </a:lnTo>
                    <a:lnTo>
                      <a:pt x="2006600" y="838200"/>
                    </a:lnTo>
                    <a:lnTo>
                      <a:pt x="2076450" y="850900"/>
                    </a:lnTo>
                    <a:lnTo>
                      <a:pt x="2127250" y="831852"/>
                    </a:lnTo>
                    <a:lnTo>
                      <a:pt x="2165350" y="723900"/>
                    </a:lnTo>
                    <a:lnTo>
                      <a:pt x="2190750" y="488948"/>
                    </a:lnTo>
                    <a:lnTo>
                      <a:pt x="2336800" y="387348"/>
                    </a:lnTo>
                    <a:lnTo>
                      <a:pt x="2387600" y="317500"/>
                    </a:lnTo>
                    <a:lnTo>
                      <a:pt x="2571750" y="273052"/>
                    </a:lnTo>
                    <a:lnTo>
                      <a:pt x="2609850" y="273052"/>
                    </a:lnTo>
                    <a:lnTo>
                      <a:pt x="2635250" y="260348"/>
                    </a:lnTo>
                    <a:lnTo>
                      <a:pt x="2654300" y="139700"/>
                    </a:lnTo>
                    <a:lnTo>
                      <a:pt x="2641600" y="5714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D4FEA1F1-B6B5-A983-41E7-E73F20273B3F}"/>
                  </a:ext>
                </a:extLst>
              </p:cNvPr>
              <p:cNvSpPr/>
              <p:nvPr/>
            </p:nvSpPr>
            <p:spPr>
              <a:xfrm>
                <a:off x="1598374" y="836997"/>
                <a:ext cx="1124853" cy="347208"/>
              </a:xfrm>
              <a:custGeom>
                <a:avLst/>
                <a:gdLst>
                  <a:gd name="connsiteX0" fmla="*/ 148805 w 1124853"/>
                  <a:gd name="connsiteY0" fmla="*/ 0 h 347208"/>
                  <a:gd name="connsiteX1" fmla="*/ 1094081 w 1124853"/>
                  <a:gd name="connsiteY1" fmla="*/ 0 h 347208"/>
                  <a:gd name="connsiteX2" fmla="*/ 1092792 w 1124853"/>
                  <a:gd name="connsiteY2" fmla="*/ 37393 h 347208"/>
                  <a:gd name="connsiteX3" fmla="*/ 1121478 w 1124853"/>
                  <a:gd name="connsiteY3" fmla="*/ 54267 h 347208"/>
                  <a:gd name="connsiteX4" fmla="*/ 1111354 w 1124853"/>
                  <a:gd name="connsiteY4" fmla="*/ 93078 h 347208"/>
                  <a:gd name="connsiteX5" fmla="*/ 1124853 w 1124853"/>
                  <a:gd name="connsiteY5" fmla="*/ 101516 h 347208"/>
                  <a:gd name="connsiteX6" fmla="*/ 1121478 w 1124853"/>
                  <a:gd name="connsiteY6" fmla="*/ 135265 h 347208"/>
                  <a:gd name="connsiteX7" fmla="*/ 1086042 w 1124853"/>
                  <a:gd name="connsiteY7" fmla="*/ 167326 h 347208"/>
                  <a:gd name="connsiteX8" fmla="*/ 1062418 w 1124853"/>
                  <a:gd name="connsiteY8" fmla="*/ 180826 h 347208"/>
                  <a:gd name="connsiteX9" fmla="*/ 1037166 w 1124853"/>
                  <a:gd name="connsiteY9" fmla="*/ 174092 h 347208"/>
                  <a:gd name="connsiteX10" fmla="*/ 1024619 w 1124853"/>
                  <a:gd name="connsiteY10" fmla="*/ 162939 h 347208"/>
                  <a:gd name="connsiteX11" fmla="*/ 1004369 w 1124853"/>
                  <a:gd name="connsiteY11" fmla="*/ 177113 h 347208"/>
                  <a:gd name="connsiteX12" fmla="*/ 969945 w 1124853"/>
                  <a:gd name="connsiteY12" fmla="*/ 189263 h 347208"/>
                  <a:gd name="connsiteX13" fmla="*/ 961846 w 1124853"/>
                  <a:gd name="connsiteY13" fmla="*/ 209512 h 347208"/>
                  <a:gd name="connsiteX14" fmla="*/ 925397 w 1124853"/>
                  <a:gd name="connsiteY14" fmla="*/ 215587 h 347208"/>
                  <a:gd name="connsiteX15" fmla="*/ 915272 w 1124853"/>
                  <a:gd name="connsiteY15" fmla="*/ 203438 h 347208"/>
                  <a:gd name="connsiteX16" fmla="*/ 897048 w 1124853"/>
                  <a:gd name="connsiteY16" fmla="*/ 215587 h 347208"/>
                  <a:gd name="connsiteX17" fmla="*/ 864649 w 1124853"/>
                  <a:gd name="connsiteY17" fmla="*/ 221662 h 347208"/>
                  <a:gd name="connsiteX18" fmla="*/ 844399 w 1124853"/>
                  <a:gd name="connsiteY18" fmla="*/ 241911 h 347208"/>
                  <a:gd name="connsiteX19" fmla="*/ 830225 w 1124853"/>
                  <a:gd name="connsiteY19" fmla="*/ 205462 h 347208"/>
                  <a:gd name="connsiteX20" fmla="*/ 840349 w 1124853"/>
                  <a:gd name="connsiteY20" fmla="*/ 177113 h 347208"/>
                  <a:gd name="connsiteX21" fmla="*/ 818075 w 1124853"/>
                  <a:gd name="connsiteY21" fmla="*/ 173063 h 347208"/>
                  <a:gd name="connsiteX22" fmla="*/ 820100 w 1124853"/>
                  <a:gd name="connsiteY22" fmla="*/ 150789 h 347208"/>
                  <a:gd name="connsiteX23" fmla="*/ 820100 w 1124853"/>
                  <a:gd name="connsiteY23" fmla="*/ 134590 h 347208"/>
                  <a:gd name="connsiteX24" fmla="*/ 807950 w 1124853"/>
                  <a:gd name="connsiteY24" fmla="*/ 128515 h 347208"/>
                  <a:gd name="connsiteX25" fmla="*/ 779601 w 1124853"/>
                  <a:gd name="connsiteY25" fmla="*/ 106241 h 347208"/>
                  <a:gd name="connsiteX26" fmla="*/ 755302 w 1124853"/>
                  <a:gd name="connsiteY26" fmla="*/ 110290 h 347208"/>
                  <a:gd name="connsiteX27" fmla="*/ 733028 w 1124853"/>
                  <a:gd name="connsiteY27" fmla="*/ 110290 h 347208"/>
                  <a:gd name="connsiteX28" fmla="*/ 704679 w 1124853"/>
                  <a:gd name="connsiteY28" fmla="*/ 100166 h 347208"/>
                  <a:gd name="connsiteX29" fmla="*/ 716828 w 1124853"/>
                  <a:gd name="connsiteY29" fmla="*/ 73842 h 347208"/>
                  <a:gd name="connsiteX30" fmla="*/ 708728 w 1124853"/>
                  <a:gd name="connsiteY30" fmla="*/ 61692 h 347208"/>
                  <a:gd name="connsiteX31" fmla="*/ 688479 w 1124853"/>
                  <a:gd name="connsiteY31" fmla="*/ 63717 h 347208"/>
                  <a:gd name="connsiteX32" fmla="*/ 650005 w 1124853"/>
                  <a:gd name="connsiteY32" fmla="*/ 83966 h 347208"/>
                  <a:gd name="connsiteX33" fmla="*/ 647980 w 1124853"/>
                  <a:gd name="connsiteY33" fmla="*/ 104216 h 347208"/>
                  <a:gd name="connsiteX34" fmla="*/ 625706 w 1124853"/>
                  <a:gd name="connsiteY34" fmla="*/ 104216 h 347208"/>
                  <a:gd name="connsiteX35" fmla="*/ 623681 w 1124853"/>
                  <a:gd name="connsiteY35" fmla="*/ 118390 h 347208"/>
                  <a:gd name="connsiteX36" fmla="*/ 595332 w 1124853"/>
                  <a:gd name="connsiteY36" fmla="*/ 122440 h 347208"/>
                  <a:gd name="connsiteX37" fmla="*/ 595332 w 1124853"/>
                  <a:gd name="connsiteY37" fmla="*/ 138640 h 347208"/>
                  <a:gd name="connsiteX38" fmla="*/ 583182 w 1124853"/>
                  <a:gd name="connsiteY38" fmla="*/ 158889 h 347208"/>
                  <a:gd name="connsiteX39" fmla="*/ 562933 w 1124853"/>
                  <a:gd name="connsiteY39" fmla="*/ 160914 h 347208"/>
                  <a:gd name="connsiteX40" fmla="*/ 540659 w 1124853"/>
                  <a:gd name="connsiteY40" fmla="*/ 114340 h 347208"/>
                  <a:gd name="connsiteX41" fmla="*/ 473836 w 1124853"/>
                  <a:gd name="connsiteY41" fmla="*/ 88016 h 347208"/>
                  <a:gd name="connsiteX42" fmla="*/ 447511 w 1124853"/>
                  <a:gd name="connsiteY42" fmla="*/ 90041 h 347208"/>
                  <a:gd name="connsiteX43" fmla="*/ 390813 w 1124853"/>
                  <a:gd name="connsiteY43" fmla="*/ 71817 h 347208"/>
                  <a:gd name="connsiteX44" fmla="*/ 376639 w 1124853"/>
                  <a:gd name="connsiteY44" fmla="*/ 73842 h 347208"/>
                  <a:gd name="connsiteX45" fmla="*/ 360439 w 1124853"/>
                  <a:gd name="connsiteY45" fmla="*/ 106241 h 347208"/>
                  <a:gd name="connsiteX46" fmla="*/ 352339 w 1124853"/>
                  <a:gd name="connsiteY46" fmla="*/ 144714 h 347208"/>
                  <a:gd name="connsiteX47" fmla="*/ 346264 w 1124853"/>
                  <a:gd name="connsiteY47" fmla="*/ 166989 h 347208"/>
                  <a:gd name="connsiteX48" fmla="*/ 315890 w 1124853"/>
                  <a:gd name="connsiteY48" fmla="*/ 173063 h 347208"/>
                  <a:gd name="connsiteX49" fmla="*/ 307791 w 1124853"/>
                  <a:gd name="connsiteY49" fmla="*/ 189263 h 347208"/>
                  <a:gd name="connsiteX50" fmla="*/ 323990 w 1124853"/>
                  <a:gd name="connsiteY50" fmla="*/ 221662 h 347208"/>
                  <a:gd name="connsiteX51" fmla="*/ 255142 w 1124853"/>
                  <a:gd name="connsiteY51" fmla="*/ 239886 h 347208"/>
                  <a:gd name="connsiteX52" fmla="*/ 218693 w 1124853"/>
                  <a:gd name="connsiteY52" fmla="*/ 227737 h 347208"/>
                  <a:gd name="connsiteX53" fmla="*/ 224768 w 1124853"/>
                  <a:gd name="connsiteY53" fmla="*/ 290510 h 347208"/>
                  <a:gd name="connsiteX54" fmla="*/ 200469 w 1124853"/>
                  <a:gd name="connsiteY54" fmla="*/ 308734 h 347208"/>
                  <a:gd name="connsiteX55" fmla="*/ 166045 w 1124853"/>
                  <a:gd name="connsiteY55" fmla="*/ 306709 h 347208"/>
                  <a:gd name="connsiteX56" fmla="*/ 151870 w 1124853"/>
                  <a:gd name="connsiteY56" fmla="*/ 316834 h 347208"/>
                  <a:gd name="connsiteX57" fmla="*/ 139721 w 1124853"/>
                  <a:gd name="connsiteY57" fmla="*/ 308734 h 347208"/>
                  <a:gd name="connsiteX58" fmla="*/ 127571 w 1124853"/>
                  <a:gd name="connsiteY58" fmla="*/ 312784 h 347208"/>
                  <a:gd name="connsiteX59" fmla="*/ 131621 w 1124853"/>
                  <a:gd name="connsiteY59" fmla="*/ 335058 h 347208"/>
                  <a:gd name="connsiteX60" fmla="*/ 111372 w 1124853"/>
                  <a:gd name="connsiteY60" fmla="*/ 347208 h 347208"/>
                  <a:gd name="connsiteX61" fmla="*/ 91122 w 1124853"/>
                  <a:gd name="connsiteY61" fmla="*/ 337083 h 347208"/>
                  <a:gd name="connsiteX62" fmla="*/ 74923 w 1124853"/>
                  <a:gd name="connsiteY62" fmla="*/ 343158 h 347208"/>
                  <a:gd name="connsiteX63" fmla="*/ 70873 w 1124853"/>
                  <a:gd name="connsiteY63" fmla="*/ 337083 h 347208"/>
                  <a:gd name="connsiteX64" fmla="*/ 0 w 1124853"/>
                  <a:gd name="connsiteY64" fmla="*/ 335058 h 347208"/>
                  <a:gd name="connsiteX65" fmla="*/ 14175 w 1124853"/>
                  <a:gd name="connsiteY65" fmla="*/ 266211 h 347208"/>
                  <a:gd name="connsiteX66" fmla="*/ 46574 w 1124853"/>
                  <a:gd name="connsiteY66" fmla="*/ 241911 h 347208"/>
                  <a:gd name="connsiteX67" fmla="*/ 36449 w 1124853"/>
                  <a:gd name="connsiteY67" fmla="*/ 203438 h 347208"/>
                  <a:gd name="connsiteX68" fmla="*/ 22274 w 1124853"/>
                  <a:gd name="connsiteY68" fmla="*/ 201413 h 347208"/>
                  <a:gd name="connsiteX69" fmla="*/ 32399 w 1124853"/>
                  <a:gd name="connsiteY69" fmla="*/ 185213 h 347208"/>
                  <a:gd name="connsiteX70" fmla="*/ 78973 w 1124853"/>
                  <a:gd name="connsiteY70" fmla="*/ 164964 h 347208"/>
                  <a:gd name="connsiteX71" fmla="*/ 139721 w 1124853"/>
                  <a:gd name="connsiteY71" fmla="*/ 142689 h 347208"/>
                  <a:gd name="connsiteX72" fmla="*/ 139721 w 1124853"/>
                  <a:gd name="connsiteY72" fmla="*/ 57642 h 347208"/>
                  <a:gd name="connsiteX73" fmla="*/ 155920 w 1124853"/>
                  <a:gd name="connsiteY73" fmla="*/ 37393 h 347208"/>
                  <a:gd name="connsiteX74" fmla="*/ 151870 w 1124853"/>
                  <a:gd name="connsiteY74" fmla="*/ 27268 h 347208"/>
                  <a:gd name="connsiteX75" fmla="*/ 155920 w 1124853"/>
                  <a:gd name="connsiteY75" fmla="*/ 11069 h 347208"/>
                  <a:gd name="connsiteX0" fmla="*/ 148805 w 1124853"/>
                  <a:gd name="connsiteY0" fmla="*/ 58328 h 405536"/>
                  <a:gd name="connsiteX1" fmla="*/ 483632 w 1124853"/>
                  <a:gd name="connsiteY1" fmla="*/ 0 h 405536"/>
                  <a:gd name="connsiteX2" fmla="*/ 1094081 w 1124853"/>
                  <a:gd name="connsiteY2" fmla="*/ 58328 h 405536"/>
                  <a:gd name="connsiteX3" fmla="*/ 1092792 w 1124853"/>
                  <a:gd name="connsiteY3" fmla="*/ 95721 h 405536"/>
                  <a:gd name="connsiteX4" fmla="*/ 1121478 w 1124853"/>
                  <a:gd name="connsiteY4" fmla="*/ 112595 h 405536"/>
                  <a:gd name="connsiteX5" fmla="*/ 1111354 w 1124853"/>
                  <a:gd name="connsiteY5" fmla="*/ 151406 h 405536"/>
                  <a:gd name="connsiteX6" fmla="*/ 1124853 w 1124853"/>
                  <a:gd name="connsiteY6" fmla="*/ 159844 h 405536"/>
                  <a:gd name="connsiteX7" fmla="*/ 1121478 w 1124853"/>
                  <a:gd name="connsiteY7" fmla="*/ 193593 h 405536"/>
                  <a:gd name="connsiteX8" fmla="*/ 1086042 w 1124853"/>
                  <a:gd name="connsiteY8" fmla="*/ 225654 h 405536"/>
                  <a:gd name="connsiteX9" fmla="*/ 1062418 w 1124853"/>
                  <a:gd name="connsiteY9" fmla="*/ 239154 h 405536"/>
                  <a:gd name="connsiteX10" fmla="*/ 1037166 w 1124853"/>
                  <a:gd name="connsiteY10" fmla="*/ 232420 h 405536"/>
                  <a:gd name="connsiteX11" fmla="*/ 1024619 w 1124853"/>
                  <a:gd name="connsiteY11" fmla="*/ 221267 h 405536"/>
                  <a:gd name="connsiteX12" fmla="*/ 1004369 w 1124853"/>
                  <a:gd name="connsiteY12" fmla="*/ 235441 h 405536"/>
                  <a:gd name="connsiteX13" fmla="*/ 969945 w 1124853"/>
                  <a:gd name="connsiteY13" fmla="*/ 247591 h 405536"/>
                  <a:gd name="connsiteX14" fmla="*/ 961846 w 1124853"/>
                  <a:gd name="connsiteY14" fmla="*/ 267840 h 405536"/>
                  <a:gd name="connsiteX15" fmla="*/ 925397 w 1124853"/>
                  <a:gd name="connsiteY15" fmla="*/ 273915 h 405536"/>
                  <a:gd name="connsiteX16" fmla="*/ 915272 w 1124853"/>
                  <a:gd name="connsiteY16" fmla="*/ 261766 h 405536"/>
                  <a:gd name="connsiteX17" fmla="*/ 897048 w 1124853"/>
                  <a:gd name="connsiteY17" fmla="*/ 273915 h 405536"/>
                  <a:gd name="connsiteX18" fmla="*/ 864649 w 1124853"/>
                  <a:gd name="connsiteY18" fmla="*/ 279990 h 405536"/>
                  <a:gd name="connsiteX19" fmla="*/ 844399 w 1124853"/>
                  <a:gd name="connsiteY19" fmla="*/ 300239 h 405536"/>
                  <a:gd name="connsiteX20" fmla="*/ 830225 w 1124853"/>
                  <a:gd name="connsiteY20" fmla="*/ 263790 h 405536"/>
                  <a:gd name="connsiteX21" fmla="*/ 840349 w 1124853"/>
                  <a:gd name="connsiteY21" fmla="*/ 235441 h 405536"/>
                  <a:gd name="connsiteX22" fmla="*/ 818075 w 1124853"/>
                  <a:gd name="connsiteY22" fmla="*/ 231391 h 405536"/>
                  <a:gd name="connsiteX23" fmla="*/ 820100 w 1124853"/>
                  <a:gd name="connsiteY23" fmla="*/ 209117 h 405536"/>
                  <a:gd name="connsiteX24" fmla="*/ 820100 w 1124853"/>
                  <a:gd name="connsiteY24" fmla="*/ 192918 h 405536"/>
                  <a:gd name="connsiteX25" fmla="*/ 807950 w 1124853"/>
                  <a:gd name="connsiteY25" fmla="*/ 186843 h 405536"/>
                  <a:gd name="connsiteX26" fmla="*/ 779601 w 1124853"/>
                  <a:gd name="connsiteY26" fmla="*/ 164569 h 405536"/>
                  <a:gd name="connsiteX27" fmla="*/ 755302 w 1124853"/>
                  <a:gd name="connsiteY27" fmla="*/ 168618 h 405536"/>
                  <a:gd name="connsiteX28" fmla="*/ 733028 w 1124853"/>
                  <a:gd name="connsiteY28" fmla="*/ 168618 h 405536"/>
                  <a:gd name="connsiteX29" fmla="*/ 704679 w 1124853"/>
                  <a:gd name="connsiteY29" fmla="*/ 158494 h 405536"/>
                  <a:gd name="connsiteX30" fmla="*/ 716828 w 1124853"/>
                  <a:gd name="connsiteY30" fmla="*/ 132170 h 405536"/>
                  <a:gd name="connsiteX31" fmla="*/ 708728 w 1124853"/>
                  <a:gd name="connsiteY31" fmla="*/ 120020 h 405536"/>
                  <a:gd name="connsiteX32" fmla="*/ 688479 w 1124853"/>
                  <a:gd name="connsiteY32" fmla="*/ 122045 h 405536"/>
                  <a:gd name="connsiteX33" fmla="*/ 650005 w 1124853"/>
                  <a:gd name="connsiteY33" fmla="*/ 142294 h 405536"/>
                  <a:gd name="connsiteX34" fmla="*/ 647980 w 1124853"/>
                  <a:gd name="connsiteY34" fmla="*/ 162544 h 405536"/>
                  <a:gd name="connsiteX35" fmla="*/ 625706 w 1124853"/>
                  <a:gd name="connsiteY35" fmla="*/ 162544 h 405536"/>
                  <a:gd name="connsiteX36" fmla="*/ 623681 w 1124853"/>
                  <a:gd name="connsiteY36" fmla="*/ 176718 h 405536"/>
                  <a:gd name="connsiteX37" fmla="*/ 595332 w 1124853"/>
                  <a:gd name="connsiteY37" fmla="*/ 180768 h 405536"/>
                  <a:gd name="connsiteX38" fmla="*/ 595332 w 1124853"/>
                  <a:gd name="connsiteY38" fmla="*/ 196968 h 405536"/>
                  <a:gd name="connsiteX39" fmla="*/ 583182 w 1124853"/>
                  <a:gd name="connsiteY39" fmla="*/ 217217 h 405536"/>
                  <a:gd name="connsiteX40" fmla="*/ 562933 w 1124853"/>
                  <a:gd name="connsiteY40" fmla="*/ 219242 h 405536"/>
                  <a:gd name="connsiteX41" fmla="*/ 540659 w 1124853"/>
                  <a:gd name="connsiteY41" fmla="*/ 172668 h 405536"/>
                  <a:gd name="connsiteX42" fmla="*/ 473836 w 1124853"/>
                  <a:gd name="connsiteY42" fmla="*/ 146344 h 405536"/>
                  <a:gd name="connsiteX43" fmla="*/ 447511 w 1124853"/>
                  <a:gd name="connsiteY43" fmla="*/ 148369 h 405536"/>
                  <a:gd name="connsiteX44" fmla="*/ 390813 w 1124853"/>
                  <a:gd name="connsiteY44" fmla="*/ 130145 h 405536"/>
                  <a:gd name="connsiteX45" fmla="*/ 376639 w 1124853"/>
                  <a:gd name="connsiteY45" fmla="*/ 132170 h 405536"/>
                  <a:gd name="connsiteX46" fmla="*/ 360439 w 1124853"/>
                  <a:gd name="connsiteY46" fmla="*/ 164569 h 405536"/>
                  <a:gd name="connsiteX47" fmla="*/ 352339 w 1124853"/>
                  <a:gd name="connsiteY47" fmla="*/ 203042 h 405536"/>
                  <a:gd name="connsiteX48" fmla="*/ 346264 w 1124853"/>
                  <a:gd name="connsiteY48" fmla="*/ 225317 h 405536"/>
                  <a:gd name="connsiteX49" fmla="*/ 315890 w 1124853"/>
                  <a:gd name="connsiteY49" fmla="*/ 231391 h 405536"/>
                  <a:gd name="connsiteX50" fmla="*/ 307791 w 1124853"/>
                  <a:gd name="connsiteY50" fmla="*/ 247591 h 405536"/>
                  <a:gd name="connsiteX51" fmla="*/ 323990 w 1124853"/>
                  <a:gd name="connsiteY51" fmla="*/ 279990 h 405536"/>
                  <a:gd name="connsiteX52" fmla="*/ 255142 w 1124853"/>
                  <a:gd name="connsiteY52" fmla="*/ 298214 h 405536"/>
                  <a:gd name="connsiteX53" fmla="*/ 218693 w 1124853"/>
                  <a:gd name="connsiteY53" fmla="*/ 286065 h 405536"/>
                  <a:gd name="connsiteX54" fmla="*/ 224768 w 1124853"/>
                  <a:gd name="connsiteY54" fmla="*/ 348838 h 405536"/>
                  <a:gd name="connsiteX55" fmla="*/ 200469 w 1124853"/>
                  <a:gd name="connsiteY55" fmla="*/ 367062 h 405536"/>
                  <a:gd name="connsiteX56" fmla="*/ 166045 w 1124853"/>
                  <a:gd name="connsiteY56" fmla="*/ 365037 h 405536"/>
                  <a:gd name="connsiteX57" fmla="*/ 151870 w 1124853"/>
                  <a:gd name="connsiteY57" fmla="*/ 375162 h 405536"/>
                  <a:gd name="connsiteX58" fmla="*/ 139721 w 1124853"/>
                  <a:gd name="connsiteY58" fmla="*/ 367062 h 405536"/>
                  <a:gd name="connsiteX59" fmla="*/ 127571 w 1124853"/>
                  <a:gd name="connsiteY59" fmla="*/ 371112 h 405536"/>
                  <a:gd name="connsiteX60" fmla="*/ 131621 w 1124853"/>
                  <a:gd name="connsiteY60" fmla="*/ 393386 h 405536"/>
                  <a:gd name="connsiteX61" fmla="*/ 111372 w 1124853"/>
                  <a:gd name="connsiteY61" fmla="*/ 405536 h 405536"/>
                  <a:gd name="connsiteX62" fmla="*/ 91122 w 1124853"/>
                  <a:gd name="connsiteY62" fmla="*/ 395411 h 405536"/>
                  <a:gd name="connsiteX63" fmla="*/ 74923 w 1124853"/>
                  <a:gd name="connsiteY63" fmla="*/ 401486 h 405536"/>
                  <a:gd name="connsiteX64" fmla="*/ 70873 w 1124853"/>
                  <a:gd name="connsiteY64" fmla="*/ 395411 h 405536"/>
                  <a:gd name="connsiteX65" fmla="*/ 0 w 1124853"/>
                  <a:gd name="connsiteY65" fmla="*/ 393386 h 405536"/>
                  <a:gd name="connsiteX66" fmla="*/ 14175 w 1124853"/>
                  <a:gd name="connsiteY66" fmla="*/ 324539 h 405536"/>
                  <a:gd name="connsiteX67" fmla="*/ 46574 w 1124853"/>
                  <a:gd name="connsiteY67" fmla="*/ 300239 h 405536"/>
                  <a:gd name="connsiteX68" fmla="*/ 36449 w 1124853"/>
                  <a:gd name="connsiteY68" fmla="*/ 261766 h 405536"/>
                  <a:gd name="connsiteX69" fmla="*/ 22274 w 1124853"/>
                  <a:gd name="connsiteY69" fmla="*/ 259741 h 405536"/>
                  <a:gd name="connsiteX70" fmla="*/ 32399 w 1124853"/>
                  <a:gd name="connsiteY70" fmla="*/ 243541 h 405536"/>
                  <a:gd name="connsiteX71" fmla="*/ 78973 w 1124853"/>
                  <a:gd name="connsiteY71" fmla="*/ 223292 h 405536"/>
                  <a:gd name="connsiteX72" fmla="*/ 139721 w 1124853"/>
                  <a:gd name="connsiteY72" fmla="*/ 201017 h 405536"/>
                  <a:gd name="connsiteX73" fmla="*/ 139721 w 1124853"/>
                  <a:gd name="connsiteY73" fmla="*/ 115970 h 405536"/>
                  <a:gd name="connsiteX74" fmla="*/ 155920 w 1124853"/>
                  <a:gd name="connsiteY74" fmla="*/ 95721 h 405536"/>
                  <a:gd name="connsiteX75" fmla="*/ 151870 w 1124853"/>
                  <a:gd name="connsiteY75" fmla="*/ 85596 h 405536"/>
                  <a:gd name="connsiteX76" fmla="*/ 155920 w 1124853"/>
                  <a:gd name="connsiteY76" fmla="*/ 69397 h 405536"/>
                  <a:gd name="connsiteX77" fmla="*/ 148805 w 1124853"/>
                  <a:gd name="connsiteY77" fmla="*/ 58328 h 405536"/>
                  <a:gd name="connsiteX0" fmla="*/ 483632 w 1124853"/>
                  <a:gd name="connsiteY0" fmla="*/ 0 h 405536"/>
                  <a:gd name="connsiteX1" fmla="*/ 1094081 w 1124853"/>
                  <a:gd name="connsiteY1" fmla="*/ 58328 h 405536"/>
                  <a:gd name="connsiteX2" fmla="*/ 1092792 w 1124853"/>
                  <a:gd name="connsiteY2" fmla="*/ 95721 h 405536"/>
                  <a:gd name="connsiteX3" fmla="*/ 1121478 w 1124853"/>
                  <a:gd name="connsiteY3" fmla="*/ 112595 h 405536"/>
                  <a:gd name="connsiteX4" fmla="*/ 1111354 w 1124853"/>
                  <a:gd name="connsiteY4" fmla="*/ 151406 h 405536"/>
                  <a:gd name="connsiteX5" fmla="*/ 1124853 w 1124853"/>
                  <a:gd name="connsiteY5" fmla="*/ 159844 h 405536"/>
                  <a:gd name="connsiteX6" fmla="*/ 1121478 w 1124853"/>
                  <a:gd name="connsiteY6" fmla="*/ 193593 h 405536"/>
                  <a:gd name="connsiteX7" fmla="*/ 1086042 w 1124853"/>
                  <a:gd name="connsiteY7" fmla="*/ 225654 h 405536"/>
                  <a:gd name="connsiteX8" fmla="*/ 1062418 w 1124853"/>
                  <a:gd name="connsiteY8" fmla="*/ 239154 h 405536"/>
                  <a:gd name="connsiteX9" fmla="*/ 1037166 w 1124853"/>
                  <a:gd name="connsiteY9" fmla="*/ 232420 h 405536"/>
                  <a:gd name="connsiteX10" fmla="*/ 1024619 w 1124853"/>
                  <a:gd name="connsiteY10" fmla="*/ 221267 h 405536"/>
                  <a:gd name="connsiteX11" fmla="*/ 1004369 w 1124853"/>
                  <a:gd name="connsiteY11" fmla="*/ 235441 h 405536"/>
                  <a:gd name="connsiteX12" fmla="*/ 969945 w 1124853"/>
                  <a:gd name="connsiteY12" fmla="*/ 247591 h 405536"/>
                  <a:gd name="connsiteX13" fmla="*/ 961846 w 1124853"/>
                  <a:gd name="connsiteY13" fmla="*/ 267840 h 405536"/>
                  <a:gd name="connsiteX14" fmla="*/ 925397 w 1124853"/>
                  <a:gd name="connsiteY14" fmla="*/ 273915 h 405536"/>
                  <a:gd name="connsiteX15" fmla="*/ 915272 w 1124853"/>
                  <a:gd name="connsiteY15" fmla="*/ 261766 h 405536"/>
                  <a:gd name="connsiteX16" fmla="*/ 897048 w 1124853"/>
                  <a:gd name="connsiteY16" fmla="*/ 273915 h 405536"/>
                  <a:gd name="connsiteX17" fmla="*/ 864649 w 1124853"/>
                  <a:gd name="connsiteY17" fmla="*/ 279990 h 405536"/>
                  <a:gd name="connsiteX18" fmla="*/ 844399 w 1124853"/>
                  <a:gd name="connsiteY18" fmla="*/ 300239 h 405536"/>
                  <a:gd name="connsiteX19" fmla="*/ 830225 w 1124853"/>
                  <a:gd name="connsiteY19" fmla="*/ 263790 h 405536"/>
                  <a:gd name="connsiteX20" fmla="*/ 840349 w 1124853"/>
                  <a:gd name="connsiteY20" fmla="*/ 235441 h 405536"/>
                  <a:gd name="connsiteX21" fmla="*/ 818075 w 1124853"/>
                  <a:gd name="connsiteY21" fmla="*/ 231391 h 405536"/>
                  <a:gd name="connsiteX22" fmla="*/ 820100 w 1124853"/>
                  <a:gd name="connsiteY22" fmla="*/ 209117 h 405536"/>
                  <a:gd name="connsiteX23" fmla="*/ 820100 w 1124853"/>
                  <a:gd name="connsiteY23" fmla="*/ 192918 h 405536"/>
                  <a:gd name="connsiteX24" fmla="*/ 807950 w 1124853"/>
                  <a:gd name="connsiteY24" fmla="*/ 186843 h 405536"/>
                  <a:gd name="connsiteX25" fmla="*/ 779601 w 1124853"/>
                  <a:gd name="connsiteY25" fmla="*/ 164569 h 405536"/>
                  <a:gd name="connsiteX26" fmla="*/ 755302 w 1124853"/>
                  <a:gd name="connsiteY26" fmla="*/ 168618 h 405536"/>
                  <a:gd name="connsiteX27" fmla="*/ 733028 w 1124853"/>
                  <a:gd name="connsiteY27" fmla="*/ 168618 h 405536"/>
                  <a:gd name="connsiteX28" fmla="*/ 704679 w 1124853"/>
                  <a:gd name="connsiteY28" fmla="*/ 158494 h 405536"/>
                  <a:gd name="connsiteX29" fmla="*/ 716828 w 1124853"/>
                  <a:gd name="connsiteY29" fmla="*/ 132170 h 405536"/>
                  <a:gd name="connsiteX30" fmla="*/ 708728 w 1124853"/>
                  <a:gd name="connsiteY30" fmla="*/ 120020 h 405536"/>
                  <a:gd name="connsiteX31" fmla="*/ 688479 w 1124853"/>
                  <a:gd name="connsiteY31" fmla="*/ 122045 h 405536"/>
                  <a:gd name="connsiteX32" fmla="*/ 650005 w 1124853"/>
                  <a:gd name="connsiteY32" fmla="*/ 142294 h 405536"/>
                  <a:gd name="connsiteX33" fmla="*/ 647980 w 1124853"/>
                  <a:gd name="connsiteY33" fmla="*/ 162544 h 405536"/>
                  <a:gd name="connsiteX34" fmla="*/ 625706 w 1124853"/>
                  <a:gd name="connsiteY34" fmla="*/ 162544 h 405536"/>
                  <a:gd name="connsiteX35" fmla="*/ 623681 w 1124853"/>
                  <a:gd name="connsiteY35" fmla="*/ 176718 h 405536"/>
                  <a:gd name="connsiteX36" fmla="*/ 595332 w 1124853"/>
                  <a:gd name="connsiteY36" fmla="*/ 180768 h 405536"/>
                  <a:gd name="connsiteX37" fmla="*/ 595332 w 1124853"/>
                  <a:gd name="connsiteY37" fmla="*/ 196968 h 405536"/>
                  <a:gd name="connsiteX38" fmla="*/ 583182 w 1124853"/>
                  <a:gd name="connsiteY38" fmla="*/ 217217 h 405536"/>
                  <a:gd name="connsiteX39" fmla="*/ 562933 w 1124853"/>
                  <a:gd name="connsiteY39" fmla="*/ 219242 h 405536"/>
                  <a:gd name="connsiteX40" fmla="*/ 540659 w 1124853"/>
                  <a:gd name="connsiteY40" fmla="*/ 172668 h 405536"/>
                  <a:gd name="connsiteX41" fmla="*/ 473836 w 1124853"/>
                  <a:gd name="connsiteY41" fmla="*/ 146344 h 405536"/>
                  <a:gd name="connsiteX42" fmla="*/ 447511 w 1124853"/>
                  <a:gd name="connsiteY42" fmla="*/ 148369 h 405536"/>
                  <a:gd name="connsiteX43" fmla="*/ 390813 w 1124853"/>
                  <a:gd name="connsiteY43" fmla="*/ 130145 h 405536"/>
                  <a:gd name="connsiteX44" fmla="*/ 376639 w 1124853"/>
                  <a:gd name="connsiteY44" fmla="*/ 132170 h 405536"/>
                  <a:gd name="connsiteX45" fmla="*/ 360439 w 1124853"/>
                  <a:gd name="connsiteY45" fmla="*/ 164569 h 405536"/>
                  <a:gd name="connsiteX46" fmla="*/ 352339 w 1124853"/>
                  <a:gd name="connsiteY46" fmla="*/ 203042 h 405536"/>
                  <a:gd name="connsiteX47" fmla="*/ 346264 w 1124853"/>
                  <a:gd name="connsiteY47" fmla="*/ 225317 h 405536"/>
                  <a:gd name="connsiteX48" fmla="*/ 315890 w 1124853"/>
                  <a:gd name="connsiteY48" fmla="*/ 231391 h 405536"/>
                  <a:gd name="connsiteX49" fmla="*/ 307791 w 1124853"/>
                  <a:gd name="connsiteY49" fmla="*/ 247591 h 405536"/>
                  <a:gd name="connsiteX50" fmla="*/ 323990 w 1124853"/>
                  <a:gd name="connsiteY50" fmla="*/ 279990 h 405536"/>
                  <a:gd name="connsiteX51" fmla="*/ 255142 w 1124853"/>
                  <a:gd name="connsiteY51" fmla="*/ 298214 h 405536"/>
                  <a:gd name="connsiteX52" fmla="*/ 218693 w 1124853"/>
                  <a:gd name="connsiteY52" fmla="*/ 286065 h 405536"/>
                  <a:gd name="connsiteX53" fmla="*/ 224768 w 1124853"/>
                  <a:gd name="connsiteY53" fmla="*/ 348838 h 405536"/>
                  <a:gd name="connsiteX54" fmla="*/ 200469 w 1124853"/>
                  <a:gd name="connsiteY54" fmla="*/ 367062 h 405536"/>
                  <a:gd name="connsiteX55" fmla="*/ 166045 w 1124853"/>
                  <a:gd name="connsiteY55" fmla="*/ 365037 h 405536"/>
                  <a:gd name="connsiteX56" fmla="*/ 151870 w 1124853"/>
                  <a:gd name="connsiteY56" fmla="*/ 375162 h 405536"/>
                  <a:gd name="connsiteX57" fmla="*/ 139721 w 1124853"/>
                  <a:gd name="connsiteY57" fmla="*/ 367062 h 405536"/>
                  <a:gd name="connsiteX58" fmla="*/ 127571 w 1124853"/>
                  <a:gd name="connsiteY58" fmla="*/ 371112 h 405536"/>
                  <a:gd name="connsiteX59" fmla="*/ 131621 w 1124853"/>
                  <a:gd name="connsiteY59" fmla="*/ 393386 h 405536"/>
                  <a:gd name="connsiteX60" fmla="*/ 111372 w 1124853"/>
                  <a:gd name="connsiteY60" fmla="*/ 405536 h 405536"/>
                  <a:gd name="connsiteX61" fmla="*/ 91122 w 1124853"/>
                  <a:gd name="connsiteY61" fmla="*/ 395411 h 405536"/>
                  <a:gd name="connsiteX62" fmla="*/ 74923 w 1124853"/>
                  <a:gd name="connsiteY62" fmla="*/ 401486 h 405536"/>
                  <a:gd name="connsiteX63" fmla="*/ 70873 w 1124853"/>
                  <a:gd name="connsiteY63" fmla="*/ 395411 h 405536"/>
                  <a:gd name="connsiteX64" fmla="*/ 0 w 1124853"/>
                  <a:gd name="connsiteY64" fmla="*/ 393386 h 405536"/>
                  <a:gd name="connsiteX65" fmla="*/ 14175 w 1124853"/>
                  <a:gd name="connsiteY65" fmla="*/ 324539 h 405536"/>
                  <a:gd name="connsiteX66" fmla="*/ 46574 w 1124853"/>
                  <a:gd name="connsiteY66" fmla="*/ 300239 h 405536"/>
                  <a:gd name="connsiteX67" fmla="*/ 36449 w 1124853"/>
                  <a:gd name="connsiteY67" fmla="*/ 261766 h 405536"/>
                  <a:gd name="connsiteX68" fmla="*/ 22274 w 1124853"/>
                  <a:gd name="connsiteY68" fmla="*/ 259741 h 405536"/>
                  <a:gd name="connsiteX69" fmla="*/ 32399 w 1124853"/>
                  <a:gd name="connsiteY69" fmla="*/ 243541 h 405536"/>
                  <a:gd name="connsiteX70" fmla="*/ 78973 w 1124853"/>
                  <a:gd name="connsiteY70" fmla="*/ 223292 h 405536"/>
                  <a:gd name="connsiteX71" fmla="*/ 139721 w 1124853"/>
                  <a:gd name="connsiteY71" fmla="*/ 201017 h 405536"/>
                  <a:gd name="connsiteX72" fmla="*/ 139721 w 1124853"/>
                  <a:gd name="connsiteY72" fmla="*/ 115970 h 405536"/>
                  <a:gd name="connsiteX73" fmla="*/ 155920 w 1124853"/>
                  <a:gd name="connsiteY73" fmla="*/ 95721 h 405536"/>
                  <a:gd name="connsiteX74" fmla="*/ 151870 w 1124853"/>
                  <a:gd name="connsiteY74" fmla="*/ 85596 h 405536"/>
                  <a:gd name="connsiteX75" fmla="*/ 155920 w 1124853"/>
                  <a:gd name="connsiteY75" fmla="*/ 69397 h 405536"/>
                  <a:gd name="connsiteX76" fmla="*/ 148805 w 1124853"/>
                  <a:gd name="connsiteY76" fmla="*/ 58328 h 405536"/>
                  <a:gd name="connsiteX77" fmla="*/ 575072 w 1124853"/>
                  <a:gd name="connsiteY77" fmla="*/ 91440 h 405536"/>
                  <a:gd name="connsiteX0" fmla="*/ 483632 w 1124853"/>
                  <a:gd name="connsiteY0" fmla="*/ 0 h 405536"/>
                  <a:gd name="connsiteX1" fmla="*/ 1094081 w 1124853"/>
                  <a:gd name="connsiteY1" fmla="*/ 58328 h 405536"/>
                  <a:gd name="connsiteX2" fmla="*/ 1092792 w 1124853"/>
                  <a:gd name="connsiteY2" fmla="*/ 95721 h 405536"/>
                  <a:gd name="connsiteX3" fmla="*/ 1121478 w 1124853"/>
                  <a:gd name="connsiteY3" fmla="*/ 112595 h 405536"/>
                  <a:gd name="connsiteX4" fmla="*/ 1111354 w 1124853"/>
                  <a:gd name="connsiteY4" fmla="*/ 151406 h 405536"/>
                  <a:gd name="connsiteX5" fmla="*/ 1124853 w 1124853"/>
                  <a:gd name="connsiteY5" fmla="*/ 159844 h 405536"/>
                  <a:gd name="connsiteX6" fmla="*/ 1121478 w 1124853"/>
                  <a:gd name="connsiteY6" fmla="*/ 193593 h 405536"/>
                  <a:gd name="connsiteX7" fmla="*/ 1086042 w 1124853"/>
                  <a:gd name="connsiteY7" fmla="*/ 225654 h 405536"/>
                  <a:gd name="connsiteX8" fmla="*/ 1062418 w 1124853"/>
                  <a:gd name="connsiteY8" fmla="*/ 239154 h 405536"/>
                  <a:gd name="connsiteX9" fmla="*/ 1037166 w 1124853"/>
                  <a:gd name="connsiteY9" fmla="*/ 232420 h 405536"/>
                  <a:gd name="connsiteX10" fmla="*/ 1024619 w 1124853"/>
                  <a:gd name="connsiteY10" fmla="*/ 221267 h 405536"/>
                  <a:gd name="connsiteX11" fmla="*/ 1004369 w 1124853"/>
                  <a:gd name="connsiteY11" fmla="*/ 235441 h 405536"/>
                  <a:gd name="connsiteX12" fmla="*/ 969945 w 1124853"/>
                  <a:gd name="connsiteY12" fmla="*/ 247591 h 405536"/>
                  <a:gd name="connsiteX13" fmla="*/ 961846 w 1124853"/>
                  <a:gd name="connsiteY13" fmla="*/ 267840 h 405536"/>
                  <a:gd name="connsiteX14" fmla="*/ 925397 w 1124853"/>
                  <a:gd name="connsiteY14" fmla="*/ 273915 h 405536"/>
                  <a:gd name="connsiteX15" fmla="*/ 915272 w 1124853"/>
                  <a:gd name="connsiteY15" fmla="*/ 261766 h 405536"/>
                  <a:gd name="connsiteX16" fmla="*/ 897048 w 1124853"/>
                  <a:gd name="connsiteY16" fmla="*/ 273915 h 405536"/>
                  <a:gd name="connsiteX17" fmla="*/ 864649 w 1124853"/>
                  <a:gd name="connsiteY17" fmla="*/ 279990 h 405536"/>
                  <a:gd name="connsiteX18" fmla="*/ 844399 w 1124853"/>
                  <a:gd name="connsiteY18" fmla="*/ 300239 h 405536"/>
                  <a:gd name="connsiteX19" fmla="*/ 830225 w 1124853"/>
                  <a:gd name="connsiteY19" fmla="*/ 263790 h 405536"/>
                  <a:gd name="connsiteX20" fmla="*/ 840349 w 1124853"/>
                  <a:gd name="connsiteY20" fmla="*/ 235441 h 405536"/>
                  <a:gd name="connsiteX21" fmla="*/ 818075 w 1124853"/>
                  <a:gd name="connsiteY21" fmla="*/ 231391 h 405536"/>
                  <a:gd name="connsiteX22" fmla="*/ 820100 w 1124853"/>
                  <a:gd name="connsiteY22" fmla="*/ 209117 h 405536"/>
                  <a:gd name="connsiteX23" fmla="*/ 820100 w 1124853"/>
                  <a:gd name="connsiteY23" fmla="*/ 192918 h 405536"/>
                  <a:gd name="connsiteX24" fmla="*/ 807950 w 1124853"/>
                  <a:gd name="connsiteY24" fmla="*/ 186843 h 405536"/>
                  <a:gd name="connsiteX25" fmla="*/ 779601 w 1124853"/>
                  <a:gd name="connsiteY25" fmla="*/ 164569 h 405536"/>
                  <a:gd name="connsiteX26" fmla="*/ 755302 w 1124853"/>
                  <a:gd name="connsiteY26" fmla="*/ 168618 h 405536"/>
                  <a:gd name="connsiteX27" fmla="*/ 733028 w 1124853"/>
                  <a:gd name="connsiteY27" fmla="*/ 168618 h 405536"/>
                  <a:gd name="connsiteX28" fmla="*/ 704679 w 1124853"/>
                  <a:gd name="connsiteY28" fmla="*/ 158494 h 405536"/>
                  <a:gd name="connsiteX29" fmla="*/ 716828 w 1124853"/>
                  <a:gd name="connsiteY29" fmla="*/ 132170 h 405536"/>
                  <a:gd name="connsiteX30" fmla="*/ 708728 w 1124853"/>
                  <a:gd name="connsiteY30" fmla="*/ 120020 h 405536"/>
                  <a:gd name="connsiteX31" fmla="*/ 688479 w 1124853"/>
                  <a:gd name="connsiteY31" fmla="*/ 122045 h 405536"/>
                  <a:gd name="connsiteX32" fmla="*/ 650005 w 1124853"/>
                  <a:gd name="connsiteY32" fmla="*/ 142294 h 405536"/>
                  <a:gd name="connsiteX33" fmla="*/ 647980 w 1124853"/>
                  <a:gd name="connsiteY33" fmla="*/ 162544 h 405536"/>
                  <a:gd name="connsiteX34" fmla="*/ 625706 w 1124853"/>
                  <a:gd name="connsiteY34" fmla="*/ 162544 h 405536"/>
                  <a:gd name="connsiteX35" fmla="*/ 623681 w 1124853"/>
                  <a:gd name="connsiteY35" fmla="*/ 176718 h 405536"/>
                  <a:gd name="connsiteX36" fmla="*/ 595332 w 1124853"/>
                  <a:gd name="connsiteY36" fmla="*/ 180768 h 405536"/>
                  <a:gd name="connsiteX37" fmla="*/ 595332 w 1124853"/>
                  <a:gd name="connsiteY37" fmla="*/ 196968 h 405536"/>
                  <a:gd name="connsiteX38" fmla="*/ 583182 w 1124853"/>
                  <a:gd name="connsiteY38" fmla="*/ 217217 h 405536"/>
                  <a:gd name="connsiteX39" fmla="*/ 562933 w 1124853"/>
                  <a:gd name="connsiteY39" fmla="*/ 219242 h 405536"/>
                  <a:gd name="connsiteX40" fmla="*/ 540659 w 1124853"/>
                  <a:gd name="connsiteY40" fmla="*/ 172668 h 405536"/>
                  <a:gd name="connsiteX41" fmla="*/ 473836 w 1124853"/>
                  <a:gd name="connsiteY41" fmla="*/ 146344 h 405536"/>
                  <a:gd name="connsiteX42" fmla="*/ 447511 w 1124853"/>
                  <a:gd name="connsiteY42" fmla="*/ 148369 h 405536"/>
                  <a:gd name="connsiteX43" fmla="*/ 390813 w 1124853"/>
                  <a:gd name="connsiteY43" fmla="*/ 130145 h 405536"/>
                  <a:gd name="connsiteX44" fmla="*/ 376639 w 1124853"/>
                  <a:gd name="connsiteY44" fmla="*/ 132170 h 405536"/>
                  <a:gd name="connsiteX45" fmla="*/ 360439 w 1124853"/>
                  <a:gd name="connsiteY45" fmla="*/ 164569 h 405536"/>
                  <a:gd name="connsiteX46" fmla="*/ 352339 w 1124853"/>
                  <a:gd name="connsiteY46" fmla="*/ 203042 h 405536"/>
                  <a:gd name="connsiteX47" fmla="*/ 346264 w 1124853"/>
                  <a:gd name="connsiteY47" fmla="*/ 225317 h 405536"/>
                  <a:gd name="connsiteX48" fmla="*/ 315890 w 1124853"/>
                  <a:gd name="connsiteY48" fmla="*/ 231391 h 405536"/>
                  <a:gd name="connsiteX49" fmla="*/ 307791 w 1124853"/>
                  <a:gd name="connsiteY49" fmla="*/ 247591 h 405536"/>
                  <a:gd name="connsiteX50" fmla="*/ 323990 w 1124853"/>
                  <a:gd name="connsiteY50" fmla="*/ 279990 h 405536"/>
                  <a:gd name="connsiteX51" fmla="*/ 255142 w 1124853"/>
                  <a:gd name="connsiteY51" fmla="*/ 298214 h 405536"/>
                  <a:gd name="connsiteX52" fmla="*/ 218693 w 1124853"/>
                  <a:gd name="connsiteY52" fmla="*/ 286065 h 405536"/>
                  <a:gd name="connsiteX53" fmla="*/ 224768 w 1124853"/>
                  <a:gd name="connsiteY53" fmla="*/ 348838 h 405536"/>
                  <a:gd name="connsiteX54" fmla="*/ 200469 w 1124853"/>
                  <a:gd name="connsiteY54" fmla="*/ 367062 h 405536"/>
                  <a:gd name="connsiteX55" fmla="*/ 166045 w 1124853"/>
                  <a:gd name="connsiteY55" fmla="*/ 365037 h 405536"/>
                  <a:gd name="connsiteX56" fmla="*/ 151870 w 1124853"/>
                  <a:gd name="connsiteY56" fmla="*/ 375162 h 405536"/>
                  <a:gd name="connsiteX57" fmla="*/ 139721 w 1124853"/>
                  <a:gd name="connsiteY57" fmla="*/ 367062 h 405536"/>
                  <a:gd name="connsiteX58" fmla="*/ 127571 w 1124853"/>
                  <a:gd name="connsiteY58" fmla="*/ 371112 h 405536"/>
                  <a:gd name="connsiteX59" fmla="*/ 131621 w 1124853"/>
                  <a:gd name="connsiteY59" fmla="*/ 393386 h 405536"/>
                  <a:gd name="connsiteX60" fmla="*/ 111372 w 1124853"/>
                  <a:gd name="connsiteY60" fmla="*/ 405536 h 405536"/>
                  <a:gd name="connsiteX61" fmla="*/ 91122 w 1124853"/>
                  <a:gd name="connsiteY61" fmla="*/ 395411 h 405536"/>
                  <a:gd name="connsiteX62" fmla="*/ 74923 w 1124853"/>
                  <a:gd name="connsiteY62" fmla="*/ 401486 h 405536"/>
                  <a:gd name="connsiteX63" fmla="*/ 70873 w 1124853"/>
                  <a:gd name="connsiteY63" fmla="*/ 395411 h 405536"/>
                  <a:gd name="connsiteX64" fmla="*/ 0 w 1124853"/>
                  <a:gd name="connsiteY64" fmla="*/ 393386 h 405536"/>
                  <a:gd name="connsiteX65" fmla="*/ 14175 w 1124853"/>
                  <a:gd name="connsiteY65" fmla="*/ 324539 h 405536"/>
                  <a:gd name="connsiteX66" fmla="*/ 46574 w 1124853"/>
                  <a:gd name="connsiteY66" fmla="*/ 300239 h 405536"/>
                  <a:gd name="connsiteX67" fmla="*/ 36449 w 1124853"/>
                  <a:gd name="connsiteY67" fmla="*/ 261766 h 405536"/>
                  <a:gd name="connsiteX68" fmla="*/ 22274 w 1124853"/>
                  <a:gd name="connsiteY68" fmla="*/ 259741 h 405536"/>
                  <a:gd name="connsiteX69" fmla="*/ 32399 w 1124853"/>
                  <a:gd name="connsiteY69" fmla="*/ 243541 h 405536"/>
                  <a:gd name="connsiteX70" fmla="*/ 78973 w 1124853"/>
                  <a:gd name="connsiteY70" fmla="*/ 223292 h 405536"/>
                  <a:gd name="connsiteX71" fmla="*/ 139721 w 1124853"/>
                  <a:gd name="connsiteY71" fmla="*/ 201017 h 405536"/>
                  <a:gd name="connsiteX72" fmla="*/ 139721 w 1124853"/>
                  <a:gd name="connsiteY72" fmla="*/ 115970 h 405536"/>
                  <a:gd name="connsiteX73" fmla="*/ 155920 w 1124853"/>
                  <a:gd name="connsiteY73" fmla="*/ 95721 h 405536"/>
                  <a:gd name="connsiteX74" fmla="*/ 151870 w 1124853"/>
                  <a:gd name="connsiteY74" fmla="*/ 85596 h 405536"/>
                  <a:gd name="connsiteX75" fmla="*/ 155920 w 1124853"/>
                  <a:gd name="connsiteY75" fmla="*/ 69397 h 405536"/>
                  <a:gd name="connsiteX76" fmla="*/ 148805 w 1124853"/>
                  <a:gd name="connsiteY76" fmla="*/ 58328 h 405536"/>
                  <a:gd name="connsiteX0" fmla="*/ 1094081 w 1124853"/>
                  <a:gd name="connsiteY0" fmla="*/ 0 h 347208"/>
                  <a:gd name="connsiteX1" fmla="*/ 1092792 w 1124853"/>
                  <a:gd name="connsiteY1" fmla="*/ 37393 h 347208"/>
                  <a:gd name="connsiteX2" fmla="*/ 1121478 w 1124853"/>
                  <a:gd name="connsiteY2" fmla="*/ 54267 h 347208"/>
                  <a:gd name="connsiteX3" fmla="*/ 1111354 w 1124853"/>
                  <a:gd name="connsiteY3" fmla="*/ 93078 h 347208"/>
                  <a:gd name="connsiteX4" fmla="*/ 1124853 w 1124853"/>
                  <a:gd name="connsiteY4" fmla="*/ 101516 h 347208"/>
                  <a:gd name="connsiteX5" fmla="*/ 1121478 w 1124853"/>
                  <a:gd name="connsiteY5" fmla="*/ 135265 h 347208"/>
                  <a:gd name="connsiteX6" fmla="*/ 1086042 w 1124853"/>
                  <a:gd name="connsiteY6" fmla="*/ 167326 h 347208"/>
                  <a:gd name="connsiteX7" fmla="*/ 1062418 w 1124853"/>
                  <a:gd name="connsiteY7" fmla="*/ 180826 h 347208"/>
                  <a:gd name="connsiteX8" fmla="*/ 1037166 w 1124853"/>
                  <a:gd name="connsiteY8" fmla="*/ 174092 h 347208"/>
                  <a:gd name="connsiteX9" fmla="*/ 1024619 w 1124853"/>
                  <a:gd name="connsiteY9" fmla="*/ 162939 h 347208"/>
                  <a:gd name="connsiteX10" fmla="*/ 1004369 w 1124853"/>
                  <a:gd name="connsiteY10" fmla="*/ 177113 h 347208"/>
                  <a:gd name="connsiteX11" fmla="*/ 969945 w 1124853"/>
                  <a:gd name="connsiteY11" fmla="*/ 189263 h 347208"/>
                  <a:gd name="connsiteX12" fmla="*/ 961846 w 1124853"/>
                  <a:gd name="connsiteY12" fmla="*/ 209512 h 347208"/>
                  <a:gd name="connsiteX13" fmla="*/ 925397 w 1124853"/>
                  <a:gd name="connsiteY13" fmla="*/ 215587 h 347208"/>
                  <a:gd name="connsiteX14" fmla="*/ 915272 w 1124853"/>
                  <a:gd name="connsiteY14" fmla="*/ 203438 h 347208"/>
                  <a:gd name="connsiteX15" fmla="*/ 897048 w 1124853"/>
                  <a:gd name="connsiteY15" fmla="*/ 215587 h 347208"/>
                  <a:gd name="connsiteX16" fmla="*/ 864649 w 1124853"/>
                  <a:gd name="connsiteY16" fmla="*/ 221662 h 347208"/>
                  <a:gd name="connsiteX17" fmla="*/ 844399 w 1124853"/>
                  <a:gd name="connsiteY17" fmla="*/ 241911 h 347208"/>
                  <a:gd name="connsiteX18" fmla="*/ 830225 w 1124853"/>
                  <a:gd name="connsiteY18" fmla="*/ 205462 h 347208"/>
                  <a:gd name="connsiteX19" fmla="*/ 840349 w 1124853"/>
                  <a:gd name="connsiteY19" fmla="*/ 177113 h 347208"/>
                  <a:gd name="connsiteX20" fmla="*/ 818075 w 1124853"/>
                  <a:gd name="connsiteY20" fmla="*/ 173063 h 347208"/>
                  <a:gd name="connsiteX21" fmla="*/ 820100 w 1124853"/>
                  <a:gd name="connsiteY21" fmla="*/ 150789 h 347208"/>
                  <a:gd name="connsiteX22" fmla="*/ 820100 w 1124853"/>
                  <a:gd name="connsiteY22" fmla="*/ 134590 h 347208"/>
                  <a:gd name="connsiteX23" fmla="*/ 807950 w 1124853"/>
                  <a:gd name="connsiteY23" fmla="*/ 128515 h 347208"/>
                  <a:gd name="connsiteX24" fmla="*/ 779601 w 1124853"/>
                  <a:gd name="connsiteY24" fmla="*/ 106241 h 347208"/>
                  <a:gd name="connsiteX25" fmla="*/ 755302 w 1124853"/>
                  <a:gd name="connsiteY25" fmla="*/ 110290 h 347208"/>
                  <a:gd name="connsiteX26" fmla="*/ 733028 w 1124853"/>
                  <a:gd name="connsiteY26" fmla="*/ 110290 h 347208"/>
                  <a:gd name="connsiteX27" fmla="*/ 704679 w 1124853"/>
                  <a:gd name="connsiteY27" fmla="*/ 100166 h 347208"/>
                  <a:gd name="connsiteX28" fmla="*/ 716828 w 1124853"/>
                  <a:gd name="connsiteY28" fmla="*/ 73842 h 347208"/>
                  <a:gd name="connsiteX29" fmla="*/ 708728 w 1124853"/>
                  <a:gd name="connsiteY29" fmla="*/ 61692 h 347208"/>
                  <a:gd name="connsiteX30" fmla="*/ 688479 w 1124853"/>
                  <a:gd name="connsiteY30" fmla="*/ 63717 h 347208"/>
                  <a:gd name="connsiteX31" fmla="*/ 650005 w 1124853"/>
                  <a:gd name="connsiteY31" fmla="*/ 83966 h 347208"/>
                  <a:gd name="connsiteX32" fmla="*/ 647980 w 1124853"/>
                  <a:gd name="connsiteY32" fmla="*/ 104216 h 347208"/>
                  <a:gd name="connsiteX33" fmla="*/ 625706 w 1124853"/>
                  <a:gd name="connsiteY33" fmla="*/ 104216 h 347208"/>
                  <a:gd name="connsiteX34" fmla="*/ 623681 w 1124853"/>
                  <a:gd name="connsiteY34" fmla="*/ 118390 h 347208"/>
                  <a:gd name="connsiteX35" fmla="*/ 595332 w 1124853"/>
                  <a:gd name="connsiteY35" fmla="*/ 122440 h 347208"/>
                  <a:gd name="connsiteX36" fmla="*/ 595332 w 1124853"/>
                  <a:gd name="connsiteY36" fmla="*/ 138640 h 347208"/>
                  <a:gd name="connsiteX37" fmla="*/ 583182 w 1124853"/>
                  <a:gd name="connsiteY37" fmla="*/ 158889 h 347208"/>
                  <a:gd name="connsiteX38" fmla="*/ 562933 w 1124853"/>
                  <a:gd name="connsiteY38" fmla="*/ 160914 h 347208"/>
                  <a:gd name="connsiteX39" fmla="*/ 540659 w 1124853"/>
                  <a:gd name="connsiteY39" fmla="*/ 114340 h 347208"/>
                  <a:gd name="connsiteX40" fmla="*/ 473836 w 1124853"/>
                  <a:gd name="connsiteY40" fmla="*/ 88016 h 347208"/>
                  <a:gd name="connsiteX41" fmla="*/ 447511 w 1124853"/>
                  <a:gd name="connsiteY41" fmla="*/ 90041 h 347208"/>
                  <a:gd name="connsiteX42" fmla="*/ 390813 w 1124853"/>
                  <a:gd name="connsiteY42" fmla="*/ 71817 h 347208"/>
                  <a:gd name="connsiteX43" fmla="*/ 376639 w 1124853"/>
                  <a:gd name="connsiteY43" fmla="*/ 73842 h 347208"/>
                  <a:gd name="connsiteX44" fmla="*/ 360439 w 1124853"/>
                  <a:gd name="connsiteY44" fmla="*/ 106241 h 347208"/>
                  <a:gd name="connsiteX45" fmla="*/ 352339 w 1124853"/>
                  <a:gd name="connsiteY45" fmla="*/ 144714 h 347208"/>
                  <a:gd name="connsiteX46" fmla="*/ 346264 w 1124853"/>
                  <a:gd name="connsiteY46" fmla="*/ 166989 h 347208"/>
                  <a:gd name="connsiteX47" fmla="*/ 315890 w 1124853"/>
                  <a:gd name="connsiteY47" fmla="*/ 173063 h 347208"/>
                  <a:gd name="connsiteX48" fmla="*/ 307791 w 1124853"/>
                  <a:gd name="connsiteY48" fmla="*/ 189263 h 347208"/>
                  <a:gd name="connsiteX49" fmla="*/ 323990 w 1124853"/>
                  <a:gd name="connsiteY49" fmla="*/ 221662 h 347208"/>
                  <a:gd name="connsiteX50" fmla="*/ 255142 w 1124853"/>
                  <a:gd name="connsiteY50" fmla="*/ 239886 h 347208"/>
                  <a:gd name="connsiteX51" fmla="*/ 218693 w 1124853"/>
                  <a:gd name="connsiteY51" fmla="*/ 227737 h 347208"/>
                  <a:gd name="connsiteX52" fmla="*/ 224768 w 1124853"/>
                  <a:gd name="connsiteY52" fmla="*/ 290510 h 347208"/>
                  <a:gd name="connsiteX53" fmla="*/ 200469 w 1124853"/>
                  <a:gd name="connsiteY53" fmla="*/ 308734 h 347208"/>
                  <a:gd name="connsiteX54" fmla="*/ 166045 w 1124853"/>
                  <a:gd name="connsiteY54" fmla="*/ 306709 h 347208"/>
                  <a:gd name="connsiteX55" fmla="*/ 151870 w 1124853"/>
                  <a:gd name="connsiteY55" fmla="*/ 316834 h 347208"/>
                  <a:gd name="connsiteX56" fmla="*/ 139721 w 1124853"/>
                  <a:gd name="connsiteY56" fmla="*/ 308734 h 347208"/>
                  <a:gd name="connsiteX57" fmla="*/ 127571 w 1124853"/>
                  <a:gd name="connsiteY57" fmla="*/ 312784 h 347208"/>
                  <a:gd name="connsiteX58" fmla="*/ 131621 w 1124853"/>
                  <a:gd name="connsiteY58" fmla="*/ 335058 h 347208"/>
                  <a:gd name="connsiteX59" fmla="*/ 111372 w 1124853"/>
                  <a:gd name="connsiteY59" fmla="*/ 347208 h 347208"/>
                  <a:gd name="connsiteX60" fmla="*/ 91122 w 1124853"/>
                  <a:gd name="connsiteY60" fmla="*/ 337083 h 347208"/>
                  <a:gd name="connsiteX61" fmla="*/ 74923 w 1124853"/>
                  <a:gd name="connsiteY61" fmla="*/ 343158 h 347208"/>
                  <a:gd name="connsiteX62" fmla="*/ 70873 w 1124853"/>
                  <a:gd name="connsiteY62" fmla="*/ 337083 h 347208"/>
                  <a:gd name="connsiteX63" fmla="*/ 0 w 1124853"/>
                  <a:gd name="connsiteY63" fmla="*/ 335058 h 347208"/>
                  <a:gd name="connsiteX64" fmla="*/ 14175 w 1124853"/>
                  <a:gd name="connsiteY64" fmla="*/ 266211 h 347208"/>
                  <a:gd name="connsiteX65" fmla="*/ 46574 w 1124853"/>
                  <a:gd name="connsiteY65" fmla="*/ 241911 h 347208"/>
                  <a:gd name="connsiteX66" fmla="*/ 36449 w 1124853"/>
                  <a:gd name="connsiteY66" fmla="*/ 203438 h 347208"/>
                  <a:gd name="connsiteX67" fmla="*/ 22274 w 1124853"/>
                  <a:gd name="connsiteY67" fmla="*/ 201413 h 347208"/>
                  <a:gd name="connsiteX68" fmla="*/ 32399 w 1124853"/>
                  <a:gd name="connsiteY68" fmla="*/ 185213 h 347208"/>
                  <a:gd name="connsiteX69" fmla="*/ 78973 w 1124853"/>
                  <a:gd name="connsiteY69" fmla="*/ 164964 h 347208"/>
                  <a:gd name="connsiteX70" fmla="*/ 139721 w 1124853"/>
                  <a:gd name="connsiteY70" fmla="*/ 142689 h 347208"/>
                  <a:gd name="connsiteX71" fmla="*/ 139721 w 1124853"/>
                  <a:gd name="connsiteY71" fmla="*/ 57642 h 347208"/>
                  <a:gd name="connsiteX72" fmla="*/ 155920 w 1124853"/>
                  <a:gd name="connsiteY72" fmla="*/ 37393 h 347208"/>
                  <a:gd name="connsiteX73" fmla="*/ 151870 w 1124853"/>
                  <a:gd name="connsiteY73" fmla="*/ 27268 h 347208"/>
                  <a:gd name="connsiteX74" fmla="*/ 155920 w 1124853"/>
                  <a:gd name="connsiteY74" fmla="*/ 11069 h 347208"/>
                  <a:gd name="connsiteX75" fmla="*/ 148805 w 1124853"/>
                  <a:gd name="connsiteY75" fmla="*/ 0 h 34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24853" h="347208">
                    <a:moveTo>
                      <a:pt x="1094081" y="0"/>
                    </a:moveTo>
                    <a:cubicBezTo>
                      <a:pt x="1093651" y="12464"/>
                      <a:pt x="1093222" y="24929"/>
                      <a:pt x="1092792" y="37393"/>
                    </a:cubicBezTo>
                    <a:lnTo>
                      <a:pt x="1121478" y="54267"/>
                    </a:lnTo>
                    <a:lnTo>
                      <a:pt x="1111354" y="93078"/>
                    </a:lnTo>
                    <a:lnTo>
                      <a:pt x="1124853" y="101516"/>
                    </a:lnTo>
                    <a:lnTo>
                      <a:pt x="1121478" y="135265"/>
                    </a:lnTo>
                    <a:lnTo>
                      <a:pt x="1086042" y="167326"/>
                    </a:lnTo>
                    <a:lnTo>
                      <a:pt x="1062418" y="180826"/>
                    </a:lnTo>
                    <a:lnTo>
                      <a:pt x="1037166" y="174092"/>
                    </a:lnTo>
                    <a:lnTo>
                      <a:pt x="1024619" y="162939"/>
                    </a:lnTo>
                    <a:lnTo>
                      <a:pt x="1004369" y="177113"/>
                    </a:lnTo>
                    <a:lnTo>
                      <a:pt x="969945" y="189263"/>
                    </a:lnTo>
                    <a:lnTo>
                      <a:pt x="961846" y="209512"/>
                    </a:lnTo>
                    <a:lnTo>
                      <a:pt x="925397" y="215587"/>
                    </a:lnTo>
                    <a:lnTo>
                      <a:pt x="915272" y="203438"/>
                    </a:lnTo>
                    <a:lnTo>
                      <a:pt x="897048" y="215587"/>
                    </a:lnTo>
                    <a:lnTo>
                      <a:pt x="864649" y="221662"/>
                    </a:lnTo>
                    <a:lnTo>
                      <a:pt x="844399" y="241911"/>
                    </a:lnTo>
                    <a:lnTo>
                      <a:pt x="830225" y="205462"/>
                    </a:lnTo>
                    <a:lnTo>
                      <a:pt x="840349" y="177113"/>
                    </a:lnTo>
                    <a:lnTo>
                      <a:pt x="818075" y="173063"/>
                    </a:lnTo>
                    <a:lnTo>
                      <a:pt x="820100" y="150789"/>
                    </a:lnTo>
                    <a:lnTo>
                      <a:pt x="820100" y="134590"/>
                    </a:lnTo>
                    <a:lnTo>
                      <a:pt x="807950" y="128515"/>
                    </a:lnTo>
                    <a:lnTo>
                      <a:pt x="779601" y="106241"/>
                    </a:lnTo>
                    <a:lnTo>
                      <a:pt x="755302" y="110290"/>
                    </a:lnTo>
                    <a:lnTo>
                      <a:pt x="733028" y="110290"/>
                    </a:lnTo>
                    <a:lnTo>
                      <a:pt x="704679" y="100166"/>
                    </a:lnTo>
                    <a:lnTo>
                      <a:pt x="716828" y="73842"/>
                    </a:lnTo>
                    <a:lnTo>
                      <a:pt x="708728" y="61692"/>
                    </a:lnTo>
                    <a:lnTo>
                      <a:pt x="688479" y="63717"/>
                    </a:lnTo>
                    <a:lnTo>
                      <a:pt x="650005" y="83966"/>
                    </a:lnTo>
                    <a:lnTo>
                      <a:pt x="647980" y="104216"/>
                    </a:lnTo>
                    <a:lnTo>
                      <a:pt x="625706" y="104216"/>
                    </a:lnTo>
                    <a:lnTo>
                      <a:pt x="623681" y="118390"/>
                    </a:lnTo>
                    <a:lnTo>
                      <a:pt x="595332" y="122440"/>
                    </a:lnTo>
                    <a:lnTo>
                      <a:pt x="595332" y="138640"/>
                    </a:lnTo>
                    <a:lnTo>
                      <a:pt x="583182" y="158889"/>
                    </a:lnTo>
                    <a:lnTo>
                      <a:pt x="562933" y="160914"/>
                    </a:lnTo>
                    <a:lnTo>
                      <a:pt x="540659" y="114340"/>
                    </a:lnTo>
                    <a:lnTo>
                      <a:pt x="473836" y="88016"/>
                    </a:lnTo>
                    <a:lnTo>
                      <a:pt x="447511" y="90041"/>
                    </a:lnTo>
                    <a:lnTo>
                      <a:pt x="390813" y="71817"/>
                    </a:lnTo>
                    <a:lnTo>
                      <a:pt x="376639" y="73842"/>
                    </a:lnTo>
                    <a:lnTo>
                      <a:pt x="360439" y="106241"/>
                    </a:lnTo>
                    <a:lnTo>
                      <a:pt x="352339" y="144714"/>
                    </a:lnTo>
                    <a:lnTo>
                      <a:pt x="346264" y="166989"/>
                    </a:lnTo>
                    <a:lnTo>
                      <a:pt x="315890" y="173063"/>
                    </a:lnTo>
                    <a:lnTo>
                      <a:pt x="307791" y="189263"/>
                    </a:lnTo>
                    <a:lnTo>
                      <a:pt x="323990" y="221662"/>
                    </a:lnTo>
                    <a:lnTo>
                      <a:pt x="255142" y="239886"/>
                    </a:lnTo>
                    <a:lnTo>
                      <a:pt x="218693" y="227737"/>
                    </a:lnTo>
                    <a:lnTo>
                      <a:pt x="224768" y="290510"/>
                    </a:lnTo>
                    <a:lnTo>
                      <a:pt x="200469" y="308734"/>
                    </a:lnTo>
                    <a:lnTo>
                      <a:pt x="166045" y="306709"/>
                    </a:lnTo>
                    <a:lnTo>
                      <a:pt x="151870" y="316834"/>
                    </a:lnTo>
                    <a:lnTo>
                      <a:pt x="139721" y="308734"/>
                    </a:lnTo>
                    <a:lnTo>
                      <a:pt x="127571" y="312784"/>
                    </a:lnTo>
                    <a:lnTo>
                      <a:pt x="131621" y="335058"/>
                    </a:lnTo>
                    <a:lnTo>
                      <a:pt x="111372" y="347208"/>
                    </a:lnTo>
                    <a:lnTo>
                      <a:pt x="91122" y="337083"/>
                    </a:lnTo>
                    <a:lnTo>
                      <a:pt x="74923" y="343158"/>
                    </a:lnTo>
                    <a:lnTo>
                      <a:pt x="70873" y="337083"/>
                    </a:lnTo>
                    <a:lnTo>
                      <a:pt x="0" y="335058"/>
                    </a:lnTo>
                    <a:lnTo>
                      <a:pt x="14175" y="266211"/>
                    </a:lnTo>
                    <a:lnTo>
                      <a:pt x="46574" y="241911"/>
                    </a:lnTo>
                    <a:lnTo>
                      <a:pt x="36449" y="203438"/>
                    </a:lnTo>
                    <a:lnTo>
                      <a:pt x="22274" y="201413"/>
                    </a:lnTo>
                    <a:lnTo>
                      <a:pt x="32399" y="185213"/>
                    </a:lnTo>
                    <a:lnTo>
                      <a:pt x="78973" y="164964"/>
                    </a:lnTo>
                    <a:lnTo>
                      <a:pt x="139721" y="142689"/>
                    </a:lnTo>
                    <a:lnTo>
                      <a:pt x="139721" y="57642"/>
                    </a:lnTo>
                    <a:lnTo>
                      <a:pt x="155920" y="37393"/>
                    </a:lnTo>
                    <a:lnTo>
                      <a:pt x="151870" y="27268"/>
                    </a:lnTo>
                    <a:lnTo>
                      <a:pt x="155920" y="11069"/>
                    </a:lnTo>
                    <a:lnTo>
                      <a:pt x="14880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C52D8CEA-88FE-17C2-8EFC-DF7539123CDD}"/>
                  </a:ext>
                </a:extLst>
              </p:cNvPr>
              <p:cNvSpPr/>
              <p:nvPr/>
            </p:nvSpPr>
            <p:spPr>
              <a:xfrm>
                <a:off x="651512" y="1773465"/>
                <a:ext cx="236108" cy="629755"/>
              </a:xfrm>
              <a:custGeom>
                <a:avLst/>
                <a:gdLst>
                  <a:gd name="connsiteX0" fmla="*/ 53863 w 236108"/>
                  <a:gd name="connsiteY0" fmla="*/ 0 h 629755"/>
                  <a:gd name="connsiteX1" fmla="*/ 86263 w 236108"/>
                  <a:gd name="connsiteY1" fmla="*/ 0 h 629755"/>
                  <a:gd name="connsiteX2" fmla="*/ 88287 w 236108"/>
                  <a:gd name="connsiteY2" fmla="*/ 30374 h 629755"/>
                  <a:gd name="connsiteX3" fmla="*/ 88287 w 236108"/>
                  <a:gd name="connsiteY3" fmla="*/ 58723 h 629755"/>
                  <a:gd name="connsiteX4" fmla="*/ 88287 w 236108"/>
                  <a:gd name="connsiteY4" fmla="*/ 89097 h 629755"/>
                  <a:gd name="connsiteX5" fmla="*/ 88287 w 236108"/>
                  <a:gd name="connsiteY5" fmla="*/ 105296 h 629755"/>
                  <a:gd name="connsiteX6" fmla="*/ 110562 w 236108"/>
                  <a:gd name="connsiteY6" fmla="*/ 119471 h 629755"/>
                  <a:gd name="connsiteX7" fmla="*/ 112587 w 236108"/>
                  <a:gd name="connsiteY7" fmla="*/ 133645 h 629755"/>
                  <a:gd name="connsiteX8" fmla="*/ 132836 w 236108"/>
                  <a:gd name="connsiteY8" fmla="*/ 135670 h 629755"/>
                  <a:gd name="connsiteX9" fmla="*/ 126761 w 236108"/>
                  <a:gd name="connsiteY9" fmla="*/ 151870 h 629755"/>
                  <a:gd name="connsiteX10" fmla="*/ 140936 w 236108"/>
                  <a:gd name="connsiteY10" fmla="*/ 188319 h 629755"/>
                  <a:gd name="connsiteX11" fmla="*/ 140936 w 236108"/>
                  <a:gd name="connsiteY11" fmla="*/ 204518 h 629755"/>
                  <a:gd name="connsiteX12" fmla="*/ 147011 w 236108"/>
                  <a:gd name="connsiteY12" fmla="*/ 222743 h 629755"/>
                  <a:gd name="connsiteX13" fmla="*/ 149036 w 236108"/>
                  <a:gd name="connsiteY13" fmla="*/ 230842 h 629755"/>
                  <a:gd name="connsiteX14" fmla="*/ 165235 w 236108"/>
                  <a:gd name="connsiteY14" fmla="*/ 234892 h 629755"/>
                  <a:gd name="connsiteX15" fmla="*/ 189534 w 236108"/>
                  <a:gd name="connsiteY15" fmla="*/ 234892 h 629755"/>
                  <a:gd name="connsiteX16" fmla="*/ 189534 w 236108"/>
                  <a:gd name="connsiteY16" fmla="*/ 251092 h 629755"/>
                  <a:gd name="connsiteX17" fmla="*/ 225983 w 236108"/>
                  <a:gd name="connsiteY17" fmla="*/ 255142 h 629755"/>
                  <a:gd name="connsiteX18" fmla="*/ 217884 w 236108"/>
                  <a:gd name="connsiteY18" fmla="*/ 275391 h 629755"/>
                  <a:gd name="connsiteX19" fmla="*/ 228008 w 236108"/>
                  <a:gd name="connsiteY19" fmla="*/ 293616 h 629755"/>
                  <a:gd name="connsiteX20" fmla="*/ 236108 w 236108"/>
                  <a:gd name="connsiteY20" fmla="*/ 323990 h 629755"/>
                  <a:gd name="connsiteX21" fmla="*/ 195609 w 236108"/>
                  <a:gd name="connsiteY21" fmla="*/ 340189 h 629755"/>
                  <a:gd name="connsiteX22" fmla="*/ 203709 w 236108"/>
                  <a:gd name="connsiteY22" fmla="*/ 419162 h 629755"/>
                  <a:gd name="connsiteX23" fmla="*/ 197634 w 236108"/>
                  <a:gd name="connsiteY23" fmla="*/ 463710 h 629755"/>
                  <a:gd name="connsiteX24" fmla="*/ 181435 w 236108"/>
                  <a:gd name="connsiteY24" fmla="*/ 492059 h 629755"/>
                  <a:gd name="connsiteX25" fmla="*/ 134861 w 236108"/>
                  <a:gd name="connsiteY25" fmla="*/ 506234 h 629755"/>
                  <a:gd name="connsiteX26" fmla="*/ 142961 w 236108"/>
                  <a:gd name="connsiteY26" fmla="*/ 583182 h 629755"/>
                  <a:gd name="connsiteX27" fmla="*/ 149036 w 236108"/>
                  <a:gd name="connsiteY27" fmla="*/ 601406 h 629755"/>
                  <a:gd name="connsiteX28" fmla="*/ 149036 w 236108"/>
                  <a:gd name="connsiteY28" fmla="*/ 621655 h 629755"/>
                  <a:gd name="connsiteX29" fmla="*/ 136886 w 236108"/>
                  <a:gd name="connsiteY29" fmla="*/ 629755 h 629755"/>
                  <a:gd name="connsiteX30" fmla="*/ 118662 w 236108"/>
                  <a:gd name="connsiteY30" fmla="*/ 619630 h 629755"/>
                  <a:gd name="connsiteX31" fmla="*/ 120686 w 236108"/>
                  <a:gd name="connsiteY31" fmla="*/ 589256 h 629755"/>
                  <a:gd name="connsiteX32" fmla="*/ 78163 w 236108"/>
                  <a:gd name="connsiteY32" fmla="*/ 554832 h 629755"/>
                  <a:gd name="connsiteX33" fmla="*/ 59938 w 236108"/>
                  <a:gd name="connsiteY33" fmla="*/ 562932 h 629755"/>
                  <a:gd name="connsiteX34" fmla="*/ 19440 w 236108"/>
                  <a:gd name="connsiteY34" fmla="*/ 538633 h 629755"/>
                  <a:gd name="connsiteX35" fmla="*/ 7290 w 236108"/>
                  <a:gd name="connsiteY35" fmla="*/ 538633 h 629755"/>
                  <a:gd name="connsiteX36" fmla="*/ 0 w 236108"/>
                  <a:gd name="connsiteY36" fmla="*/ 518586 h 629755"/>
                  <a:gd name="connsiteX37" fmla="*/ 0 w 236108"/>
                  <a:gd name="connsiteY37" fmla="*/ 142208 h 629755"/>
                  <a:gd name="connsiteX38" fmla="*/ 23489 w 236108"/>
                  <a:gd name="connsiteY38" fmla="*/ 105296 h 629755"/>
                  <a:gd name="connsiteX39" fmla="*/ 37664 w 236108"/>
                  <a:gd name="connsiteY39" fmla="*/ 95172 h 629755"/>
                  <a:gd name="connsiteX40" fmla="*/ 43739 w 236108"/>
                  <a:gd name="connsiteY40" fmla="*/ 87072 h 629755"/>
                  <a:gd name="connsiteX41" fmla="*/ 19440 w 236108"/>
                  <a:gd name="connsiteY41" fmla="*/ 54673 h 629755"/>
                  <a:gd name="connsiteX42" fmla="*/ 27539 w 236108"/>
                  <a:gd name="connsiteY42" fmla="*/ 38473 h 629755"/>
                  <a:gd name="connsiteX43" fmla="*/ 45764 w 236108"/>
                  <a:gd name="connsiteY43" fmla="*/ 16199 h 629755"/>
                  <a:gd name="connsiteX0" fmla="*/ 105299 w 287544"/>
                  <a:gd name="connsiteY0" fmla="*/ 0 h 629755"/>
                  <a:gd name="connsiteX1" fmla="*/ 137699 w 287544"/>
                  <a:gd name="connsiteY1" fmla="*/ 0 h 629755"/>
                  <a:gd name="connsiteX2" fmla="*/ 139723 w 287544"/>
                  <a:gd name="connsiteY2" fmla="*/ 30374 h 629755"/>
                  <a:gd name="connsiteX3" fmla="*/ 139723 w 287544"/>
                  <a:gd name="connsiteY3" fmla="*/ 58723 h 629755"/>
                  <a:gd name="connsiteX4" fmla="*/ 139723 w 287544"/>
                  <a:gd name="connsiteY4" fmla="*/ 89097 h 629755"/>
                  <a:gd name="connsiteX5" fmla="*/ 139723 w 287544"/>
                  <a:gd name="connsiteY5" fmla="*/ 105296 h 629755"/>
                  <a:gd name="connsiteX6" fmla="*/ 161998 w 287544"/>
                  <a:gd name="connsiteY6" fmla="*/ 119471 h 629755"/>
                  <a:gd name="connsiteX7" fmla="*/ 164023 w 287544"/>
                  <a:gd name="connsiteY7" fmla="*/ 133645 h 629755"/>
                  <a:gd name="connsiteX8" fmla="*/ 184272 w 287544"/>
                  <a:gd name="connsiteY8" fmla="*/ 135670 h 629755"/>
                  <a:gd name="connsiteX9" fmla="*/ 178197 w 287544"/>
                  <a:gd name="connsiteY9" fmla="*/ 151870 h 629755"/>
                  <a:gd name="connsiteX10" fmla="*/ 192372 w 287544"/>
                  <a:gd name="connsiteY10" fmla="*/ 188319 h 629755"/>
                  <a:gd name="connsiteX11" fmla="*/ 192372 w 287544"/>
                  <a:gd name="connsiteY11" fmla="*/ 204518 h 629755"/>
                  <a:gd name="connsiteX12" fmla="*/ 198447 w 287544"/>
                  <a:gd name="connsiteY12" fmla="*/ 222743 h 629755"/>
                  <a:gd name="connsiteX13" fmla="*/ 200472 w 287544"/>
                  <a:gd name="connsiteY13" fmla="*/ 230842 h 629755"/>
                  <a:gd name="connsiteX14" fmla="*/ 216671 w 287544"/>
                  <a:gd name="connsiteY14" fmla="*/ 234892 h 629755"/>
                  <a:gd name="connsiteX15" fmla="*/ 240970 w 287544"/>
                  <a:gd name="connsiteY15" fmla="*/ 234892 h 629755"/>
                  <a:gd name="connsiteX16" fmla="*/ 240970 w 287544"/>
                  <a:gd name="connsiteY16" fmla="*/ 251092 h 629755"/>
                  <a:gd name="connsiteX17" fmla="*/ 277419 w 287544"/>
                  <a:gd name="connsiteY17" fmla="*/ 255142 h 629755"/>
                  <a:gd name="connsiteX18" fmla="*/ 269320 w 287544"/>
                  <a:gd name="connsiteY18" fmla="*/ 275391 h 629755"/>
                  <a:gd name="connsiteX19" fmla="*/ 279444 w 287544"/>
                  <a:gd name="connsiteY19" fmla="*/ 293616 h 629755"/>
                  <a:gd name="connsiteX20" fmla="*/ 287544 w 287544"/>
                  <a:gd name="connsiteY20" fmla="*/ 323990 h 629755"/>
                  <a:gd name="connsiteX21" fmla="*/ 247045 w 287544"/>
                  <a:gd name="connsiteY21" fmla="*/ 340189 h 629755"/>
                  <a:gd name="connsiteX22" fmla="*/ 255145 w 287544"/>
                  <a:gd name="connsiteY22" fmla="*/ 419162 h 629755"/>
                  <a:gd name="connsiteX23" fmla="*/ 249070 w 287544"/>
                  <a:gd name="connsiteY23" fmla="*/ 463710 h 629755"/>
                  <a:gd name="connsiteX24" fmla="*/ 232871 w 287544"/>
                  <a:gd name="connsiteY24" fmla="*/ 492059 h 629755"/>
                  <a:gd name="connsiteX25" fmla="*/ 186297 w 287544"/>
                  <a:gd name="connsiteY25" fmla="*/ 506234 h 629755"/>
                  <a:gd name="connsiteX26" fmla="*/ 194397 w 287544"/>
                  <a:gd name="connsiteY26" fmla="*/ 583182 h 629755"/>
                  <a:gd name="connsiteX27" fmla="*/ 200472 w 287544"/>
                  <a:gd name="connsiteY27" fmla="*/ 601406 h 629755"/>
                  <a:gd name="connsiteX28" fmla="*/ 200472 w 287544"/>
                  <a:gd name="connsiteY28" fmla="*/ 621655 h 629755"/>
                  <a:gd name="connsiteX29" fmla="*/ 188322 w 287544"/>
                  <a:gd name="connsiteY29" fmla="*/ 629755 h 629755"/>
                  <a:gd name="connsiteX30" fmla="*/ 170098 w 287544"/>
                  <a:gd name="connsiteY30" fmla="*/ 619630 h 629755"/>
                  <a:gd name="connsiteX31" fmla="*/ 172122 w 287544"/>
                  <a:gd name="connsiteY31" fmla="*/ 589256 h 629755"/>
                  <a:gd name="connsiteX32" fmla="*/ 129599 w 287544"/>
                  <a:gd name="connsiteY32" fmla="*/ 554832 h 629755"/>
                  <a:gd name="connsiteX33" fmla="*/ 111374 w 287544"/>
                  <a:gd name="connsiteY33" fmla="*/ 562932 h 629755"/>
                  <a:gd name="connsiteX34" fmla="*/ 70876 w 287544"/>
                  <a:gd name="connsiteY34" fmla="*/ 538633 h 629755"/>
                  <a:gd name="connsiteX35" fmla="*/ 58726 w 287544"/>
                  <a:gd name="connsiteY35" fmla="*/ 538633 h 629755"/>
                  <a:gd name="connsiteX36" fmla="*/ 51436 w 287544"/>
                  <a:gd name="connsiteY36" fmla="*/ 518586 h 629755"/>
                  <a:gd name="connsiteX37" fmla="*/ 0 w 287544"/>
                  <a:gd name="connsiteY37" fmla="*/ 302985 h 629755"/>
                  <a:gd name="connsiteX38" fmla="*/ 51436 w 287544"/>
                  <a:gd name="connsiteY38" fmla="*/ 142208 h 629755"/>
                  <a:gd name="connsiteX39" fmla="*/ 74925 w 287544"/>
                  <a:gd name="connsiteY39" fmla="*/ 105296 h 629755"/>
                  <a:gd name="connsiteX40" fmla="*/ 89100 w 287544"/>
                  <a:gd name="connsiteY40" fmla="*/ 95172 h 629755"/>
                  <a:gd name="connsiteX41" fmla="*/ 95175 w 287544"/>
                  <a:gd name="connsiteY41" fmla="*/ 87072 h 629755"/>
                  <a:gd name="connsiteX42" fmla="*/ 70876 w 287544"/>
                  <a:gd name="connsiteY42" fmla="*/ 54673 h 629755"/>
                  <a:gd name="connsiteX43" fmla="*/ 78975 w 287544"/>
                  <a:gd name="connsiteY43" fmla="*/ 38473 h 629755"/>
                  <a:gd name="connsiteX44" fmla="*/ 97200 w 287544"/>
                  <a:gd name="connsiteY44" fmla="*/ 16199 h 629755"/>
                  <a:gd name="connsiteX45" fmla="*/ 105299 w 287544"/>
                  <a:gd name="connsiteY45" fmla="*/ 0 h 629755"/>
                  <a:gd name="connsiteX0" fmla="*/ 0 w 287544"/>
                  <a:gd name="connsiteY0" fmla="*/ 302985 h 629755"/>
                  <a:gd name="connsiteX1" fmla="*/ 51436 w 287544"/>
                  <a:gd name="connsiteY1" fmla="*/ 142208 h 629755"/>
                  <a:gd name="connsiteX2" fmla="*/ 74925 w 287544"/>
                  <a:gd name="connsiteY2" fmla="*/ 105296 h 629755"/>
                  <a:gd name="connsiteX3" fmla="*/ 89100 w 287544"/>
                  <a:gd name="connsiteY3" fmla="*/ 95172 h 629755"/>
                  <a:gd name="connsiteX4" fmla="*/ 95175 w 287544"/>
                  <a:gd name="connsiteY4" fmla="*/ 87072 h 629755"/>
                  <a:gd name="connsiteX5" fmla="*/ 70876 w 287544"/>
                  <a:gd name="connsiteY5" fmla="*/ 54673 h 629755"/>
                  <a:gd name="connsiteX6" fmla="*/ 78975 w 287544"/>
                  <a:gd name="connsiteY6" fmla="*/ 38473 h 629755"/>
                  <a:gd name="connsiteX7" fmla="*/ 97200 w 287544"/>
                  <a:gd name="connsiteY7" fmla="*/ 16199 h 629755"/>
                  <a:gd name="connsiteX8" fmla="*/ 105299 w 287544"/>
                  <a:gd name="connsiteY8" fmla="*/ 0 h 629755"/>
                  <a:gd name="connsiteX9" fmla="*/ 137699 w 287544"/>
                  <a:gd name="connsiteY9" fmla="*/ 0 h 629755"/>
                  <a:gd name="connsiteX10" fmla="*/ 139723 w 287544"/>
                  <a:gd name="connsiteY10" fmla="*/ 30374 h 629755"/>
                  <a:gd name="connsiteX11" fmla="*/ 139723 w 287544"/>
                  <a:gd name="connsiteY11" fmla="*/ 58723 h 629755"/>
                  <a:gd name="connsiteX12" fmla="*/ 139723 w 287544"/>
                  <a:gd name="connsiteY12" fmla="*/ 89097 h 629755"/>
                  <a:gd name="connsiteX13" fmla="*/ 139723 w 287544"/>
                  <a:gd name="connsiteY13" fmla="*/ 105296 h 629755"/>
                  <a:gd name="connsiteX14" fmla="*/ 161998 w 287544"/>
                  <a:gd name="connsiteY14" fmla="*/ 119471 h 629755"/>
                  <a:gd name="connsiteX15" fmla="*/ 164023 w 287544"/>
                  <a:gd name="connsiteY15" fmla="*/ 133645 h 629755"/>
                  <a:gd name="connsiteX16" fmla="*/ 184272 w 287544"/>
                  <a:gd name="connsiteY16" fmla="*/ 135670 h 629755"/>
                  <a:gd name="connsiteX17" fmla="*/ 178197 w 287544"/>
                  <a:gd name="connsiteY17" fmla="*/ 151870 h 629755"/>
                  <a:gd name="connsiteX18" fmla="*/ 192372 w 287544"/>
                  <a:gd name="connsiteY18" fmla="*/ 188319 h 629755"/>
                  <a:gd name="connsiteX19" fmla="*/ 192372 w 287544"/>
                  <a:gd name="connsiteY19" fmla="*/ 204518 h 629755"/>
                  <a:gd name="connsiteX20" fmla="*/ 198447 w 287544"/>
                  <a:gd name="connsiteY20" fmla="*/ 222743 h 629755"/>
                  <a:gd name="connsiteX21" fmla="*/ 200472 w 287544"/>
                  <a:gd name="connsiteY21" fmla="*/ 230842 h 629755"/>
                  <a:gd name="connsiteX22" fmla="*/ 216671 w 287544"/>
                  <a:gd name="connsiteY22" fmla="*/ 234892 h 629755"/>
                  <a:gd name="connsiteX23" fmla="*/ 240970 w 287544"/>
                  <a:gd name="connsiteY23" fmla="*/ 234892 h 629755"/>
                  <a:gd name="connsiteX24" fmla="*/ 240970 w 287544"/>
                  <a:gd name="connsiteY24" fmla="*/ 251092 h 629755"/>
                  <a:gd name="connsiteX25" fmla="*/ 277419 w 287544"/>
                  <a:gd name="connsiteY25" fmla="*/ 255142 h 629755"/>
                  <a:gd name="connsiteX26" fmla="*/ 269320 w 287544"/>
                  <a:gd name="connsiteY26" fmla="*/ 275391 h 629755"/>
                  <a:gd name="connsiteX27" fmla="*/ 279444 w 287544"/>
                  <a:gd name="connsiteY27" fmla="*/ 293616 h 629755"/>
                  <a:gd name="connsiteX28" fmla="*/ 287544 w 287544"/>
                  <a:gd name="connsiteY28" fmla="*/ 323990 h 629755"/>
                  <a:gd name="connsiteX29" fmla="*/ 247045 w 287544"/>
                  <a:gd name="connsiteY29" fmla="*/ 340189 h 629755"/>
                  <a:gd name="connsiteX30" fmla="*/ 255145 w 287544"/>
                  <a:gd name="connsiteY30" fmla="*/ 419162 h 629755"/>
                  <a:gd name="connsiteX31" fmla="*/ 249070 w 287544"/>
                  <a:gd name="connsiteY31" fmla="*/ 463710 h 629755"/>
                  <a:gd name="connsiteX32" fmla="*/ 232871 w 287544"/>
                  <a:gd name="connsiteY32" fmla="*/ 492059 h 629755"/>
                  <a:gd name="connsiteX33" fmla="*/ 186297 w 287544"/>
                  <a:gd name="connsiteY33" fmla="*/ 506234 h 629755"/>
                  <a:gd name="connsiteX34" fmla="*/ 194397 w 287544"/>
                  <a:gd name="connsiteY34" fmla="*/ 583182 h 629755"/>
                  <a:gd name="connsiteX35" fmla="*/ 200472 w 287544"/>
                  <a:gd name="connsiteY35" fmla="*/ 601406 h 629755"/>
                  <a:gd name="connsiteX36" fmla="*/ 200472 w 287544"/>
                  <a:gd name="connsiteY36" fmla="*/ 621655 h 629755"/>
                  <a:gd name="connsiteX37" fmla="*/ 188322 w 287544"/>
                  <a:gd name="connsiteY37" fmla="*/ 629755 h 629755"/>
                  <a:gd name="connsiteX38" fmla="*/ 170098 w 287544"/>
                  <a:gd name="connsiteY38" fmla="*/ 619630 h 629755"/>
                  <a:gd name="connsiteX39" fmla="*/ 172122 w 287544"/>
                  <a:gd name="connsiteY39" fmla="*/ 589256 h 629755"/>
                  <a:gd name="connsiteX40" fmla="*/ 129599 w 287544"/>
                  <a:gd name="connsiteY40" fmla="*/ 554832 h 629755"/>
                  <a:gd name="connsiteX41" fmla="*/ 111374 w 287544"/>
                  <a:gd name="connsiteY41" fmla="*/ 562932 h 629755"/>
                  <a:gd name="connsiteX42" fmla="*/ 70876 w 287544"/>
                  <a:gd name="connsiteY42" fmla="*/ 538633 h 629755"/>
                  <a:gd name="connsiteX43" fmla="*/ 58726 w 287544"/>
                  <a:gd name="connsiteY43" fmla="*/ 538633 h 629755"/>
                  <a:gd name="connsiteX44" fmla="*/ 51436 w 287544"/>
                  <a:gd name="connsiteY44" fmla="*/ 518586 h 629755"/>
                  <a:gd name="connsiteX45" fmla="*/ 91440 w 287544"/>
                  <a:gd name="connsiteY45" fmla="*/ 394425 h 629755"/>
                  <a:gd name="connsiteX0" fmla="*/ 14367 w 250475"/>
                  <a:gd name="connsiteY0" fmla="*/ 142208 h 629755"/>
                  <a:gd name="connsiteX1" fmla="*/ 37856 w 250475"/>
                  <a:gd name="connsiteY1" fmla="*/ 105296 h 629755"/>
                  <a:gd name="connsiteX2" fmla="*/ 52031 w 250475"/>
                  <a:gd name="connsiteY2" fmla="*/ 95172 h 629755"/>
                  <a:gd name="connsiteX3" fmla="*/ 58106 w 250475"/>
                  <a:gd name="connsiteY3" fmla="*/ 87072 h 629755"/>
                  <a:gd name="connsiteX4" fmla="*/ 33807 w 250475"/>
                  <a:gd name="connsiteY4" fmla="*/ 54673 h 629755"/>
                  <a:gd name="connsiteX5" fmla="*/ 41906 w 250475"/>
                  <a:gd name="connsiteY5" fmla="*/ 38473 h 629755"/>
                  <a:gd name="connsiteX6" fmla="*/ 60131 w 250475"/>
                  <a:gd name="connsiteY6" fmla="*/ 16199 h 629755"/>
                  <a:gd name="connsiteX7" fmla="*/ 68230 w 250475"/>
                  <a:gd name="connsiteY7" fmla="*/ 0 h 629755"/>
                  <a:gd name="connsiteX8" fmla="*/ 100630 w 250475"/>
                  <a:gd name="connsiteY8" fmla="*/ 0 h 629755"/>
                  <a:gd name="connsiteX9" fmla="*/ 102654 w 250475"/>
                  <a:gd name="connsiteY9" fmla="*/ 30374 h 629755"/>
                  <a:gd name="connsiteX10" fmla="*/ 102654 w 250475"/>
                  <a:gd name="connsiteY10" fmla="*/ 58723 h 629755"/>
                  <a:gd name="connsiteX11" fmla="*/ 102654 w 250475"/>
                  <a:gd name="connsiteY11" fmla="*/ 89097 h 629755"/>
                  <a:gd name="connsiteX12" fmla="*/ 102654 w 250475"/>
                  <a:gd name="connsiteY12" fmla="*/ 105296 h 629755"/>
                  <a:gd name="connsiteX13" fmla="*/ 124929 w 250475"/>
                  <a:gd name="connsiteY13" fmla="*/ 119471 h 629755"/>
                  <a:gd name="connsiteX14" fmla="*/ 126954 w 250475"/>
                  <a:gd name="connsiteY14" fmla="*/ 133645 h 629755"/>
                  <a:gd name="connsiteX15" fmla="*/ 147203 w 250475"/>
                  <a:gd name="connsiteY15" fmla="*/ 135670 h 629755"/>
                  <a:gd name="connsiteX16" fmla="*/ 141128 w 250475"/>
                  <a:gd name="connsiteY16" fmla="*/ 151870 h 629755"/>
                  <a:gd name="connsiteX17" fmla="*/ 155303 w 250475"/>
                  <a:gd name="connsiteY17" fmla="*/ 188319 h 629755"/>
                  <a:gd name="connsiteX18" fmla="*/ 155303 w 250475"/>
                  <a:gd name="connsiteY18" fmla="*/ 204518 h 629755"/>
                  <a:gd name="connsiteX19" fmla="*/ 161378 w 250475"/>
                  <a:gd name="connsiteY19" fmla="*/ 222743 h 629755"/>
                  <a:gd name="connsiteX20" fmla="*/ 163403 w 250475"/>
                  <a:gd name="connsiteY20" fmla="*/ 230842 h 629755"/>
                  <a:gd name="connsiteX21" fmla="*/ 179602 w 250475"/>
                  <a:gd name="connsiteY21" fmla="*/ 234892 h 629755"/>
                  <a:gd name="connsiteX22" fmla="*/ 203901 w 250475"/>
                  <a:gd name="connsiteY22" fmla="*/ 234892 h 629755"/>
                  <a:gd name="connsiteX23" fmla="*/ 203901 w 250475"/>
                  <a:gd name="connsiteY23" fmla="*/ 251092 h 629755"/>
                  <a:gd name="connsiteX24" fmla="*/ 240350 w 250475"/>
                  <a:gd name="connsiteY24" fmla="*/ 255142 h 629755"/>
                  <a:gd name="connsiteX25" fmla="*/ 232251 w 250475"/>
                  <a:gd name="connsiteY25" fmla="*/ 275391 h 629755"/>
                  <a:gd name="connsiteX26" fmla="*/ 242375 w 250475"/>
                  <a:gd name="connsiteY26" fmla="*/ 293616 h 629755"/>
                  <a:gd name="connsiteX27" fmla="*/ 250475 w 250475"/>
                  <a:gd name="connsiteY27" fmla="*/ 323990 h 629755"/>
                  <a:gd name="connsiteX28" fmla="*/ 209976 w 250475"/>
                  <a:gd name="connsiteY28" fmla="*/ 340189 h 629755"/>
                  <a:gd name="connsiteX29" fmla="*/ 218076 w 250475"/>
                  <a:gd name="connsiteY29" fmla="*/ 419162 h 629755"/>
                  <a:gd name="connsiteX30" fmla="*/ 212001 w 250475"/>
                  <a:gd name="connsiteY30" fmla="*/ 463710 h 629755"/>
                  <a:gd name="connsiteX31" fmla="*/ 195802 w 250475"/>
                  <a:gd name="connsiteY31" fmla="*/ 492059 h 629755"/>
                  <a:gd name="connsiteX32" fmla="*/ 149228 w 250475"/>
                  <a:gd name="connsiteY32" fmla="*/ 506234 h 629755"/>
                  <a:gd name="connsiteX33" fmla="*/ 157328 w 250475"/>
                  <a:gd name="connsiteY33" fmla="*/ 583182 h 629755"/>
                  <a:gd name="connsiteX34" fmla="*/ 163403 w 250475"/>
                  <a:gd name="connsiteY34" fmla="*/ 601406 h 629755"/>
                  <a:gd name="connsiteX35" fmla="*/ 163403 w 250475"/>
                  <a:gd name="connsiteY35" fmla="*/ 621655 h 629755"/>
                  <a:gd name="connsiteX36" fmla="*/ 151253 w 250475"/>
                  <a:gd name="connsiteY36" fmla="*/ 629755 h 629755"/>
                  <a:gd name="connsiteX37" fmla="*/ 133029 w 250475"/>
                  <a:gd name="connsiteY37" fmla="*/ 619630 h 629755"/>
                  <a:gd name="connsiteX38" fmla="*/ 135053 w 250475"/>
                  <a:gd name="connsiteY38" fmla="*/ 589256 h 629755"/>
                  <a:gd name="connsiteX39" fmla="*/ 92530 w 250475"/>
                  <a:gd name="connsiteY39" fmla="*/ 554832 h 629755"/>
                  <a:gd name="connsiteX40" fmla="*/ 74305 w 250475"/>
                  <a:gd name="connsiteY40" fmla="*/ 562932 h 629755"/>
                  <a:gd name="connsiteX41" fmla="*/ 33807 w 250475"/>
                  <a:gd name="connsiteY41" fmla="*/ 538633 h 629755"/>
                  <a:gd name="connsiteX42" fmla="*/ 21657 w 250475"/>
                  <a:gd name="connsiteY42" fmla="*/ 538633 h 629755"/>
                  <a:gd name="connsiteX43" fmla="*/ 14367 w 250475"/>
                  <a:gd name="connsiteY43" fmla="*/ 518586 h 629755"/>
                  <a:gd name="connsiteX44" fmla="*/ 54371 w 250475"/>
                  <a:gd name="connsiteY44" fmla="*/ 394425 h 629755"/>
                  <a:gd name="connsiteX0" fmla="*/ 0 w 236108"/>
                  <a:gd name="connsiteY0" fmla="*/ 142208 h 629755"/>
                  <a:gd name="connsiteX1" fmla="*/ 23489 w 236108"/>
                  <a:gd name="connsiteY1" fmla="*/ 105296 h 629755"/>
                  <a:gd name="connsiteX2" fmla="*/ 37664 w 236108"/>
                  <a:gd name="connsiteY2" fmla="*/ 95172 h 629755"/>
                  <a:gd name="connsiteX3" fmla="*/ 43739 w 236108"/>
                  <a:gd name="connsiteY3" fmla="*/ 87072 h 629755"/>
                  <a:gd name="connsiteX4" fmla="*/ 19440 w 236108"/>
                  <a:gd name="connsiteY4" fmla="*/ 54673 h 629755"/>
                  <a:gd name="connsiteX5" fmla="*/ 27539 w 236108"/>
                  <a:gd name="connsiteY5" fmla="*/ 38473 h 629755"/>
                  <a:gd name="connsiteX6" fmla="*/ 45764 w 236108"/>
                  <a:gd name="connsiteY6" fmla="*/ 16199 h 629755"/>
                  <a:gd name="connsiteX7" fmla="*/ 53863 w 236108"/>
                  <a:gd name="connsiteY7" fmla="*/ 0 h 629755"/>
                  <a:gd name="connsiteX8" fmla="*/ 86263 w 236108"/>
                  <a:gd name="connsiteY8" fmla="*/ 0 h 629755"/>
                  <a:gd name="connsiteX9" fmla="*/ 88287 w 236108"/>
                  <a:gd name="connsiteY9" fmla="*/ 30374 h 629755"/>
                  <a:gd name="connsiteX10" fmla="*/ 88287 w 236108"/>
                  <a:gd name="connsiteY10" fmla="*/ 58723 h 629755"/>
                  <a:gd name="connsiteX11" fmla="*/ 88287 w 236108"/>
                  <a:gd name="connsiteY11" fmla="*/ 89097 h 629755"/>
                  <a:gd name="connsiteX12" fmla="*/ 88287 w 236108"/>
                  <a:gd name="connsiteY12" fmla="*/ 105296 h 629755"/>
                  <a:gd name="connsiteX13" fmla="*/ 110562 w 236108"/>
                  <a:gd name="connsiteY13" fmla="*/ 119471 h 629755"/>
                  <a:gd name="connsiteX14" fmla="*/ 112587 w 236108"/>
                  <a:gd name="connsiteY14" fmla="*/ 133645 h 629755"/>
                  <a:gd name="connsiteX15" fmla="*/ 132836 w 236108"/>
                  <a:gd name="connsiteY15" fmla="*/ 135670 h 629755"/>
                  <a:gd name="connsiteX16" fmla="*/ 126761 w 236108"/>
                  <a:gd name="connsiteY16" fmla="*/ 151870 h 629755"/>
                  <a:gd name="connsiteX17" fmla="*/ 140936 w 236108"/>
                  <a:gd name="connsiteY17" fmla="*/ 188319 h 629755"/>
                  <a:gd name="connsiteX18" fmla="*/ 140936 w 236108"/>
                  <a:gd name="connsiteY18" fmla="*/ 204518 h 629755"/>
                  <a:gd name="connsiteX19" fmla="*/ 147011 w 236108"/>
                  <a:gd name="connsiteY19" fmla="*/ 222743 h 629755"/>
                  <a:gd name="connsiteX20" fmla="*/ 149036 w 236108"/>
                  <a:gd name="connsiteY20" fmla="*/ 230842 h 629755"/>
                  <a:gd name="connsiteX21" fmla="*/ 165235 w 236108"/>
                  <a:gd name="connsiteY21" fmla="*/ 234892 h 629755"/>
                  <a:gd name="connsiteX22" fmla="*/ 189534 w 236108"/>
                  <a:gd name="connsiteY22" fmla="*/ 234892 h 629755"/>
                  <a:gd name="connsiteX23" fmla="*/ 189534 w 236108"/>
                  <a:gd name="connsiteY23" fmla="*/ 251092 h 629755"/>
                  <a:gd name="connsiteX24" fmla="*/ 225983 w 236108"/>
                  <a:gd name="connsiteY24" fmla="*/ 255142 h 629755"/>
                  <a:gd name="connsiteX25" fmla="*/ 217884 w 236108"/>
                  <a:gd name="connsiteY25" fmla="*/ 275391 h 629755"/>
                  <a:gd name="connsiteX26" fmla="*/ 228008 w 236108"/>
                  <a:gd name="connsiteY26" fmla="*/ 293616 h 629755"/>
                  <a:gd name="connsiteX27" fmla="*/ 236108 w 236108"/>
                  <a:gd name="connsiteY27" fmla="*/ 323990 h 629755"/>
                  <a:gd name="connsiteX28" fmla="*/ 195609 w 236108"/>
                  <a:gd name="connsiteY28" fmla="*/ 340189 h 629755"/>
                  <a:gd name="connsiteX29" fmla="*/ 203709 w 236108"/>
                  <a:gd name="connsiteY29" fmla="*/ 419162 h 629755"/>
                  <a:gd name="connsiteX30" fmla="*/ 197634 w 236108"/>
                  <a:gd name="connsiteY30" fmla="*/ 463710 h 629755"/>
                  <a:gd name="connsiteX31" fmla="*/ 181435 w 236108"/>
                  <a:gd name="connsiteY31" fmla="*/ 492059 h 629755"/>
                  <a:gd name="connsiteX32" fmla="*/ 134861 w 236108"/>
                  <a:gd name="connsiteY32" fmla="*/ 506234 h 629755"/>
                  <a:gd name="connsiteX33" fmla="*/ 142961 w 236108"/>
                  <a:gd name="connsiteY33" fmla="*/ 583182 h 629755"/>
                  <a:gd name="connsiteX34" fmla="*/ 149036 w 236108"/>
                  <a:gd name="connsiteY34" fmla="*/ 601406 h 629755"/>
                  <a:gd name="connsiteX35" fmla="*/ 149036 w 236108"/>
                  <a:gd name="connsiteY35" fmla="*/ 621655 h 629755"/>
                  <a:gd name="connsiteX36" fmla="*/ 136886 w 236108"/>
                  <a:gd name="connsiteY36" fmla="*/ 629755 h 629755"/>
                  <a:gd name="connsiteX37" fmla="*/ 118662 w 236108"/>
                  <a:gd name="connsiteY37" fmla="*/ 619630 h 629755"/>
                  <a:gd name="connsiteX38" fmla="*/ 120686 w 236108"/>
                  <a:gd name="connsiteY38" fmla="*/ 589256 h 629755"/>
                  <a:gd name="connsiteX39" fmla="*/ 78163 w 236108"/>
                  <a:gd name="connsiteY39" fmla="*/ 554832 h 629755"/>
                  <a:gd name="connsiteX40" fmla="*/ 59938 w 236108"/>
                  <a:gd name="connsiteY40" fmla="*/ 562932 h 629755"/>
                  <a:gd name="connsiteX41" fmla="*/ 19440 w 236108"/>
                  <a:gd name="connsiteY41" fmla="*/ 538633 h 629755"/>
                  <a:gd name="connsiteX42" fmla="*/ 7290 w 236108"/>
                  <a:gd name="connsiteY42" fmla="*/ 538633 h 629755"/>
                  <a:gd name="connsiteX43" fmla="*/ 0 w 236108"/>
                  <a:gd name="connsiteY43" fmla="*/ 518586 h 629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36108" h="629755">
                    <a:moveTo>
                      <a:pt x="0" y="142208"/>
                    </a:moveTo>
                    <a:lnTo>
                      <a:pt x="23489" y="105296"/>
                    </a:lnTo>
                    <a:lnTo>
                      <a:pt x="37664" y="95172"/>
                    </a:lnTo>
                    <a:lnTo>
                      <a:pt x="43739" y="87072"/>
                    </a:lnTo>
                    <a:lnTo>
                      <a:pt x="19440" y="54673"/>
                    </a:lnTo>
                    <a:lnTo>
                      <a:pt x="27539" y="38473"/>
                    </a:lnTo>
                    <a:lnTo>
                      <a:pt x="45764" y="16199"/>
                    </a:lnTo>
                    <a:lnTo>
                      <a:pt x="53863" y="0"/>
                    </a:lnTo>
                    <a:lnTo>
                      <a:pt x="86263" y="0"/>
                    </a:lnTo>
                    <a:lnTo>
                      <a:pt x="88287" y="30374"/>
                    </a:lnTo>
                    <a:lnTo>
                      <a:pt x="88287" y="58723"/>
                    </a:lnTo>
                    <a:lnTo>
                      <a:pt x="88287" y="89097"/>
                    </a:lnTo>
                    <a:lnTo>
                      <a:pt x="88287" y="105296"/>
                    </a:lnTo>
                    <a:lnTo>
                      <a:pt x="110562" y="119471"/>
                    </a:lnTo>
                    <a:lnTo>
                      <a:pt x="112587" y="133645"/>
                    </a:lnTo>
                    <a:lnTo>
                      <a:pt x="132836" y="135670"/>
                    </a:lnTo>
                    <a:lnTo>
                      <a:pt x="126761" y="151870"/>
                    </a:lnTo>
                    <a:lnTo>
                      <a:pt x="140936" y="188319"/>
                    </a:lnTo>
                    <a:lnTo>
                      <a:pt x="140936" y="204518"/>
                    </a:lnTo>
                    <a:lnTo>
                      <a:pt x="147011" y="222743"/>
                    </a:lnTo>
                    <a:lnTo>
                      <a:pt x="149036" y="230842"/>
                    </a:lnTo>
                    <a:lnTo>
                      <a:pt x="165235" y="234892"/>
                    </a:lnTo>
                    <a:lnTo>
                      <a:pt x="189534" y="234892"/>
                    </a:lnTo>
                    <a:lnTo>
                      <a:pt x="189534" y="251092"/>
                    </a:lnTo>
                    <a:lnTo>
                      <a:pt x="225983" y="255142"/>
                    </a:lnTo>
                    <a:lnTo>
                      <a:pt x="217884" y="275391"/>
                    </a:lnTo>
                    <a:lnTo>
                      <a:pt x="228008" y="293616"/>
                    </a:lnTo>
                    <a:lnTo>
                      <a:pt x="236108" y="323990"/>
                    </a:lnTo>
                    <a:lnTo>
                      <a:pt x="195609" y="340189"/>
                    </a:lnTo>
                    <a:lnTo>
                      <a:pt x="203709" y="419162"/>
                    </a:lnTo>
                    <a:lnTo>
                      <a:pt x="197634" y="463710"/>
                    </a:lnTo>
                    <a:lnTo>
                      <a:pt x="181435" y="492059"/>
                    </a:lnTo>
                    <a:lnTo>
                      <a:pt x="134861" y="506234"/>
                    </a:lnTo>
                    <a:lnTo>
                      <a:pt x="142961" y="583182"/>
                    </a:lnTo>
                    <a:lnTo>
                      <a:pt x="149036" y="601406"/>
                    </a:lnTo>
                    <a:lnTo>
                      <a:pt x="149036" y="621655"/>
                    </a:lnTo>
                    <a:lnTo>
                      <a:pt x="136886" y="629755"/>
                    </a:lnTo>
                    <a:lnTo>
                      <a:pt x="118662" y="619630"/>
                    </a:lnTo>
                    <a:lnTo>
                      <a:pt x="120686" y="589256"/>
                    </a:lnTo>
                    <a:lnTo>
                      <a:pt x="78163" y="554832"/>
                    </a:lnTo>
                    <a:lnTo>
                      <a:pt x="59938" y="562932"/>
                    </a:lnTo>
                    <a:lnTo>
                      <a:pt x="19440" y="538633"/>
                    </a:lnTo>
                    <a:lnTo>
                      <a:pt x="7290" y="538633"/>
                    </a:lnTo>
                    <a:lnTo>
                      <a:pt x="0" y="518586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3D3971A8-38F1-F394-C46C-5E1907C08749}"/>
                  </a:ext>
                </a:extLst>
              </p:cNvPr>
              <p:cNvSpPr/>
              <p:nvPr/>
            </p:nvSpPr>
            <p:spPr>
              <a:xfrm>
                <a:off x="3163651" y="1920608"/>
                <a:ext cx="201300" cy="539732"/>
              </a:xfrm>
              <a:custGeom>
                <a:avLst/>
                <a:gdLst>
                  <a:gd name="connsiteX0" fmla="*/ 32062 w 201300"/>
                  <a:gd name="connsiteY0" fmla="*/ 0 h 539732"/>
                  <a:gd name="connsiteX1" fmla="*/ 35437 w 201300"/>
                  <a:gd name="connsiteY1" fmla="*/ 25312 h 539732"/>
                  <a:gd name="connsiteX2" fmla="*/ 62436 w 201300"/>
                  <a:gd name="connsiteY2" fmla="*/ 37124 h 539732"/>
                  <a:gd name="connsiteX3" fmla="*/ 82685 w 201300"/>
                  <a:gd name="connsiteY3" fmla="*/ 33749 h 539732"/>
                  <a:gd name="connsiteX4" fmla="*/ 101247 w 201300"/>
                  <a:gd name="connsiteY4" fmla="*/ 42186 h 539732"/>
                  <a:gd name="connsiteX5" fmla="*/ 124871 w 201300"/>
                  <a:gd name="connsiteY5" fmla="*/ 26999 h 539732"/>
                  <a:gd name="connsiteX6" fmla="*/ 131621 w 201300"/>
                  <a:gd name="connsiteY6" fmla="*/ 10125 h 539732"/>
                  <a:gd name="connsiteX7" fmla="*/ 145121 w 201300"/>
                  <a:gd name="connsiteY7" fmla="*/ 11812 h 539732"/>
                  <a:gd name="connsiteX8" fmla="*/ 194057 w 201300"/>
                  <a:gd name="connsiteY8" fmla="*/ 13500 h 539732"/>
                  <a:gd name="connsiteX9" fmla="*/ 201300 w 201300"/>
                  <a:gd name="connsiteY9" fmla="*/ 10156 h 539732"/>
                  <a:gd name="connsiteX10" fmla="*/ 201300 w 201300"/>
                  <a:gd name="connsiteY10" fmla="*/ 539732 h 539732"/>
                  <a:gd name="connsiteX11" fmla="*/ 161995 w 201300"/>
                  <a:gd name="connsiteY11" fmla="*/ 518046 h 539732"/>
                  <a:gd name="connsiteX12" fmla="*/ 143433 w 201300"/>
                  <a:gd name="connsiteY12" fmla="*/ 519734 h 539732"/>
                  <a:gd name="connsiteX13" fmla="*/ 138371 w 201300"/>
                  <a:gd name="connsiteY13" fmla="*/ 507922 h 539732"/>
                  <a:gd name="connsiteX14" fmla="*/ 89435 w 201300"/>
                  <a:gd name="connsiteY14" fmla="*/ 470798 h 539732"/>
                  <a:gd name="connsiteX15" fmla="*/ 64123 w 201300"/>
                  <a:gd name="connsiteY15" fmla="*/ 425237 h 539732"/>
                  <a:gd name="connsiteX16" fmla="*/ 0 w 201300"/>
                  <a:gd name="connsiteY16" fmla="*/ 428612 h 539732"/>
                  <a:gd name="connsiteX17" fmla="*/ 3375 w 201300"/>
                  <a:gd name="connsiteY17" fmla="*/ 413425 h 539732"/>
                  <a:gd name="connsiteX18" fmla="*/ 3375 w 201300"/>
                  <a:gd name="connsiteY18" fmla="*/ 403300 h 539732"/>
                  <a:gd name="connsiteX19" fmla="*/ 11812 w 201300"/>
                  <a:gd name="connsiteY19" fmla="*/ 396550 h 539732"/>
                  <a:gd name="connsiteX20" fmla="*/ 20249 w 201300"/>
                  <a:gd name="connsiteY20" fmla="*/ 372926 h 539732"/>
                  <a:gd name="connsiteX21" fmla="*/ 37124 w 201300"/>
                  <a:gd name="connsiteY21" fmla="*/ 356051 h 539732"/>
                  <a:gd name="connsiteX22" fmla="*/ 13500 w 201300"/>
                  <a:gd name="connsiteY22" fmla="*/ 342552 h 539732"/>
                  <a:gd name="connsiteX23" fmla="*/ 32062 w 201300"/>
                  <a:gd name="connsiteY23" fmla="*/ 313865 h 539732"/>
                  <a:gd name="connsiteX24" fmla="*/ 69185 w 201300"/>
                  <a:gd name="connsiteY24" fmla="*/ 307115 h 539732"/>
                  <a:gd name="connsiteX25" fmla="*/ 82685 w 201300"/>
                  <a:gd name="connsiteY25" fmla="*/ 281804 h 539732"/>
                  <a:gd name="connsiteX26" fmla="*/ 74248 w 201300"/>
                  <a:gd name="connsiteY26" fmla="*/ 269992 h 539732"/>
                  <a:gd name="connsiteX27" fmla="*/ 64123 w 201300"/>
                  <a:gd name="connsiteY27" fmla="*/ 249742 h 539732"/>
                  <a:gd name="connsiteX28" fmla="*/ 23624 w 201300"/>
                  <a:gd name="connsiteY28" fmla="*/ 242992 h 539732"/>
                  <a:gd name="connsiteX29" fmla="*/ 33749 w 201300"/>
                  <a:gd name="connsiteY29" fmla="*/ 227805 h 539732"/>
                  <a:gd name="connsiteX30" fmla="*/ 69185 w 201300"/>
                  <a:gd name="connsiteY30" fmla="*/ 200806 h 539732"/>
                  <a:gd name="connsiteX31" fmla="*/ 57373 w 201300"/>
                  <a:gd name="connsiteY31" fmla="*/ 172120 h 539732"/>
                  <a:gd name="connsiteX32" fmla="*/ 91122 w 201300"/>
                  <a:gd name="connsiteY32" fmla="*/ 178869 h 539732"/>
                  <a:gd name="connsiteX33" fmla="*/ 107997 w 201300"/>
                  <a:gd name="connsiteY33" fmla="*/ 170432 h 539732"/>
                  <a:gd name="connsiteX34" fmla="*/ 99560 w 201300"/>
                  <a:gd name="connsiteY34" fmla="*/ 158620 h 539732"/>
                  <a:gd name="connsiteX35" fmla="*/ 106309 w 201300"/>
                  <a:gd name="connsiteY35" fmla="*/ 151870 h 539732"/>
                  <a:gd name="connsiteX36" fmla="*/ 101247 w 201300"/>
                  <a:gd name="connsiteY36" fmla="*/ 134996 h 539732"/>
                  <a:gd name="connsiteX37" fmla="*/ 67498 w 201300"/>
                  <a:gd name="connsiteY37" fmla="*/ 119809 h 539732"/>
                  <a:gd name="connsiteX38" fmla="*/ 69185 w 201300"/>
                  <a:gd name="connsiteY38" fmla="*/ 99559 h 539732"/>
                  <a:gd name="connsiteX39" fmla="*/ 55686 w 201300"/>
                  <a:gd name="connsiteY39" fmla="*/ 77623 h 539732"/>
                  <a:gd name="connsiteX40" fmla="*/ 38811 w 201300"/>
                  <a:gd name="connsiteY40" fmla="*/ 62436 h 539732"/>
                  <a:gd name="connsiteX41" fmla="*/ 6750 w 201300"/>
                  <a:gd name="connsiteY41" fmla="*/ 42186 h 539732"/>
                  <a:gd name="connsiteX42" fmla="*/ 15187 w 201300"/>
                  <a:gd name="connsiteY42" fmla="*/ 10125 h 539732"/>
                  <a:gd name="connsiteX0" fmla="*/ 32062 w 428068"/>
                  <a:gd name="connsiteY0" fmla="*/ 0 h 539732"/>
                  <a:gd name="connsiteX1" fmla="*/ 35437 w 428068"/>
                  <a:gd name="connsiteY1" fmla="*/ 25312 h 539732"/>
                  <a:gd name="connsiteX2" fmla="*/ 62436 w 428068"/>
                  <a:gd name="connsiteY2" fmla="*/ 37124 h 539732"/>
                  <a:gd name="connsiteX3" fmla="*/ 82685 w 428068"/>
                  <a:gd name="connsiteY3" fmla="*/ 33749 h 539732"/>
                  <a:gd name="connsiteX4" fmla="*/ 101247 w 428068"/>
                  <a:gd name="connsiteY4" fmla="*/ 42186 h 539732"/>
                  <a:gd name="connsiteX5" fmla="*/ 124871 w 428068"/>
                  <a:gd name="connsiteY5" fmla="*/ 26999 h 539732"/>
                  <a:gd name="connsiteX6" fmla="*/ 131621 w 428068"/>
                  <a:gd name="connsiteY6" fmla="*/ 10125 h 539732"/>
                  <a:gd name="connsiteX7" fmla="*/ 145121 w 428068"/>
                  <a:gd name="connsiteY7" fmla="*/ 11812 h 539732"/>
                  <a:gd name="connsiteX8" fmla="*/ 194057 w 428068"/>
                  <a:gd name="connsiteY8" fmla="*/ 13500 h 539732"/>
                  <a:gd name="connsiteX9" fmla="*/ 201300 w 428068"/>
                  <a:gd name="connsiteY9" fmla="*/ 10156 h 539732"/>
                  <a:gd name="connsiteX10" fmla="*/ 428068 w 428068"/>
                  <a:gd name="connsiteY10" fmla="*/ 274905 h 539732"/>
                  <a:gd name="connsiteX11" fmla="*/ 201300 w 428068"/>
                  <a:gd name="connsiteY11" fmla="*/ 539732 h 539732"/>
                  <a:gd name="connsiteX12" fmla="*/ 161995 w 428068"/>
                  <a:gd name="connsiteY12" fmla="*/ 518046 h 539732"/>
                  <a:gd name="connsiteX13" fmla="*/ 143433 w 428068"/>
                  <a:gd name="connsiteY13" fmla="*/ 519734 h 539732"/>
                  <a:gd name="connsiteX14" fmla="*/ 138371 w 428068"/>
                  <a:gd name="connsiteY14" fmla="*/ 507922 h 539732"/>
                  <a:gd name="connsiteX15" fmla="*/ 89435 w 428068"/>
                  <a:gd name="connsiteY15" fmla="*/ 470798 h 539732"/>
                  <a:gd name="connsiteX16" fmla="*/ 64123 w 428068"/>
                  <a:gd name="connsiteY16" fmla="*/ 425237 h 539732"/>
                  <a:gd name="connsiteX17" fmla="*/ 0 w 428068"/>
                  <a:gd name="connsiteY17" fmla="*/ 428612 h 539732"/>
                  <a:gd name="connsiteX18" fmla="*/ 3375 w 428068"/>
                  <a:gd name="connsiteY18" fmla="*/ 413425 h 539732"/>
                  <a:gd name="connsiteX19" fmla="*/ 3375 w 428068"/>
                  <a:gd name="connsiteY19" fmla="*/ 403300 h 539732"/>
                  <a:gd name="connsiteX20" fmla="*/ 11812 w 428068"/>
                  <a:gd name="connsiteY20" fmla="*/ 396550 h 539732"/>
                  <a:gd name="connsiteX21" fmla="*/ 20249 w 428068"/>
                  <a:gd name="connsiteY21" fmla="*/ 372926 h 539732"/>
                  <a:gd name="connsiteX22" fmla="*/ 37124 w 428068"/>
                  <a:gd name="connsiteY22" fmla="*/ 356051 h 539732"/>
                  <a:gd name="connsiteX23" fmla="*/ 13500 w 428068"/>
                  <a:gd name="connsiteY23" fmla="*/ 342552 h 539732"/>
                  <a:gd name="connsiteX24" fmla="*/ 32062 w 428068"/>
                  <a:gd name="connsiteY24" fmla="*/ 313865 h 539732"/>
                  <a:gd name="connsiteX25" fmla="*/ 69185 w 428068"/>
                  <a:gd name="connsiteY25" fmla="*/ 307115 h 539732"/>
                  <a:gd name="connsiteX26" fmla="*/ 82685 w 428068"/>
                  <a:gd name="connsiteY26" fmla="*/ 281804 h 539732"/>
                  <a:gd name="connsiteX27" fmla="*/ 74248 w 428068"/>
                  <a:gd name="connsiteY27" fmla="*/ 269992 h 539732"/>
                  <a:gd name="connsiteX28" fmla="*/ 64123 w 428068"/>
                  <a:gd name="connsiteY28" fmla="*/ 249742 h 539732"/>
                  <a:gd name="connsiteX29" fmla="*/ 23624 w 428068"/>
                  <a:gd name="connsiteY29" fmla="*/ 242992 h 539732"/>
                  <a:gd name="connsiteX30" fmla="*/ 33749 w 428068"/>
                  <a:gd name="connsiteY30" fmla="*/ 227805 h 539732"/>
                  <a:gd name="connsiteX31" fmla="*/ 69185 w 428068"/>
                  <a:gd name="connsiteY31" fmla="*/ 200806 h 539732"/>
                  <a:gd name="connsiteX32" fmla="*/ 57373 w 428068"/>
                  <a:gd name="connsiteY32" fmla="*/ 172120 h 539732"/>
                  <a:gd name="connsiteX33" fmla="*/ 91122 w 428068"/>
                  <a:gd name="connsiteY33" fmla="*/ 178869 h 539732"/>
                  <a:gd name="connsiteX34" fmla="*/ 107997 w 428068"/>
                  <a:gd name="connsiteY34" fmla="*/ 170432 h 539732"/>
                  <a:gd name="connsiteX35" fmla="*/ 99560 w 428068"/>
                  <a:gd name="connsiteY35" fmla="*/ 158620 h 539732"/>
                  <a:gd name="connsiteX36" fmla="*/ 106309 w 428068"/>
                  <a:gd name="connsiteY36" fmla="*/ 151870 h 539732"/>
                  <a:gd name="connsiteX37" fmla="*/ 101247 w 428068"/>
                  <a:gd name="connsiteY37" fmla="*/ 134996 h 539732"/>
                  <a:gd name="connsiteX38" fmla="*/ 67498 w 428068"/>
                  <a:gd name="connsiteY38" fmla="*/ 119809 h 539732"/>
                  <a:gd name="connsiteX39" fmla="*/ 69185 w 428068"/>
                  <a:gd name="connsiteY39" fmla="*/ 99559 h 539732"/>
                  <a:gd name="connsiteX40" fmla="*/ 55686 w 428068"/>
                  <a:gd name="connsiteY40" fmla="*/ 77623 h 539732"/>
                  <a:gd name="connsiteX41" fmla="*/ 38811 w 428068"/>
                  <a:gd name="connsiteY41" fmla="*/ 62436 h 539732"/>
                  <a:gd name="connsiteX42" fmla="*/ 6750 w 428068"/>
                  <a:gd name="connsiteY42" fmla="*/ 42186 h 539732"/>
                  <a:gd name="connsiteX43" fmla="*/ 15187 w 428068"/>
                  <a:gd name="connsiteY43" fmla="*/ 10125 h 539732"/>
                  <a:gd name="connsiteX44" fmla="*/ 32062 w 428068"/>
                  <a:gd name="connsiteY44" fmla="*/ 0 h 539732"/>
                  <a:gd name="connsiteX0" fmla="*/ 428068 w 519508"/>
                  <a:gd name="connsiteY0" fmla="*/ 274905 h 539732"/>
                  <a:gd name="connsiteX1" fmla="*/ 201300 w 519508"/>
                  <a:gd name="connsiteY1" fmla="*/ 539732 h 539732"/>
                  <a:gd name="connsiteX2" fmla="*/ 161995 w 519508"/>
                  <a:gd name="connsiteY2" fmla="*/ 518046 h 539732"/>
                  <a:gd name="connsiteX3" fmla="*/ 143433 w 519508"/>
                  <a:gd name="connsiteY3" fmla="*/ 519734 h 539732"/>
                  <a:gd name="connsiteX4" fmla="*/ 138371 w 519508"/>
                  <a:gd name="connsiteY4" fmla="*/ 507922 h 539732"/>
                  <a:gd name="connsiteX5" fmla="*/ 89435 w 519508"/>
                  <a:gd name="connsiteY5" fmla="*/ 470798 h 539732"/>
                  <a:gd name="connsiteX6" fmla="*/ 64123 w 519508"/>
                  <a:gd name="connsiteY6" fmla="*/ 425237 h 539732"/>
                  <a:gd name="connsiteX7" fmla="*/ 0 w 519508"/>
                  <a:gd name="connsiteY7" fmla="*/ 428612 h 539732"/>
                  <a:gd name="connsiteX8" fmla="*/ 3375 w 519508"/>
                  <a:gd name="connsiteY8" fmla="*/ 413425 h 539732"/>
                  <a:gd name="connsiteX9" fmla="*/ 3375 w 519508"/>
                  <a:gd name="connsiteY9" fmla="*/ 403300 h 539732"/>
                  <a:gd name="connsiteX10" fmla="*/ 11812 w 519508"/>
                  <a:gd name="connsiteY10" fmla="*/ 396550 h 539732"/>
                  <a:gd name="connsiteX11" fmla="*/ 20249 w 519508"/>
                  <a:gd name="connsiteY11" fmla="*/ 372926 h 539732"/>
                  <a:gd name="connsiteX12" fmla="*/ 37124 w 519508"/>
                  <a:gd name="connsiteY12" fmla="*/ 356051 h 539732"/>
                  <a:gd name="connsiteX13" fmla="*/ 13500 w 519508"/>
                  <a:gd name="connsiteY13" fmla="*/ 342552 h 539732"/>
                  <a:gd name="connsiteX14" fmla="*/ 32062 w 519508"/>
                  <a:gd name="connsiteY14" fmla="*/ 313865 h 539732"/>
                  <a:gd name="connsiteX15" fmla="*/ 69185 w 519508"/>
                  <a:gd name="connsiteY15" fmla="*/ 307115 h 539732"/>
                  <a:gd name="connsiteX16" fmla="*/ 82685 w 519508"/>
                  <a:gd name="connsiteY16" fmla="*/ 281804 h 539732"/>
                  <a:gd name="connsiteX17" fmla="*/ 74248 w 519508"/>
                  <a:gd name="connsiteY17" fmla="*/ 269992 h 539732"/>
                  <a:gd name="connsiteX18" fmla="*/ 64123 w 519508"/>
                  <a:gd name="connsiteY18" fmla="*/ 249742 h 539732"/>
                  <a:gd name="connsiteX19" fmla="*/ 23624 w 519508"/>
                  <a:gd name="connsiteY19" fmla="*/ 242992 h 539732"/>
                  <a:gd name="connsiteX20" fmla="*/ 33749 w 519508"/>
                  <a:gd name="connsiteY20" fmla="*/ 227805 h 539732"/>
                  <a:gd name="connsiteX21" fmla="*/ 69185 w 519508"/>
                  <a:gd name="connsiteY21" fmla="*/ 200806 h 539732"/>
                  <a:gd name="connsiteX22" fmla="*/ 57373 w 519508"/>
                  <a:gd name="connsiteY22" fmla="*/ 172120 h 539732"/>
                  <a:gd name="connsiteX23" fmla="*/ 91122 w 519508"/>
                  <a:gd name="connsiteY23" fmla="*/ 178869 h 539732"/>
                  <a:gd name="connsiteX24" fmla="*/ 107997 w 519508"/>
                  <a:gd name="connsiteY24" fmla="*/ 170432 h 539732"/>
                  <a:gd name="connsiteX25" fmla="*/ 99560 w 519508"/>
                  <a:gd name="connsiteY25" fmla="*/ 158620 h 539732"/>
                  <a:gd name="connsiteX26" fmla="*/ 106309 w 519508"/>
                  <a:gd name="connsiteY26" fmla="*/ 151870 h 539732"/>
                  <a:gd name="connsiteX27" fmla="*/ 101247 w 519508"/>
                  <a:gd name="connsiteY27" fmla="*/ 134996 h 539732"/>
                  <a:gd name="connsiteX28" fmla="*/ 67498 w 519508"/>
                  <a:gd name="connsiteY28" fmla="*/ 119809 h 539732"/>
                  <a:gd name="connsiteX29" fmla="*/ 69185 w 519508"/>
                  <a:gd name="connsiteY29" fmla="*/ 99559 h 539732"/>
                  <a:gd name="connsiteX30" fmla="*/ 55686 w 519508"/>
                  <a:gd name="connsiteY30" fmla="*/ 77623 h 539732"/>
                  <a:gd name="connsiteX31" fmla="*/ 38811 w 519508"/>
                  <a:gd name="connsiteY31" fmla="*/ 62436 h 539732"/>
                  <a:gd name="connsiteX32" fmla="*/ 6750 w 519508"/>
                  <a:gd name="connsiteY32" fmla="*/ 42186 h 539732"/>
                  <a:gd name="connsiteX33" fmla="*/ 15187 w 519508"/>
                  <a:gd name="connsiteY33" fmla="*/ 10125 h 539732"/>
                  <a:gd name="connsiteX34" fmla="*/ 32062 w 519508"/>
                  <a:gd name="connsiteY34" fmla="*/ 0 h 539732"/>
                  <a:gd name="connsiteX35" fmla="*/ 35437 w 519508"/>
                  <a:gd name="connsiteY35" fmla="*/ 25312 h 539732"/>
                  <a:gd name="connsiteX36" fmla="*/ 62436 w 519508"/>
                  <a:gd name="connsiteY36" fmla="*/ 37124 h 539732"/>
                  <a:gd name="connsiteX37" fmla="*/ 82685 w 519508"/>
                  <a:gd name="connsiteY37" fmla="*/ 33749 h 539732"/>
                  <a:gd name="connsiteX38" fmla="*/ 101247 w 519508"/>
                  <a:gd name="connsiteY38" fmla="*/ 42186 h 539732"/>
                  <a:gd name="connsiteX39" fmla="*/ 124871 w 519508"/>
                  <a:gd name="connsiteY39" fmla="*/ 26999 h 539732"/>
                  <a:gd name="connsiteX40" fmla="*/ 131621 w 519508"/>
                  <a:gd name="connsiteY40" fmla="*/ 10125 h 539732"/>
                  <a:gd name="connsiteX41" fmla="*/ 145121 w 519508"/>
                  <a:gd name="connsiteY41" fmla="*/ 11812 h 539732"/>
                  <a:gd name="connsiteX42" fmla="*/ 194057 w 519508"/>
                  <a:gd name="connsiteY42" fmla="*/ 13500 h 539732"/>
                  <a:gd name="connsiteX43" fmla="*/ 201300 w 519508"/>
                  <a:gd name="connsiteY43" fmla="*/ 10156 h 539732"/>
                  <a:gd name="connsiteX44" fmla="*/ 519508 w 519508"/>
                  <a:gd name="connsiteY44" fmla="*/ 366345 h 539732"/>
                  <a:gd name="connsiteX0" fmla="*/ 201300 w 519508"/>
                  <a:gd name="connsiteY0" fmla="*/ 539732 h 539732"/>
                  <a:gd name="connsiteX1" fmla="*/ 161995 w 519508"/>
                  <a:gd name="connsiteY1" fmla="*/ 518046 h 539732"/>
                  <a:gd name="connsiteX2" fmla="*/ 143433 w 519508"/>
                  <a:gd name="connsiteY2" fmla="*/ 519734 h 539732"/>
                  <a:gd name="connsiteX3" fmla="*/ 138371 w 519508"/>
                  <a:gd name="connsiteY3" fmla="*/ 507922 h 539732"/>
                  <a:gd name="connsiteX4" fmla="*/ 89435 w 519508"/>
                  <a:gd name="connsiteY4" fmla="*/ 470798 h 539732"/>
                  <a:gd name="connsiteX5" fmla="*/ 64123 w 519508"/>
                  <a:gd name="connsiteY5" fmla="*/ 425237 h 539732"/>
                  <a:gd name="connsiteX6" fmla="*/ 0 w 519508"/>
                  <a:gd name="connsiteY6" fmla="*/ 428612 h 539732"/>
                  <a:gd name="connsiteX7" fmla="*/ 3375 w 519508"/>
                  <a:gd name="connsiteY7" fmla="*/ 413425 h 539732"/>
                  <a:gd name="connsiteX8" fmla="*/ 3375 w 519508"/>
                  <a:gd name="connsiteY8" fmla="*/ 403300 h 539732"/>
                  <a:gd name="connsiteX9" fmla="*/ 11812 w 519508"/>
                  <a:gd name="connsiteY9" fmla="*/ 396550 h 539732"/>
                  <a:gd name="connsiteX10" fmla="*/ 20249 w 519508"/>
                  <a:gd name="connsiteY10" fmla="*/ 372926 h 539732"/>
                  <a:gd name="connsiteX11" fmla="*/ 37124 w 519508"/>
                  <a:gd name="connsiteY11" fmla="*/ 356051 h 539732"/>
                  <a:gd name="connsiteX12" fmla="*/ 13500 w 519508"/>
                  <a:gd name="connsiteY12" fmla="*/ 342552 h 539732"/>
                  <a:gd name="connsiteX13" fmla="*/ 32062 w 519508"/>
                  <a:gd name="connsiteY13" fmla="*/ 313865 h 539732"/>
                  <a:gd name="connsiteX14" fmla="*/ 69185 w 519508"/>
                  <a:gd name="connsiteY14" fmla="*/ 307115 h 539732"/>
                  <a:gd name="connsiteX15" fmla="*/ 82685 w 519508"/>
                  <a:gd name="connsiteY15" fmla="*/ 281804 h 539732"/>
                  <a:gd name="connsiteX16" fmla="*/ 74248 w 519508"/>
                  <a:gd name="connsiteY16" fmla="*/ 269992 h 539732"/>
                  <a:gd name="connsiteX17" fmla="*/ 64123 w 519508"/>
                  <a:gd name="connsiteY17" fmla="*/ 249742 h 539732"/>
                  <a:gd name="connsiteX18" fmla="*/ 23624 w 519508"/>
                  <a:gd name="connsiteY18" fmla="*/ 242992 h 539732"/>
                  <a:gd name="connsiteX19" fmla="*/ 33749 w 519508"/>
                  <a:gd name="connsiteY19" fmla="*/ 227805 h 539732"/>
                  <a:gd name="connsiteX20" fmla="*/ 69185 w 519508"/>
                  <a:gd name="connsiteY20" fmla="*/ 200806 h 539732"/>
                  <a:gd name="connsiteX21" fmla="*/ 57373 w 519508"/>
                  <a:gd name="connsiteY21" fmla="*/ 172120 h 539732"/>
                  <a:gd name="connsiteX22" fmla="*/ 91122 w 519508"/>
                  <a:gd name="connsiteY22" fmla="*/ 178869 h 539732"/>
                  <a:gd name="connsiteX23" fmla="*/ 107997 w 519508"/>
                  <a:gd name="connsiteY23" fmla="*/ 170432 h 539732"/>
                  <a:gd name="connsiteX24" fmla="*/ 99560 w 519508"/>
                  <a:gd name="connsiteY24" fmla="*/ 158620 h 539732"/>
                  <a:gd name="connsiteX25" fmla="*/ 106309 w 519508"/>
                  <a:gd name="connsiteY25" fmla="*/ 151870 h 539732"/>
                  <a:gd name="connsiteX26" fmla="*/ 101247 w 519508"/>
                  <a:gd name="connsiteY26" fmla="*/ 134996 h 539732"/>
                  <a:gd name="connsiteX27" fmla="*/ 67498 w 519508"/>
                  <a:gd name="connsiteY27" fmla="*/ 119809 h 539732"/>
                  <a:gd name="connsiteX28" fmla="*/ 69185 w 519508"/>
                  <a:gd name="connsiteY28" fmla="*/ 99559 h 539732"/>
                  <a:gd name="connsiteX29" fmla="*/ 55686 w 519508"/>
                  <a:gd name="connsiteY29" fmla="*/ 77623 h 539732"/>
                  <a:gd name="connsiteX30" fmla="*/ 38811 w 519508"/>
                  <a:gd name="connsiteY30" fmla="*/ 62436 h 539732"/>
                  <a:gd name="connsiteX31" fmla="*/ 6750 w 519508"/>
                  <a:gd name="connsiteY31" fmla="*/ 42186 h 539732"/>
                  <a:gd name="connsiteX32" fmla="*/ 15187 w 519508"/>
                  <a:gd name="connsiteY32" fmla="*/ 10125 h 539732"/>
                  <a:gd name="connsiteX33" fmla="*/ 32062 w 519508"/>
                  <a:gd name="connsiteY33" fmla="*/ 0 h 539732"/>
                  <a:gd name="connsiteX34" fmla="*/ 35437 w 519508"/>
                  <a:gd name="connsiteY34" fmla="*/ 25312 h 539732"/>
                  <a:gd name="connsiteX35" fmla="*/ 62436 w 519508"/>
                  <a:gd name="connsiteY35" fmla="*/ 37124 h 539732"/>
                  <a:gd name="connsiteX36" fmla="*/ 82685 w 519508"/>
                  <a:gd name="connsiteY36" fmla="*/ 33749 h 539732"/>
                  <a:gd name="connsiteX37" fmla="*/ 101247 w 519508"/>
                  <a:gd name="connsiteY37" fmla="*/ 42186 h 539732"/>
                  <a:gd name="connsiteX38" fmla="*/ 124871 w 519508"/>
                  <a:gd name="connsiteY38" fmla="*/ 26999 h 539732"/>
                  <a:gd name="connsiteX39" fmla="*/ 131621 w 519508"/>
                  <a:gd name="connsiteY39" fmla="*/ 10125 h 539732"/>
                  <a:gd name="connsiteX40" fmla="*/ 145121 w 519508"/>
                  <a:gd name="connsiteY40" fmla="*/ 11812 h 539732"/>
                  <a:gd name="connsiteX41" fmla="*/ 194057 w 519508"/>
                  <a:gd name="connsiteY41" fmla="*/ 13500 h 539732"/>
                  <a:gd name="connsiteX42" fmla="*/ 201300 w 519508"/>
                  <a:gd name="connsiteY42" fmla="*/ 10156 h 539732"/>
                  <a:gd name="connsiteX43" fmla="*/ 519508 w 519508"/>
                  <a:gd name="connsiteY43" fmla="*/ 366345 h 539732"/>
                  <a:gd name="connsiteX0" fmla="*/ 201300 w 201300"/>
                  <a:gd name="connsiteY0" fmla="*/ 539732 h 539732"/>
                  <a:gd name="connsiteX1" fmla="*/ 161995 w 201300"/>
                  <a:gd name="connsiteY1" fmla="*/ 518046 h 539732"/>
                  <a:gd name="connsiteX2" fmla="*/ 143433 w 201300"/>
                  <a:gd name="connsiteY2" fmla="*/ 519734 h 539732"/>
                  <a:gd name="connsiteX3" fmla="*/ 138371 w 201300"/>
                  <a:gd name="connsiteY3" fmla="*/ 507922 h 539732"/>
                  <a:gd name="connsiteX4" fmla="*/ 89435 w 201300"/>
                  <a:gd name="connsiteY4" fmla="*/ 470798 h 539732"/>
                  <a:gd name="connsiteX5" fmla="*/ 64123 w 201300"/>
                  <a:gd name="connsiteY5" fmla="*/ 425237 h 539732"/>
                  <a:gd name="connsiteX6" fmla="*/ 0 w 201300"/>
                  <a:gd name="connsiteY6" fmla="*/ 428612 h 539732"/>
                  <a:gd name="connsiteX7" fmla="*/ 3375 w 201300"/>
                  <a:gd name="connsiteY7" fmla="*/ 413425 h 539732"/>
                  <a:gd name="connsiteX8" fmla="*/ 3375 w 201300"/>
                  <a:gd name="connsiteY8" fmla="*/ 403300 h 539732"/>
                  <a:gd name="connsiteX9" fmla="*/ 11812 w 201300"/>
                  <a:gd name="connsiteY9" fmla="*/ 396550 h 539732"/>
                  <a:gd name="connsiteX10" fmla="*/ 20249 w 201300"/>
                  <a:gd name="connsiteY10" fmla="*/ 372926 h 539732"/>
                  <a:gd name="connsiteX11" fmla="*/ 37124 w 201300"/>
                  <a:gd name="connsiteY11" fmla="*/ 356051 h 539732"/>
                  <a:gd name="connsiteX12" fmla="*/ 13500 w 201300"/>
                  <a:gd name="connsiteY12" fmla="*/ 342552 h 539732"/>
                  <a:gd name="connsiteX13" fmla="*/ 32062 w 201300"/>
                  <a:gd name="connsiteY13" fmla="*/ 313865 h 539732"/>
                  <a:gd name="connsiteX14" fmla="*/ 69185 w 201300"/>
                  <a:gd name="connsiteY14" fmla="*/ 307115 h 539732"/>
                  <a:gd name="connsiteX15" fmla="*/ 82685 w 201300"/>
                  <a:gd name="connsiteY15" fmla="*/ 281804 h 539732"/>
                  <a:gd name="connsiteX16" fmla="*/ 74248 w 201300"/>
                  <a:gd name="connsiteY16" fmla="*/ 269992 h 539732"/>
                  <a:gd name="connsiteX17" fmla="*/ 64123 w 201300"/>
                  <a:gd name="connsiteY17" fmla="*/ 249742 h 539732"/>
                  <a:gd name="connsiteX18" fmla="*/ 23624 w 201300"/>
                  <a:gd name="connsiteY18" fmla="*/ 242992 h 539732"/>
                  <a:gd name="connsiteX19" fmla="*/ 33749 w 201300"/>
                  <a:gd name="connsiteY19" fmla="*/ 227805 h 539732"/>
                  <a:gd name="connsiteX20" fmla="*/ 69185 w 201300"/>
                  <a:gd name="connsiteY20" fmla="*/ 200806 h 539732"/>
                  <a:gd name="connsiteX21" fmla="*/ 57373 w 201300"/>
                  <a:gd name="connsiteY21" fmla="*/ 172120 h 539732"/>
                  <a:gd name="connsiteX22" fmla="*/ 91122 w 201300"/>
                  <a:gd name="connsiteY22" fmla="*/ 178869 h 539732"/>
                  <a:gd name="connsiteX23" fmla="*/ 107997 w 201300"/>
                  <a:gd name="connsiteY23" fmla="*/ 170432 h 539732"/>
                  <a:gd name="connsiteX24" fmla="*/ 99560 w 201300"/>
                  <a:gd name="connsiteY24" fmla="*/ 158620 h 539732"/>
                  <a:gd name="connsiteX25" fmla="*/ 106309 w 201300"/>
                  <a:gd name="connsiteY25" fmla="*/ 151870 h 539732"/>
                  <a:gd name="connsiteX26" fmla="*/ 101247 w 201300"/>
                  <a:gd name="connsiteY26" fmla="*/ 134996 h 539732"/>
                  <a:gd name="connsiteX27" fmla="*/ 67498 w 201300"/>
                  <a:gd name="connsiteY27" fmla="*/ 119809 h 539732"/>
                  <a:gd name="connsiteX28" fmla="*/ 69185 w 201300"/>
                  <a:gd name="connsiteY28" fmla="*/ 99559 h 539732"/>
                  <a:gd name="connsiteX29" fmla="*/ 55686 w 201300"/>
                  <a:gd name="connsiteY29" fmla="*/ 77623 h 539732"/>
                  <a:gd name="connsiteX30" fmla="*/ 38811 w 201300"/>
                  <a:gd name="connsiteY30" fmla="*/ 62436 h 539732"/>
                  <a:gd name="connsiteX31" fmla="*/ 6750 w 201300"/>
                  <a:gd name="connsiteY31" fmla="*/ 42186 h 539732"/>
                  <a:gd name="connsiteX32" fmla="*/ 15187 w 201300"/>
                  <a:gd name="connsiteY32" fmla="*/ 10125 h 539732"/>
                  <a:gd name="connsiteX33" fmla="*/ 32062 w 201300"/>
                  <a:gd name="connsiteY33" fmla="*/ 0 h 539732"/>
                  <a:gd name="connsiteX34" fmla="*/ 35437 w 201300"/>
                  <a:gd name="connsiteY34" fmla="*/ 25312 h 539732"/>
                  <a:gd name="connsiteX35" fmla="*/ 62436 w 201300"/>
                  <a:gd name="connsiteY35" fmla="*/ 37124 h 539732"/>
                  <a:gd name="connsiteX36" fmla="*/ 82685 w 201300"/>
                  <a:gd name="connsiteY36" fmla="*/ 33749 h 539732"/>
                  <a:gd name="connsiteX37" fmla="*/ 101247 w 201300"/>
                  <a:gd name="connsiteY37" fmla="*/ 42186 h 539732"/>
                  <a:gd name="connsiteX38" fmla="*/ 124871 w 201300"/>
                  <a:gd name="connsiteY38" fmla="*/ 26999 h 539732"/>
                  <a:gd name="connsiteX39" fmla="*/ 131621 w 201300"/>
                  <a:gd name="connsiteY39" fmla="*/ 10125 h 539732"/>
                  <a:gd name="connsiteX40" fmla="*/ 145121 w 201300"/>
                  <a:gd name="connsiteY40" fmla="*/ 11812 h 539732"/>
                  <a:gd name="connsiteX41" fmla="*/ 194057 w 201300"/>
                  <a:gd name="connsiteY41" fmla="*/ 13500 h 539732"/>
                  <a:gd name="connsiteX42" fmla="*/ 201300 w 201300"/>
                  <a:gd name="connsiteY42" fmla="*/ 10156 h 539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01300" h="539732">
                    <a:moveTo>
                      <a:pt x="201300" y="539732"/>
                    </a:moveTo>
                    <a:lnTo>
                      <a:pt x="161995" y="518046"/>
                    </a:lnTo>
                    <a:lnTo>
                      <a:pt x="143433" y="519734"/>
                    </a:lnTo>
                    <a:lnTo>
                      <a:pt x="138371" y="507922"/>
                    </a:lnTo>
                    <a:lnTo>
                      <a:pt x="89435" y="470798"/>
                    </a:lnTo>
                    <a:lnTo>
                      <a:pt x="64123" y="425237"/>
                    </a:lnTo>
                    <a:lnTo>
                      <a:pt x="0" y="428612"/>
                    </a:lnTo>
                    <a:lnTo>
                      <a:pt x="3375" y="413425"/>
                    </a:lnTo>
                    <a:lnTo>
                      <a:pt x="3375" y="403300"/>
                    </a:lnTo>
                    <a:lnTo>
                      <a:pt x="11812" y="396550"/>
                    </a:lnTo>
                    <a:lnTo>
                      <a:pt x="20249" y="372926"/>
                    </a:lnTo>
                    <a:lnTo>
                      <a:pt x="37124" y="356051"/>
                    </a:lnTo>
                    <a:lnTo>
                      <a:pt x="13500" y="342552"/>
                    </a:lnTo>
                    <a:lnTo>
                      <a:pt x="32062" y="313865"/>
                    </a:lnTo>
                    <a:lnTo>
                      <a:pt x="69185" y="307115"/>
                    </a:lnTo>
                    <a:lnTo>
                      <a:pt x="82685" y="281804"/>
                    </a:lnTo>
                    <a:lnTo>
                      <a:pt x="74248" y="269992"/>
                    </a:lnTo>
                    <a:lnTo>
                      <a:pt x="64123" y="249742"/>
                    </a:lnTo>
                    <a:lnTo>
                      <a:pt x="23624" y="242992"/>
                    </a:lnTo>
                    <a:lnTo>
                      <a:pt x="33749" y="227805"/>
                    </a:lnTo>
                    <a:lnTo>
                      <a:pt x="69185" y="200806"/>
                    </a:lnTo>
                    <a:lnTo>
                      <a:pt x="57373" y="172120"/>
                    </a:lnTo>
                    <a:lnTo>
                      <a:pt x="91122" y="178869"/>
                    </a:lnTo>
                    <a:lnTo>
                      <a:pt x="107997" y="170432"/>
                    </a:lnTo>
                    <a:lnTo>
                      <a:pt x="99560" y="158620"/>
                    </a:lnTo>
                    <a:lnTo>
                      <a:pt x="106309" y="151870"/>
                    </a:lnTo>
                    <a:lnTo>
                      <a:pt x="101247" y="134996"/>
                    </a:lnTo>
                    <a:lnTo>
                      <a:pt x="67498" y="119809"/>
                    </a:lnTo>
                    <a:lnTo>
                      <a:pt x="69185" y="99559"/>
                    </a:lnTo>
                    <a:lnTo>
                      <a:pt x="55686" y="77623"/>
                    </a:lnTo>
                    <a:lnTo>
                      <a:pt x="38811" y="62436"/>
                    </a:lnTo>
                    <a:lnTo>
                      <a:pt x="6750" y="42186"/>
                    </a:lnTo>
                    <a:lnTo>
                      <a:pt x="15187" y="10125"/>
                    </a:lnTo>
                    <a:lnTo>
                      <a:pt x="32062" y="0"/>
                    </a:lnTo>
                    <a:lnTo>
                      <a:pt x="35437" y="25312"/>
                    </a:lnTo>
                    <a:lnTo>
                      <a:pt x="62436" y="37124"/>
                    </a:lnTo>
                    <a:lnTo>
                      <a:pt x="82685" y="33749"/>
                    </a:lnTo>
                    <a:lnTo>
                      <a:pt x="101247" y="42186"/>
                    </a:lnTo>
                    <a:lnTo>
                      <a:pt x="124871" y="26999"/>
                    </a:lnTo>
                    <a:lnTo>
                      <a:pt x="131621" y="10125"/>
                    </a:lnTo>
                    <a:lnTo>
                      <a:pt x="145121" y="11812"/>
                    </a:lnTo>
                    <a:lnTo>
                      <a:pt x="194057" y="13500"/>
                    </a:lnTo>
                    <a:lnTo>
                      <a:pt x="201300" y="10156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843B229E-B443-C6FE-0B7E-F4B1F01E58B9}"/>
                  </a:ext>
                </a:extLst>
              </p:cNvPr>
              <p:cNvSpPr/>
              <p:nvPr/>
            </p:nvSpPr>
            <p:spPr>
              <a:xfrm>
                <a:off x="651511" y="836998"/>
                <a:ext cx="1102782" cy="1078675"/>
              </a:xfrm>
              <a:custGeom>
                <a:avLst/>
                <a:gdLst>
                  <a:gd name="connsiteX0" fmla="*/ 554974 w 1102782"/>
                  <a:gd name="connsiteY0" fmla="*/ 0 h 1078675"/>
                  <a:gd name="connsiteX1" fmla="*/ 1095666 w 1102782"/>
                  <a:gd name="connsiteY1" fmla="*/ 0 h 1078675"/>
                  <a:gd name="connsiteX2" fmla="*/ 1102782 w 1102782"/>
                  <a:gd name="connsiteY2" fmla="*/ 11069 h 1078675"/>
                  <a:gd name="connsiteX3" fmla="*/ 1098732 w 1102782"/>
                  <a:gd name="connsiteY3" fmla="*/ 27269 h 1078675"/>
                  <a:gd name="connsiteX4" fmla="*/ 1102782 w 1102782"/>
                  <a:gd name="connsiteY4" fmla="*/ 37393 h 1078675"/>
                  <a:gd name="connsiteX5" fmla="*/ 1086583 w 1102782"/>
                  <a:gd name="connsiteY5" fmla="*/ 57643 h 1078675"/>
                  <a:gd name="connsiteX6" fmla="*/ 1086583 w 1102782"/>
                  <a:gd name="connsiteY6" fmla="*/ 142690 h 1078675"/>
                  <a:gd name="connsiteX7" fmla="*/ 1025835 w 1102782"/>
                  <a:gd name="connsiteY7" fmla="*/ 164964 h 1078675"/>
                  <a:gd name="connsiteX8" fmla="*/ 979261 w 1102782"/>
                  <a:gd name="connsiteY8" fmla="*/ 185214 h 1078675"/>
                  <a:gd name="connsiteX9" fmla="*/ 969136 w 1102782"/>
                  <a:gd name="connsiteY9" fmla="*/ 201413 h 1078675"/>
                  <a:gd name="connsiteX10" fmla="*/ 983311 w 1102782"/>
                  <a:gd name="connsiteY10" fmla="*/ 203438 h 1078675"/>
                  <a:gd name="connsiteX11" fmla="*/ 993436 w 1102782"/>
                  <a:gd name="connsiteY11" fmla="*/ 241912 h 1078675"/>
                  <a:gd name="connsiteX12" fmla="*/ 961037 w 1102782"/>
                  <a:gd name="connsiteY12" fmla="*/ 266211 h 1078675"/>
                  <a:gd name="connsiteX13" fmla="*/ 948682 w 1102782"/>
                  <a:gd name="connsiteY13" fmla="*/ 326216 h 1078675"/>
                  <a:gd name="connsiteX14" fmla="*/ 925094 w 1102782"/>
                  <a:gd name="connsiteY14" fmla="*/ 318353 h 1078675"/>
                  <a:gd name="connsiteX15" fmla="*/ 882064 w 1102782"/>
                  <a:gd name="connsiteY15" fmla="*/ 343665 h 1078675"/>
                  <a:gd name="connsiteX16" fmla="*/ 839034 w 1102782"/>
                  <a:gd name="connsiteY16" fmla="*/ 313291 h 1078675"/>
                  <a:gd name="connsiteX17" fmla="*/ 808660 w 1102782"/>
                  <a:gd name="connsiteY17" fmla="*/ 331009 h 1078675"/>
                  <a:gd name="connsiteX18" fmla="*/ 770692 w 1102782"/>
                  <a:gd name="connsiteY18" fmla="*/ 325946 h 1078675"/>
                  <a:gd name="connsiteX19" fmla="*/ 755505 w 1102782"/>
                  <a:gd name="connsiteY19" fmla="*/ 305697 h 1078675"/>
                  <a:gd name="connsiteX20" fmla="*/ 735256 w 1102782"/>
                  <a:gd name="connsiteY20" fmla="*/ 313291 h 1078675"/>
                  <a:gd name="connsiteX21" fmla="*/ 699820 w 1102782"/>
                  <a:gd name="connsiteY21" fmla="*/ 343665 h 1078675"/>
                  <a:gd name="connsiteX22" fmla="*/ 694757 w 1102782"/>
                  <a:gd name="connsiteY22" fmla="*/ 368977 h 1078675"/>
                  <a:gd name="connsiteX23" fmla="*/ 659321 w 1102782"/>
                  <a:gd name="connsiteY23" fmla="*/ 414537 h 1078675"/>
                  <a:gd name="connsiteX24" fmla="*/ 644134 w 1102782"/>
                  <a:gd name="connsiteY24" fmla="*/ 439850 h 1078675"/>
                  <a:gd name="connsiteX25" fmla="*/ 616291 w 1102782"/>
                  <a:gd name="connsiteY25" fmla="*/ 457567 h 1078675"/>
                  <a:gd name="connsiteX26" fmla="*/ 583386 w 1102782"/>
                  <a:gd name="connsiteY26" fmla="*/ 457567 h 1078675"/>
                  <a:gd name="connsiteX27" fmla="*/ 542887 w 1102782"/>
                  <a:gd name="connsiteY27" fmla="*/ 513253 h 1078675"/>
                  <a:gd name="connsiteX28" fmla="*/ 608697 w 1102782"/>
                  <a:gd name="connsiteY28" fmla="*/ 536034 h 1078675"/>
                  <a:gd name="connsiteX29" fmla="*/ 611228 w 1102782"/>
                  <a:gd name="connsiteY29" fmla="*/ 563877 h 1078675"/>
                  <a:gd name="connsiteX30" fmla="*/ 580854 w 1102782"/>
                  <a:gd name="connsiteY30" fmla="*/ 563877 h 1078675"/>
                  <a:gd name="connsiteX31" fmla="*/ 568199 w 1102782"/>
                  <a:gd name="connsiteY31" fmla="*/ 584126 h 1078675"/>
                  <a:gd name="connsiteX32" fmla="*/ 527700 w 1102782"/>
                  <a:gd name="connsiteY32" fmla="*/ 571470 h 1078675"/>
                  <a:gd name="connsiteX33" fmla="*/ 466952 w 1102782"/>
                  <a:gd name="connsiteY33" fmla="*/ 609437 h 1078675"/>
                  <a:gd name="connsiteX34" fmla="*/ 403673 w 1102782"/>
                  <a:gd name="connsiteY34" fmla="*/ 606906 h 1078675"/>
                  <a:gd name="connsiteX35" fmla="*/ 373298 w 1102782"/>
                  <a:gd name="connsiteY35" fmla="*/ 594251 h 1078675"/>
                  <a:gd name="connsiteX36" fmla="*/ 368236 w 1102782"/>
                  <a:gd name="connsiteY36" fmla="*/ 614500 h 1078675"/>
                  <a:gd name="connsiteX37" fmla="*/ 345455 w 1102782"/>
                  <a:gd name="connsiteY37" fmla="*/ 634749 h 1078675"/>
                  <a:gd name="connsiteX38" fmla="*/ 327737 w 1102782"/>
                  <a:gd name="connsiteY38" fmla="*/ 609437 h 1078675"/>
                  <a:gd name="connsiteX39" fmla="*/ 289769 w 1102782"/>
                  <a:gd name="connsiteY39" fmla="*/ 619562 h 1078675"/>
                  <a:gd name="connsiteX40" fmla="*/ 274582 w 1102782"/>
                  <a:gd name="connsiteY40" fmla="*/ 611969 h 1078675"/>
                  <a:gd name="connsiteX41" fmla="*/ 261927 w 1102782"/>
                  <a:gd name="connsiteY41" fmla="*/ 634749 h 1078675"/>
                  <a:gd name="connsiteX42" fmla="*/ 239146 w 1102782"/>
                  <a:gd name="connsiteY42" fmla="*/ 601845 h 1078675"/>
                  <a:gd name="connsiteX43" fmla="*/ 218897 w 1102782"/>
                  <a:gd name="connsiteY43" fmla="*/ 601845 h 1078675"/>
                  <a:gd name="connsiteX44" fmla="*/ 218897 w 1102782"/>
                  <a:gd name="connsiteY44" fmla="*/ 632219 h 1078675"/>
                  <a:gd name="connsiteX45" fmla="*/ 206241 w 1102782"/>
                  <a:gd name="connsiteY45" fmla="*/ 660061 h 1078675"/>
                  <a:gd name="connsiteX46" fmla="*/ 153086 w 1102782"/>
                  <a:gd name="connsiteY46" fmla="*/ 687904 h 1078675"/>
                  <a:gd name="connsiteX47" fmla="*/ 137899 w 1102782"/>
                  <a:gd name="connsiteY47" fmla="*/ 708153 h 1078675"/>
                  <a:gd name="connsiteX48" fmla="*/ 155617 w 1102782"/>
                  <a:gd name="connsiteY48" fmla="*/ 718278 h 1078675"/>
                  <a:gd name="connsiteX49" fmla="*/ 122712 w 1102782"/>
                  <a:gd name="connsiteY49" fmla="*/ 786620 h 1078675"/>
                  <a:gd name="connsiteX50" fmla="*/ 137899 w 1102782"/>
                  <a:gd name="connsiteY50" fmla="*/ 806869 h 1078675"/>
                  <a:gd name="connsiteX51" fmla="*/ 122712 w 1102782"/>
                  <a:gd name="connsiteY51" fmla="*/ 844837 h 1078675"/>
                  <a:gd name="connsiteX52" fmla="*/ 84744 w 1102782"/>
                  <a:gd name="connsiteY52" fmla="*/ 877742 h 1078675"/>
                  <a:gd name="connsiteX53" fmla="*/ 72089 w 1102782"/>
                  <a:gd name="connsiteY53" fmla="*/ 880273 h 1078675"/>
                  <a:gd name="connsiteX54" fmla="*/ 56902 w 1102782"/>
                  <a:gd name="connsiteY54" fmla="*/ 903053 h 1078675"/>
                  <a:gd name="connsiteX55" fmla="*/ 74620 w 1102782"/>
                  <a:gd name="connsiteY55" fmla="*/ 910647 h 1078675"/>
                  <a:gd name="connsiteX56" fmla="*/ 82564 w 1102782"/>
                  <a:gd name="connsiteY56" fmla="*/ 936465 h 1078675"/>
                  <a:gd name="connsiteX57" fmla="*/ 53864 w 1102782"/>
                  <a:gd name="connsiteY57" fmla="*/ 936465 h 1078675"/>
                  <a:gd name="connsiteX58" fmla="*/ 45764 w 1102782"/>
                  <a:gd name="connsiteY58" fmla="*/ 952665 h 1078675"/>
                  <a:gd name="connsiteX59" fmla="*/ 27540 w 1102782"/>
                  <a:gd name="connsiteY59" fmla="*/ 974939 h 1078675"/>
                  <a:gd name="connsiteX60" fmla="*/ 19440 w 1102782"/>
                  <a:gd name="connsiteY60" fmla="*/ 991138 h 1078675"/>
                  <a:gd name="connsiteX61" fmla="*/ 43740 w 1102782"/>
                  <a:gd name="connsiteY61" fmla="*/ 1023537 h 1078675"/>
                  <a:gd name="connsiteX62" fmla="*/ 37665 w 1102782"/>
                  <a:gd name="connsiteY62" fmla="*/ 1031637 h 1078675"/>
                  <a:gd name="connsiteX63" fmla="*/ 23490 w 1102782"/>
                  <a:gd name="connsiteY63" fmla="*/ 1041762 h 1078675"/>
                  <a:gd name="connsiteX64" fmla="*/ 0 w 1102782"/>
                  <a:gd name="connsiteY64" fmla="*/ 1078675 h 1078675"/>
                  <a:gd name="connsiteX65" fmla="*/ 0 w 1102782"/>
                  <a:gd name="connsiteY65" fmla="*/ 593264 h 1078675"/>
                  <a:gd name="connsiteX66" fmla="*/ 18934 w 1102782"/>
                  <a:gd name="connsiteY66" fmla="*/ 579063 h 1078675"/>
                  <a:gd name="connsiteX67" fmla="*/ 29059 w 1102782"/>
                  <a:gd name="connsiteY67" fmla="*/ 553752 h 1078675"/>
                  <a:gd name="connsiteX68" fmla="*/ 46777 w 1102782"/>
                  <a:gd name="connsiteY68" fmla="*/ 543627 h 1078675"/>
                  <a:gd name="connsiteX69" fmla="*/ 74620 w 1102782"/>
                  <a:gd name="connsiteY69" fmla="*/ 513253 h 1078675"/>
                  <a:gd name="connsiteX70" fmla="*/ 99932 w 1102782"/>
                  <a:gd name="connsiteY70" fmla="*/ 490473 h 1078675"/>
                  <a:gd name="connsiteX71" fmla="*/ 145492 w 1102782"/>
                  <a:gd name="connsiteY71" fmla="*/ 442381 h 1078675"/>
                  <a:gd name="connsiteX72" fmla="*/ 231553 w 1102782"/>
                  <a:gd name="connsiteY72" fmla="*/ 368977 h 1078675"/>
                  <a:gd name="connsiteX73" fmla="*/ 282176 w 1102782"/>
                  <a:gd name="connsiteY73" fmla="*/ 361383 h 1078675"/>
                  <a:gd name="connsiteX74" fmla="*/ 302426 w 1102782"/>
                  <a:gd name="connsiteY74" fmla="*/ 318353 h 1078675"/>
                  <a:gd name="connsiteX75" fmla="*/ 347986 w 1102782"/>
                  <a:gd name="connsiteY75" fmla="*/ 265198 h 1078675"/>
                  <a:gd name="connsiteX76" fmla="*/ 360642 w 1102782"/>
                  <a:gd name="connsiteY76" fmla="*/ 229762 h 1078675"/>
                  <a:gd name="connsiteX77" fmla="*/ 426453 w 1102782"/>
                  <a:gd name="connsiteY77" fmla="*/ 179139 h 1078675"/>
                  <a:gd name="connsiteX78" fmla="*/ 504920 w 1102782"/>
                  <a:gd name="connsiteY78" fmla="*/ 138640 h 1078675"/>
                  <a:gd name="connsiteX79" fmla="*/ 547949 w 1102782"/>
                  <a:gd name="connsiteY79" fmla="*/ 123452 h 1078675"/>
                  <a:gd name="connsiteX80" fmla="*/ 568199 w 1102782"/>
                  <a:gd name="connsiteY80" fmla="*/ 85486 h 1078675"/>
                  <a:gd name="connsiteX81" fmla="*/ 575792 w 1102782"/>
                  <a:gd name="connsiteY81" fmla="*/ 22206 h 107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1102782" h="1078675">
                    <a:moveTo>
                      <a:pt x="554974" y="0"/>
                    </a:moveTo>
                    <a:lnTo>
                      <a:pt x="1095666" y="0"/>
                    </a:lnTo>
                    <a:lnTo>
                      <a:pt x="1102782" y="11069"/>
                    </a:lnTo>
                    <a:lnTo>
                      <a:pt x="1098732" y="27269"/>
                    </a:lnTo>
                    <a:lnTo>
                      <a:pt x="1102782" y="37393"/>
                    </a:lnTo>
                    <a:lnTo>
                      <a:pt x="1086583" y="57643"/>
                    </a:lnTo>
                    <a:lnTo>
                      <a:pt x="1086583" y="142690"/>
                    </a:lnTo>
                    <a:lnTo>
                      <a:pt x="1025835" y="164964"/>
                    </a:lnTo>
                    <a:lnTo>
                      <a:pt x="979261" y="185214"/>
                    </a:lnTo>
                    <a:lnTo>
                      <a:pt x="969136" y="201413"/>
                    </a:lnTo>
                    <a:lnTo>
                      <a:pt x="983311" y="203438"/>
                    </a:lnTo>
                    <a:lnTo>
                      <a:pt x="993436" y="241912"/>
                    </a:lnTo>
                    <a:lnTo>
                      <a:pt x="961037" y="266211"/>
                    </a:lnTo>
                    <a:lnTo>
                      <a:pt x="948682" y="326216"/>
                    </a:lnTo>
                    <a:lnTo>
                      <a:pt x="925094" y="318353"/>
                    </a:lnTo>
                    <a:lnTo>
                      <a:pt x="882064" y="343665"/>
                    </a:lnTo>
                    <a:lnTo>
                      <a:pt x="839034" y="313291"/>
                    </a:lnTo>
                    <a:lnTo>
                      <a:pt x="808660" y="331009"/>
                    </a:lnTo>
                    <a:lnTo>
                      <a:pt x="770692" y="325946"/>
                    </a:lnTo>
                    <a:lnTo>
                      <a:pt x="755505" y="305697"/>
                    </a:lnTo>
                    <a:lnTo>
                      <a:pt x="735256" y="313291"/>
                    </a:lnTo>
                    <a:lnTo>
                      <a:pt x="699820" y="343665"/>
                    </a:lnTo>
                    <a:lnTo>
                      <a:pt x="694757" y="368977"/>
                    </a:lnTo>
                    <a:lnTo>
                      <a:pt x="659321" y="414537"/>
                    </a:lnTo>
                    <a:lnTo>
                      <a:pt x="644134" y="439850"/>
                    </a:lnTo>
                    <a:lnTo>
                      <a:pt x="616291" y="457567"/>
                    </a:lnTo>
                    <a:lnTo>
                      <a:pt x="583386" y="457567"/>
                    </a:lnTo>
                    <a:lnTo>
                      <a:pt x="542887" y="513253"/>
                    </a:lnTo>
                    <a:lnTo>
                      <a:pt x="608697" y="536034"/>
                    </a:lnTo>
                    <a:lnTo>
                      <a:pt x="611228" y="563877"/>
                    </a:lnTo>
                    <a:lnTo>
                      <a:pt x="580854" y="563877"/>
                    </a:lnTo>
                    <a:lnTo>
                      <a:pt x="568199" y="584126"/>
                    </a:lnTo>
                    <a:lnTo>
                      <a:pt x="527700" y="571470"/>
                    </a:lnTo>
                    <a:lnTo>
                      <a:pt x="466952" y="609437"/>
                    </a:lnTo>
                    <a:lnTo>
                      <a:pt x="403673" y="606906"/>
                    </a:lnTo>
                    <a:lnTo>
                      <a:pt x="373298" y="594251"/>
                    </a:lnTo>
                    <a:lnTo>
                      <a:pt x="368236" y="614500"/>
                    </a:lnTo>
                    <a:lnTo>
                      <a:pt x="345455" y="634749"/>
                    </a:lnTo>
                    <a:lnTo>
                      <a:pt x="327737" y="609437"/>
                    </a:lnTo>
                    <a:lnTo>
                      <a:pt x="289769" y="619562"/>
                    </a:lnTo>
                    <a:lnTo>
                      <a:pt x="274582" y="611969"/>
                    </a:lnTo>
                    <a:lnTo>
                      <a:pt x="261927" y="634749"/>
                    </a:lnTo>
                    <a:lnTo>
                      <a:pt x="239146" y="601845"/>
                    </a:lnTo>
                    <a:lnTo>
                      <a:pt x="218897" y="601845"/>
                    </a:lnTo>
                    <a:lnTo>
                      <a:pt x="218897" y="632219"/>
                    </a:lnTo>
                    <a:lnTo>
                      <a:pt x="206241" y="660061"/>
                    </a:lnTo>
                    <a:lnTo>
                      <a:pt x="153086" y="687904"/>
                    </a:lnTo>
                    <a:lnTo>
                      <a:pt x="137899" y="708153"/>
                    </a:lnTo>
                    <a:lnTo>
                      <a:pt x="155617" y="718278"/>
                    </a:lnTo>
                    <a:lnTo>
                      <a:pt x="122712" y="786620"/>
                    </a:lnTo>
                    <a:lnTo>
                      <a:pt x="137899" y="806869"/>
                    </a:lnTo>
                    <a:lnTo>
                      <a:pt x="122712" y="844837"/>
                    </a:lnTo>
                    <a:lnTo>
                      <a:pt x="84744" y="877742"/>
                    </a:lnTo>
                    <a:lnTo>
                      <a:pt x="72089" y="880273"/>
                    </a:lnTo>
                    <a:lnTo>
                      <a:pt x="56902" y="903053"/>
                    </a:lnTo>
                    <a:lnTo>
                      <a:pt x="74620" y="910647"/>
                    </a:lnTo>
                    <a:lnTo>
                      <a:pt x="82564" y="936465"/>
                    </a:lnTo>
                    <a:lnTo>
                      <a:pt x="53864" y="936465"/>
                    </a:lnTo>
                    <a:lnTo>
                      <a:pt x="45764" y="952665"/>
                    </a:lnTo>
                    <a:lnTo>
                      <a:pt x="27540" y="974939"/>
                    </a:lnTo>
                    <a:lnTo>
                      <a:pt x="19440" y="991138"/>
                    </a:lnTo>
                    <a:lnTo>
                      <a:pt x="43740" y="1023537"/>
                    </a:lnTo>
                    <a:lnTo>
                      <a:pt x="37665" y="1031637"/>
                    </a:lnTo>
                    <a:lnTo>
                      <a:pt x="23490" y="1041762"/>
                    </a:lnTo>
                    <a:lnTo>
                      <a:pt x="0" y="1078675"/>
                    </a:lnTo>
                    <a:lnTo>
                      <a:pt x="0" y="593264"/>
                    </a:lnTo>
                    <a:lnTo>
                      <a:pt x="18934" y="579063"/>
                    </a:lnTo>
                    <a:lnTo>
                      <a:pt x="29059" y="553752"/>
                    </a:lnTo>
                    <a:lnTo>
                      <a:pt x="46777" y="543627"/>
                    </a:lnTo>
                    <a:lnTo>
                      <a:pt x="74620" y="513253"/>
                    </a:lnTo>
                    <a:lnTo>
                      <a:pt x="99932" y="490473"/>
                    </a:lnTo>
                    <a:lnTo>
                      <a:pt x="145492" y="442381"/>
                    </a:lnTo>
                    <a:lnTo>
                      <a:pt x="231553" y="368977"/>
                    </a:lnTo>
                    <a:lnTo>
                      <a:pt x="282176" y="361383"/>
                    </a:lnTo>
                    <a:lnTo>
                      <a:pt x="302426" y="318353"/>
                    </a:lnTo>
                    <a:lnTo>
                      <a:pt x="347986" y="265198"/>
                    </a:lnTo>
                    <a:lnTo>
                      <a:pt x="360642" y="229762"/>
                    </a:lnTo>
                    <a:lnTo>
                      <a:pt x="426453" y="179139"/>
                    </a:lnTo>
                    <a:lnTo>
                      <a:pt x="504920" y="138640"/>
                    </a:lnTo>
                    <a:lnTo>
                      <a:pt x="547949" y="123452"/>
                    </a:lnTo>
                    <a:lnTo>
                      <a:pt x="568199" y="85486"/>
                    </a:lnTo>
                    <a:lnTo>
                      <a:pt x="575792" y="2220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F4286D37-CFF7-07CE-4465-6544ECD6C1EA}"/>
                  </a:ext>
                </a:extLst>
              </p:cNvPr>
              <p:cNvSpPr/>
              <p:nvPr/>
            </p:nvSpPr>
            <p:spPr>
              <a:xfrm>
                <a:off x="1712608" y="898691"/>
                <a:ext cx="948183" cy="902110"/>
              </a:xfrm>
              <a:custGeom>
                <a:avLst/>
                <a:gdLst>
                  <a:gd name="connsiteX0" fmla="*/ 2237124 w 3568084"/>
                  <a:gd name="connsiteY0" fmla="*/ 0 h 3394710"/>
                  <a:gd name="connsiteX1" fmla="*/ 2267604 w 3568084"/>
                  <a:gd name="connsiteY1" fmla="*/ 45720 h 3394710"/>
                  <a:gd name="connsiteX2" fmla="*/ 2221884 w 3568084"/>
                  <a:gd name="connsiteY2" fmla="*/ 144780 h 3394710"/>
                  <a:gd name="connsiteX3" fmla="*/ 2328564 w 3568084"/>
                  <a:gd name="connsiteY3" fmla="*/ 182880 h 3394710"/>
                  <a:gd name="connsiteX4" fmla="*/ 2412384 w 3568084"/>
                  <a:gd name="connsiteY4" fmla="*/ 182880 h 3394710"/>
                  <a:gd name="connsiteX5" fmla="*/ 2503824 w 3568084"/>
                  <a:gd name="connsiteY5" fmla="*/ 167640 h 3394710"/>
                  <a:gd name="connsiteX6" fmla="*/ 2610504 w 3568084"/>
                  <a:gd name="connsiteY6" fmla="*/ 251460 h 3394710"/>
                  <a:gd name="connsiteX7" fmla="*/ 2656224 w 3568084"/>
                  <a:gd name="connsiteY7" fmla="*/ 274320 h 3394710"/>
                  <a:gd name="connsiteX8" fmla="*/ 2656224 w 3568084"/>
                  <a:gd name="connsiteY8" fmla="*/ 335280 h 3394710"/>
                  <a:gd name="connsiteX9" fmla="*/ 2648604 w 3568084"/>
                  <a:gd name="connsiteY9" fmla="*/ 419100 h 3394710"/>
                  <a:gd name="connsiteX10" fmla="*/ 2732424 w 3568084"/>
                  <a:gd name="connsiteY10" fmla="*/ 434340 h 3394710"/>
                  <a:gd name="connsiteX11" fmla="*/ 2694324 w 3568084"/>
                  <a:gd name="connsiteY11" fmla="*/ 541020 h 3394710"/>
                  <a:gd name="connsiteX12" fmla="*/ 2747664 w 3568084"/>
                  <a:gd name="connsiteY12" fmla="*/ 678180 h 3394710"/>
                  <a:gd name="connsiteX13" fmla="*/ 2823864 w 3568084"/>
                  <a:gd name="connsiteY13" fmla="*/ 601980 h 3394710"/>
                  <a:gd name="connsiteX14" fmla="*/ 2945784 w 3568084"/>
                  <a:gd name="connsiteY14" fmla="*/ 579120 h 3394710"/>
                  <a:gd name="connsiteX15" fmla="*/ 3014364 w 3568084"/>
                  <a:gd name="connsiteY15" fmla="*/ 533400 h 3394710"/>
                  <a:gd name="connsiteX16" fmla="*/ 3052464 w 3568084"/>
                  <a:gd name="connsiteY16" fmla="*/ 579120 h 3394710"/>
                  <a:gd name="connsiteX17" fmla="*/ 3189624 w 3568084"/>
                  <a:gd name="connsiteY17" fmla="*/ 556260 h 3394710"/>
                  <a:gd name="connsiteX18" fmla="*/ 3220104 w 3568084"/>
                  <a:gd name="connsiteY18" fmla="*/ 480060 h 3394710"/>
                  <a:gd name="connsiteX19" fmla="*/ 3349644 w 3568084"/>
                  <a:gd name="connsiteY19" fmla="*/ 434340 h 3394710"/>
                  <a:gd name="connsiteX20" fmla="*/ 3425844 w 3568084"/>
                  <a:gd name="connsiteY20" fmla="*/ 381000 h 3394710"/>
                  <a:gd name="connsiteX21" fmla="*/ 3473060 w 3568084"/>
                  <a:gd name="connsiteY21" fmla="*/ 422970 h 3394710"/>
                  <a:gd name="connsiteX22" fmla="*/ 3568084 w 3568084"/>
                  <a:gd name="connsiteY22" fmla="*/ 448310 h 3394710"/>
                  <a:gd name="connsiteX23" fmla="*/ 3472834 w 3568084"/>
                  <a:gd name="connsiteY23" fmla="*/ 422910 h 3394710"/>
                  <a:gd name="connsiteX24" fmla="*/ 3377584 w 3568084"/>
                  <a:gd name="connsiteY24" fmla="*/ 505460 h 3394710"/>
                  <a:gd name="connsiteX25" fmla="*/ 3402984 w 3568084"/>
                  <a:gd name="connsiteY25" fmla="*/ 588010 h 3394710"/>
                  <a:gd name="connsiteX26" fmla="*/ 3472834 w 3568084"/>
                  <a:gd name="connsiteY26" fmla="*/ 638810 h 3394710"/>
                  <a:gd name="connsiteX27" fmla="*/ 3466484 w 3568084"/>
                  <a:gd name="connsiteY27" fmla="*/ 676910 h 3394710"/>
                  <a:gd name="connsiteX28" fmla="*/ 3479184 w 3568084"/>
                  <a:gd name="connsiteY28" fmla="*/ 708660 h 3394710"/>
                  <a:gd name="connsiteX29" fmla="*/ 3479184 w 3568084"/>
                  <a:gd name="connsiteY29" fmla="*/ 753110 h 3394710"/>
                  <a:gd name="connsiteX30" fmla="*/ 3409334 w 3568084"/>
                  <a:gd name="connsiteY30" fmla="*/ 721360 h 3394710"/>
                  <a:gd name="connsiteX31" fmla="*/ 3339484 w 3568084"/>
                  <a:gd name="connsiteY31" fmla="*/ 772160 h 3394710"/>
                  <a:gd name="connsiteX32" fmla="*/ 3339484 w 3568084"/>
                  <a:gd name="connsiteY32" fmla="*/ 829310 h 3394710"/>
                  <a:gd name="connsiteX33" fmla="*/ 3301384 w 3568084"/>
                  <a:gd name="connsiteY33" fmla="*/ 949960 h 3394710"/>
                  <a:gd name="connsiteX34" fmla="*/ 3244234 w 3568084"/>
                  <a:gd name="connsiteY34" fmla="*/ 969010 h 3394710"/>
                  <a:gd name="connsiteX35" fmla="*/ 3206134 w 3568084"/>
                  <a:gd name="connsiteY35" fmla="*/ 1045210 h 3394710"/>
                  <a:gd name="connsiteX36" fmla="*/ 3180734 w 3568084"/>
                  <a:gd name="connsiteY36" fmla="*/ 1146810 h 3394710"/>
                  <a:gd name="connsiteX37" fmla="*/ 3079134 w 3568084"/>
                  <a:gd name="connsiteY37" fmla="*/ 1191260 h 3394710"/>
                  <a:gd name="connsiteX38" fmla="*/ 3047384 w 3568084"/>
                  <a:gd name="connsiteY38" fmla="*/ 1254760 h 3394710"/>
                  <a:gd name="connsiteX39" fmla="*/ 3041034 w 3568084"/>
                  <a:gd name="connsiteY39" fmla="*/ 1299210 h 3394710"/>
                  <a:gd name="connsiteX40" fmla="*/ 3104534 w 3568084"/>
                  <a:gd name="connsiteY40" fmla="*/ 1324610 h 3394710"/>
                  <a:gd name="connsiteX41" fmla="*/ 3053734 w 3568084"/>
                  <a:gd name="connsiteY41" fmla="*/ 1375410 h 3394710"/>
                  <a:gd name="connsiteX42" fmla="*/ 3053734 w 3568084"/>
                  <a:gd name="connsiteY42" fmla="*/ 1464310 h 3394710"/>
                  <a:gd name="connsiteX43" fmla="*/ 3002934 w 3568084"/>
                  <a:gd name="connsiteY43" fmla="*/ 1546860 h 3394710"/>
                  <a:gd name="connsiteX44" fmla="*/ 3066434 w 3568084"/>
                  <a:gd name="connsiteY44" fmla="*/ 1559560 h 3394710"/>
                  <a:gd name="connsiteX45" fmla="*/ 3142634 w 3568084"/>
                  <a:gd name="connsiteY45" fmla="*/ 1667510 h 3394710"/>
                  <a:gd name="connsiteX46" fmla="*/ 3060084 w 3568084"/>
                  <a:gd name="connsiteY46" fmla="*/ 1692910 h 3394710"/>
                  <a:gd name="connsiteX47" fmla="*/ 3015634 w 3568084"/>
                  <a:gd name="connsiteY47" fmla="*/ 1781810 h 3394710"/>
                  <a:gd name="connsiteX48" fmla="*/ 3009284 w 3568084"/>
                  <a:gd name="connsiteY48" fmla="*/ 1864360 h 3394710"/>
                  <a:gd name="connsiteX49" fmla="*/ 3041034 w 3568084"/>
                  <a:gd name="connsiteY49" fmla="*/ 1896110 h 3394710"/>
                  <a:gd name="connsiteX50" fmla="*/ 3047384 w 3568084"/>
                  <a:gd name="connsiteY50" fmla="*/ 1953260 h 3394710"/>
                  <a:gd name="connsiteX51" fmla="*/ 3098184 w 3568084"/>
                  <a:gd name="connsiteY51" fmla="*/ 1953260 h 3394710"/>
                  <a:gd name="connsiteX52" fmla="*/ 3187084 w 3568084"/>
                  <a:gd name="connsiteY52" fmla="*/ 2042160 h 3394710"/>
                  <a:gd name="connsiteX53" fmla="*/ 3187084 w 3568084"/>
                  <a:gd name="connsiteY53" fmla="*/ 2137410 h 3394710"/>
                  <a:gd name="connsiteX54" fmla="*/ 3244234 w 3568084"/>
                  <a:gd name="connsiteY54" fmla="*/ 2175510 h 3394710"/>
                  <a:gd name="connsiteX55" fmla="*/ 3199784 w 3568084"/>
                  <a:gd name="connsiteY55" fmla="*/ 2226310 h 3394710"/>
                  <a:gd name="connsiteX56" fmla="*/ 3206134 w 3568084"/>
                  <a:gd name="connsiteY56" fmla="*/ 2296160 h 3394710"/>
                  <a:gd name="connsiteX57" fmla="*/ 3123584 w 3568084"/>
                  <a:gd name="connsiteY57" fmla="*/ 2296160 h 3394710"/>
                  <a:gd name="connsiteX58" fmla="*/ 3066434 w 3568084"/>
                  <a:gd name="connsiteY58" fmla="*/ 2353310 h 3394710"/>
                  <a:gd name="connsiteX59" fmla="*/ 2971184 w 3568084"/>
                  <a:gd name="connsiteY59" fmla="*/ 2359660 h 3394710"/>
                  <a:gd name="connsiteX60" fmla="*/ 2964834 w 3568084"/>
                  <a:gd name="connsiteY60" fmla="*/ 2429510 h 3394710"/>
                  <a:gd name="connsiteX61" fmla="*/ 2780684 w 3568084"/>
                  <a:gd name="connsiteY61" fmla="*/ 2607310 h 3394710"/>
                  <a:gd name="connsiteX62" fmla="*/ 2767984 w 3568084"/>
                  <a:gd name="connsiteY62" fmla="*/ 2747010 h 3394710"/>
                  <a:gd name="connsiteX63" fmla="*/ 2685434 w 3568084"/>
                  <a:gd name="connsiteY63" fmla="*/ 2759710 h 3394710"/>
                  <a:gd name="connsiteX64" fmla="*/ 2615584 w 3568084"/>
                  <a:gd name="connsiteY64" fmla="*/ 2823210 h 3394710"/>
                  <a:gd name="connsiteX65" fmla="*/ 2513984 w 3568084"/>
                  <a:gd name="connsiteY65" fmla="*/ 2848610 h 3394710"/>
                  <a:gd name="connsiteX66" fmla="*/ 2367934 w 3568084"/>
                  <a:gd name="connsiteY66" fmla="*/ 2785110 h 3394710"/>
                  <a:gd name="connsiteX67" fmla="*/ 2355234 w 3568084"/>
                  <a:gd name="connsiteY67" fmla="*/ 2905760 h 3394710"/>
                  <a:gd name="connsiteX68" fmla="*/ 2259984 w 3568084"/>
                  <a:gd name="connsiteY68" fmla="*/ 2975610 h 3394710"/>
                  <a:gd name="connsiteX69" fmla="*/ 2215534 w 3568084"/>
                  <a:gd name="connsiteY69" fmla="*/ 3026410 h 3394710"/>
                  <a:gd name="connsiteX70" fmla="*/ 2253634 w 3568084"/>
                  <a:gd name="connsiteY70" fmla="*/ 3108960 h 3394710"/>
                  <a:gd name="connsiteX71" fmla="*/ 2158384 w 3568084"/>
                  <a:gd name="connsiteY71" fmla="*/ 3064510 h 3394710"/>
                  <a:gd name="connsiteX72" fmla="*/ 2101234 w 3568084"/>
                  <a:gd name="connsiteY72" fmla="*/ 3096260 h 3394710"/>
                  <a:gd name="connsiteX73" fmla="*/ 2107584 w 3568084"/>
                  <a:gd name="connsiteY73" fmla="*/ 3166110 h 3394710"/>
                  <a:gd name="connsiteX74" fmla="*/ 2056784 w 3568084"/>
                  <a:gd name="connsiteY74" fmla="*/ 3229610 h 3394710"/>
                  <a:gd name="connsiteX75" fmla="*/ 2037734 w 3568084"/>
                  <a:gd name="connsiteY75" fmla="*/ 3274060 h 3394710"/>
                  <a:gd name="connsiteX76" fmla="*/ 2063134 w 3568084"/>
                  <a:gd name="connsiteY76" fmla="*/ 3337560 h 3394710"/>
                  <a:gd name="connsiteX77" fmla="*/ 1929784 w 3568084"/>
                  <a:gd name="connsiteY77" fmla="*/ 3356610 h 3394710"/>
                  <a:gd name="connsiteX78" fmla="*/ 1853584 w 3568084"/>
                  <a:gd name="connsiteY78" fmla="*/ 3337560 h 3394710"/>
                  <a:gd name="connsiteX79" fmla="*/ 1796434 w 3568084"/>
                  <a:gd name="connsiteY79" fmla="*/ 3286760 h 3394710"/>
                  <a:gd name="connsiteX80" fmla="*/ 1701184 w 3568084"/>
                  <a:gd name="connsiteY80" fmla="*/ 3280410 h 3394710"/>
                  <a:gd name="connsiteX81" fmla="*/ 1675784 w 3568084"/>
                  <a:gd name="connsiteY81" fmla="*/ 3337560 h 3394710"/>
                  <a:gd name="connsiteX82" fmla="*/ 1663084 w 3568084"/>
                  <a:gd name="connsiteY82" fmla="*/ 3394710 h 3394710"/>
                  <a:gd name="connsiteX83" fmla="*/ 1580534 w 3568084"/>
                  <a:gd name="connsiteY83" fmla="*/ 3394710 h 3394710"/>
                  <a:gd name="connsiteX84" fmla="*/ 1523384 w 3568084"/>
                  <a:gd name="connsiteY84" fmla="*/ 3312160 h 3394710"/>
                  <a:gd name="connsiteX85" fmla="*/ 1485284 w 3568084"/>
                  <a:gd name="connsiteY85" fmla="*/ 3223260 h 3394710"/>
                  <a:gd name="connsiteX86" fmla="*/ 1447184 w 3568084"/>
                  <a:gd name="connsiteY86" fmla="*/ 3210560 h 3394710"/>
                  <a:gd name="connsiteX87" fmla="*/ 1402734 w 3568084"/>
                  <a:gd name="connsiteY87" fmla="*/ 3191510 h 3394710"/>
                  <a:gd name="connsiteX88" fmla="*/ 1320184 w 3568084"/>
                  <a:gd name="connsiteY88" fmla="*/ 3134360 h 3394710"/>
                  <a:gd name="connsiteX89" fmla="*/ 1275734 w 3568084"/>
                  <a:gd name="connsiteY89" fmla="*/ 3153410 h 3394710"/>
                  <a:gd name="connsiteX90" fmla="*/ 1243984 w 3568084"/>
                  <a:gd name="connsiteY90" fmla="*/ 3204210 h 3394710"/>
                  <a:gd name="connsiteX91" fmla="*/ 1174134 w 3568084"/>
                  <a:gd name="connsiteY91" fmla="*/ 3153410 h 3394710"/>
                  <a:gd name="connsiteX92" fmla="*/ 1047134 w 3568084"/>
                  <a:gd name="connsiteY92" fmla="*/ 3172460 h 3394710"/>
                  <a:gd name="connsiteX93" fmla="*/ 1021734 w 3568084"/>
                  <a:gd name="connsiteY93" fmla="*/ 3216910 h 3394710"/>
                  <a:gd name="connsiteX94" fmla="*/ 989984 w 3568084"/>
                  <a:gd name="connsiteY94" fmla="*/ 3280410 h 3394710"/>
                  <a:gd name="connsiteX95" fmla="*/ 856634 w 3568084"/>
                  <a:gd name="connsiteY95" fmla="*/ 3286760 h 3394710"/>
                  <a:gd name="connsiteX96" fmla="*/ 761384 w 3568084"/>
                  <a:gd name="connsiteY96" fmla="*/ 3293110 h 3394710"/>
                  <a:gd name="connsiteX97" fmla="*/ 742334 w 3568084"/>
                  <a:gd name="connsiteY97" fmla="*/ 3343910 h 3394710"/>
                  <a:gd name="connsiteX98" fmla="*/ 647084 w 3568084"/>
                  <a:gd name="connsiteY98" fmla="*/ 3382010 h 3394710"/>
                  <a:gd name="connsiteX99" fmla="*/ 577234 w 3568084"/>
                  <a:gd name="connsiteY99" fmla="*/ 3343910 h 3394710"/>
                  <a:gd name="connsiteX100" fmla="*/ 520084 w 3568084"/>
                  <a:gd name="connsiteY100" fmla="*/ 3255010 h 3394710"/>
                  <a:gd name="connsiteX101" fmla="*/ 570884 w 3568084"/>
                  <a:gd name="connsiteY101" fmla="*/ 3159760 h 3394710"/>
                  <a:gd name="connsiteX102" fmla="*/ 545484 w 3568084"/>
                  <a:gd name="connsiteY102" fmla="*/ 2981960 h 3394710"/>
                  <a:gd name="connsiteX103" fmla="*/ 462934 w 3568084"/>
                  <a:gd name="connsiteY103" fmla="*/ 2861310 h 3394710"/>
                  <a:gd name="connsiteX104" fmla="*/ 412134 w 3568084"/>
                  <a:gd name="connsiteY104" fmla="*/ 2835910 h 3394710"/>
                  <a:gd name="connsiteX105" fmla="*/ 361334 w 3568084"/>
                  <a:gd name="connsiteY105" fmla="*/ 2727960 h 3394710"/>
                  <a:gd name="connsiteX106" fmla="*/ 399434 w 3568084"/>
                  <a:gd name="connsiteY106" fmla="*/ 2537460 h 3394710"/>
                  <a:gd name="connsiteX107" fmla="*/ 354984 w 3568084"/>
                  <a:gd name="connsiteY107" fmla="*/ 2524760 h 3394710"/>
                  <a:gd name="connsiteX108" fmla="*/ 259734 w 3568084"/>
                  <a:gd name="connsiteY108" fmla="*/ 2346960 h 3394710"/>
                  <a:gd name="connsiteX109" fmla="*/ 329584 w 3568084"/>
                  <a:gd name="connsiteY109" fmla="*/ 2004060 h 3394710"/>
                  <a:gd name="connsiteX110" fmla="*/ 177184 w 3568084"/>
                  <a:gd name="connsiteY110" fmla="*/ 1934210 h 3394710"/>
                  <a:gd name="connsiteX111" fmla="*/ 69234 w 3568084"/>
                  <a:gd name="connsiteY111" fmla="*/ 1724660 h 3394710"/>
                  <a:gd name="connsiteX112" fmla="*/ 120034 w 3568084"/>
                  <a:gd name="connsiteY112" fmla="*/ 1565910 h 3394710"/>
                  <a:gd name="connsiteX113" fmla="*/ 81934 w 3568084"/>
                  <a:gd name="connsiteY113" fmla="*/ 1464310 h 3394710"/>
                  <a:gd name="connsiteX114" fmla="*/ 170834 w 3568084"/>
                  <a:gd name="connsiteY114" fmla="*/ 1337310 h 3394710"/>
                  <a:gd name="connsiteX115" fmla="*/ 151784 w 3568084"/>
                  <a:gd name="connsiteY115" fmla="*/ 1280160 h 3394710"/>
                  <a:gd name="connsiteX116" fmla="*/ 94634 w 3568084"/>
                  <a:gd name="connsiteY116" fmla="*/ 1229360 h 3394710"/>
                  <a:gd name="connsiteX117" fmla="*/ 12084 w 3568084"/>
                  <a:gd name="connsiteY117" fmla="*/ 1140460 h 3394710"/>
                  <a:gd name="connsiteX118" fmla="*/ 0 w 3568084"/>
                  <a:gd name="connsiteY118" fmla="*/ 1067954 h 3394710"/>
                  <a:gd name="connsiteX119" fmla="*/ 65424 w 3568084"/>
                  <a:gd name="connsiteY119" fmla="*/ 1028700 h 3394710"/>
                  <a:gd name="connsiteX120" fmla="*/ 50184 w 3568084"/>
                  <a:gd name="connsiteY120" fmla="*/ 944880 h 3394710"/>
                  <a:gd name="connsiteX121" fmla="*/ 95904 w 3568084"/>
                  <a:gd name="connsiteY121" fmla="*/ 929640 h 3394710"/>
                  <a:gd name="connsiteX122" fmla="*/ 141624 w 3568084"/>
                  <a:gd name="connsiteY122" fmla="*/ 960120 h 3394710"/>
                  <a:gd name="connsiteX123" fmla="*/ 194964 w 3568084"/>
                  <a:gd name="connsiteY123" fmla="*/ 922020 h 3394710"/>
                  <a:gd name="connsiteX124" fmla="*/ 324504 w 3568084"/>
                  <a:gd name="connsiteY124" fmla="*/ 929640 h 3394710"/>
                  <a:gd name="connsiteX125" fmla="*/ 415944 w 3568084"/>
                  <a:gd name="connsiteY125" fmla="*/ 861060 h 3394710"/>
                  <a:gd name="connsiteX126" fmla="*/ 393084 w 3568084"/>
                  <a:gd name="connsiteY126" fmla="*/ 624840 h 3394710"/>
                  <a:gd name="connsiteX127" fmla="*/ 530244 w 3568084"/>
                  <a:gd name="connsiteY127" fmla="*/ 670560 h 3394710"/>
                  <a:gd name="connsiteX128" fmla="*/ 789324 w 3568084"/>
                  <a:gd name="connsiteY128" fmla="*/ 601980 h 3394710"/>
                  <a:gd name="connsiteX129" fmla="*/ 728364 w 3568084"/>
                  <a:gd name="connsiteY129" fmla="*/ 480060 h 3394710"/>
                  <a:gd name="connsiteX130" fmla="*/ 758844 w 3568084"/>
                  <a:gd name="connsiteY130" fmla="*/ 419100 h 3394710"/>
                  <a:gd name="connsiteX131" fmla="*/ 873144 w 3568084"/>
                  <a:gd name="connsiteY131" fmla="*/ 396240 h 3394710"/>
                  <a:gd name="connsiteX132" fmla="*/ 896004 w 3568084"/>
                  <a:gd name="connsiteY132" fmla="*/ 312420 h 3394710"/>
                  <a:gd name="connsiteX133" fmla="*/ 926484 w 3568084"/>
                  <a:gd name="connsiteY133" fmla="*/ 167640 h 3394710"/>
                  <a:gd name="connsiteX134" fmla="*/ 987444 w 3568084"/>
                  <a:gd name="connsiteY134" fmla="*/ 45720 h 3394710"/>
                  <a:gd name="connsiteX135" fmla="*/ 1040784 w 3568084"/>
                  <a:gd name="connsiteY135" fmla="*/ 38100 h 3394710"/>
                  <a:gd name="connsiteX136" fmla="*/ 1254144 w 3568084"/>
                  <a:gd name="connsiteY136" fmla="*/ 106680 h 3394710"/>
                  <a:gd name="connsiteX137" fmla="*/ 1353204 w 3568084"/>
                  <a:gd name="connsiteY137" fmla="*/ 99060 h 3394710"/>
                  <a:gd name="connsiteX138" fmla="*/ 1604664 w 3568084"/>
                  <a:gd name="connsiteY138" fmla="*/ 198120 h 3394710"/>
                  <a:gd name="connsiteX139" fmla="*/ 1688484 w 3568084"/>
                  <a:gd name="connsiteY139" fmla="*/ 373380 h 3394710"/>
                  <a:gd name="connsiteX140" fmla="*/ 1764684 w 3568084"/>
                  <a:gd name="connsiteY140" fmla="*/ 365760 h 3394710"/>
                  <a:gd name="connsiteX141" fmla="*/ 1810404 w 3568084"/>
                  <a:gd name="connsiteY141" fmla="*/ 289560 h 3394710"/>
                  <a:gd name="connsiteX142" fmla="*/ 1810404 w 3568084"/>
                  <a:gd name="connsiteY142" fmla="*/ 228600 h 3394710"/>
                  <a:gd name="connsiteX143" fmla="*/ 1917084 w 3568084"/>
                  <a:gd name="connsiteY143" fmla="*/ 213360 h 3394710"/>
                  <a:gd name="connsiteX144" fmla="*/ 1924704 w 3568084"/>
                  <a:gd name="connsiteY144" fmla="*/ 160020 h 3394710"/>
                  <a:gd name="connsiteX145" fmla="*/ 2008524 w 3568084"/>
                  <a:gd name="connsiteY145" fmla="*/ 160020 h 3394710"/>
                  <a:gd name="connsiteX146" fmla="*/ 2016144 w 3568084"/>
                  <a:gd name="connsiteY146" fmla="*/ 83820 h 3394710"/>
                  <a:gd name="connsiteX147" fmla="*/ 2160924 w 3568084"/>
                  <a:gd name="connsiteY147" fmla="*/ 7620 h 339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568084" h="3394710">
                    <a:moveTo>
                      <a:pt x="2237124" y="0"/>
                    </a:moveTo>
                    <a:lnTo>
                      <a:pt x="2267604" y="45720"/>
                    </a:lnTo>
                    <a:lnTo>
                      <a:pt x="2221884" y="144780"/>
                    </a:lnTo>
                    <a:lnTo>
                      <a:pt x="2328564" y="182880"/>
                    </a:lnTo>
                    <a:lnTo>
                      <a:pt x="2412384" y="182880"/>
                    </a:lnTo>
                    <a:lnTo>
                      <a:pt x="2503824" y="167640"/>
                    </a:lnTo>
                    <a:lnTo>
                      <a:pt x="2610504" y="251460"/>
                    </a:lnTo>
                    <a:lnTo>
                      <a:pt x="2656224" y="274320"/>
                    </a:lnTo>
                    <a:lnTo>
                      <a:pt x="2656224" y="335280"/>
                    </a:lnTo>
                    <a:lnTo>
                      <a:pt x="2648604" y="419100"/>
                    </a:lnTo>
                    <a:lnTo>
                      <a:pt x="2732424" y="434340"/>
                    </a:lnTo>
                    <a:lnTo>
                      <a:pt x="2694324" y="541020"/>
                    </a:lnTo>
                    <a:lnTo>
                      <a:pt x="2747664" y="678180"/>
                    </a:lnTo>
                    <a:lnTo>
                      <a:pt x="2823864" y="601980"/>
                    </a:lnTo>
                    <a:lnTo>
                      <a:pt x="2945784" y="579120"/>
                    </a:lnTo>
                    <a:lnTo>
                      <a:pt x="3014364" y="533400"/>
                    </a:lnTo>
                    <a:lnTo>
                      <a:pt x="3052464" y="579120"/>
                    </a:lnTo>
                    <a:lnTo>
                      <a:pt x="3189624" y="556260"/>
                    </a:lnTo>
                    <a:lnTo>
                      <a:pt x="3220104" y="480060"/>
                    </a:lnTo>
                    <a:lnTo>
                      <a:pt x="3349644" y="434340"/>
                    </a:lnTo>
                    <a:lnTo>
                      <a:pt x="3425844" y="381000"/>
                    </a:lnTo>
                    <a:lnTo>
                      <a:pt x="3473060" y="422970"/>
                    </a:lnTo>
                    <a:lnTo>
                      <a:pt x="3568084" y="448310"/>
                    </a:lnTo>
                    <a:lnTo>
                      <a:pt x="3472834" y="422910"/>
                    </a:lnTo>
                    <a:lnTo>
                      <a:pt x="3377584" y="505460"/>
                    </a:lnTo>
                    <a:lnTo>
                      <a:pt x="3402984" y="588010"/>
                    </a:lnTo>
                    <a:lnTo>
                      <a:pt x="3472834" y="638810"/>
                    </a:lnTo>
                    <a:lnTo>
                      <a:pt x="3466484" y="676910"/>
                    </a:lnTo>
                    <a:lnTo>
                      <a:pt x="3479184" y="708660"/>
                    </a:lnTo>
                    <a:lnTo>
                      <a:pt x="3479184" y="753110"/>
                    </a:lnTo>
                    <a:lnTo>
                      <a:pt x="3409334" y="721360"/>
                    </a:lnTo>
                    <a:lnTo>
                      <a:pt x="3339484" y="772160"/>
                    </a:lnTo>
                    <a:lnTo>
                      <a:pt x="3339484" y="829310"/>
                    </a:lnTo>
                    <a:lnTo>
                      <a:pt x="3301384" y="949960"/>
                    </a:lnTo>
                    <a:lnTo>
                      <a:pt x="3244234" y="969010"/>
                    </a:lnTo>
                    <a:lnTo>
                      <a:pt x="3206134" y="1045210"/>
                    </a:lnTo>
                    <a:lnTo>
                      <a:pt x="3180734" y="1146810"/>
                    </a:lnTo>
                    <a:lnTo>
                      <a:pt x="3079134" y="1191260"/>
                    </a:lnTo>
                    <a:lnTo>
                      <a:pt x="3047384" y="1254760"/>
                    </a:lnTo>
                    <a:lnTo>
                      <a:pt x="3041034" y="1299210"/>
                    </a:lnTo>
                    <a:lnTo>
                      <a:pt x="3104534" y="1324610"/>
                    </a:lnTo>
                    <a:lnTo>
                      <a:pt x="3053734" y="1375410"/>
                    </a:lnTo>
                    <a:lnTo>
                      <a:pt x="3053734" y="1464310"/>
                    </a:lnTo>
                    <a:lnTo>
                      <a:pt x="3002934" y="1546860"/>
                    </a:lnTo>
                    <a:lnTo>
                      <a:pt x="3066434" y="1559560"/>
                    </a:lnTo>
                    <a:lnTo>
                      <a:pt x="3142634" y="1667510"/>
                    </a:lnTo>
                    <a:lnTo>
                      <a:pt x="3060084" y="1692910"/>
                    </a:lnTo>
                    <a:lnTo>
                      <a:pt x="3015634" y="1781810"/>
                    </a:lnTo>
                    <a:lnTo>
                      <a:pt x="3009284" y="1864360"/>
                    </a:lnTo>
                    <a:lnTo>
                      <a:pt x="3041034" y="1896110"/>
                    </a:lnTo>
                    <a:lnTo>
                      <a:pt x="3047384" y="1953260"/>
                    </a:lnTo>
                    <a:lnTo>
                      <a:pt x="3098184" y="1953260"/>
                    </a:lnTo>
                    <a:lnTo>
                      <a:pt x="3187084" y="2042160"/>
                    </a:lnTo>
                    <a:lnTo>
                      <a:pt x="3187084" y="2137410"/>
                    </a:lnTo>
                    <a:lnTo>
                      <a:pt x="3244234" y="2175510"/>
                    </a:lnTo>
                    <a:lnTo>
                      <a:pt x="3199784" y="2226310"/>
                    </a:lnTo>
                    <a:lnTo>
                      <a:pt x="3206134" y="2296160"/>
                    </a:lnTo>
                    <a:lnTo>
                      <a:pt x="3123584" y="2296160"/>
                    </a:lnTo>
                    <a:lnTo>
                      <a:pt x="3066434" y="2353310"/>
                    </a:lnTo>
                    <a:lnTo>
                      <a:pt x="2971184" y="2359660"/>
                    </a:lnTo>
                    <a:lnTo>
                      <a:pt x="2964834" y="2429510"/>
                    </a:lnTo>
                    <a:lnTo>
                      <a:pt x="2780684" y="2607310"/>
                    </a:lnTo>
                    <a:lnTo>
                      <a:pt x="2767984" y="2747010"/>
                    </a:lnTo>
                    <a:lnTo>
                      <a:pt x="2685434" y="2759710"/>
                    </a:lnTo>
                    <a:lnTo>
                      <a:pt x="2615584" y="2823210"/>
                    </a:lnTo>
                    <a:lnTo>
                      <a:pt x="2513984" y="2848610"/>
                    </a:lnTo>
                    <a:lnTo>
                      <a:pt x="2367934" y="2785110"/>
                    </a:lnTo>
                    <a:lnTo>
                      <a:pt x="2355234" y="2905760"/>
                    </a:lnTo>
                    <a:lnTo>
                      <a:pt x="2259984" y="2975610"/>
                    </a:lnTo>
                    <a:lnTo>
                      <a:pt x="2215534" y="3026410"/>
                    </a:lnTo>
                    <a:lnTo>
                      <a:pt x="2253634" y="3108960"/>
                    </a:lnTo>
                    <a:lnTo>
                      <a:pt x="2158384" y="3064510"/>
                    </a:lnTo>
                    <a:lnTo>
                      <a:pt x="2101234" y="3096260"/>
                    </a:lnTo>
                    <a:lnTo>
                      <a:pt x="2107584" y="3166110"/>
                    </a:lnTo>
                    <a:lnTo>
                      <a:pt x="2056784" y="3229610"/>
                    </a:lnTo>
                    <a:lnTo>
                      <a:pt x="2037734" y="3274060"/>
                    </a:lnTo>
                    <a:lnTo>
                      <a:pt x="2063134" y="3337560"/>
                    </a:lnTo>
                    <a:lnTo>
                      <a:pt x="1929784" y="3356610"/>
                    </a:lnTo>
                    <a:lnTo>
                      <a:pt x="1853584" y="3337560"/>
                    </a:lnTo>
                    <a:lnTo>
                      <a:pt x="1796434" y="3286760"/>
                    </a:lnTo>
                    <a:lnTo>
                      <a:pt x="1701184" y="3280410"/>
                    </a:lnTo>
                    <a:lnTo>
                      <a:pt x="1675784" y="3337560"/>
                    </a:lnTo>
                    <a:lnTo>
                      <a:pt x="1663084" y="3394710"/>
                    </a:lnTo>
                    <a:lnTo>
                      <a:pt x="1580534" y="3394710"/>
                    </a:lnTo>
                    <a:lnTo>
                      <a:pt x="1523384" y="3312160"/>
                    </a:lnTo>
                    <a:lnTo>
                      <a:pt x="1485284" y="3223260"/>
                    </a:lnTo>
                    <a:lnTo>
                      <a:pt x="1447184" y="3210560"/>
                    </a:lnTo>
                    <a:lnTo>
                      <a:pt x="1402734" y="3191510"/>
                    </a:lnTo>
                    <a:lnTo>
                      <a:pt x="1320184" y="3134360"/>
                    </a:lnTo>
                    <a:lnTo>
                      <a:pt x="1275734" y="3153410"/>
                    </a:lnTo>
                    <a:lnTo>
                      <a:pt x="1243984" y="3204210"/>
                    </a:lnTo>
                    <a:lnTo>
                      <a:pt x="1174134" y="3153410"/>
                    </a:lnTo>
                    <a:lnTo>
                      <a:pt x="1047134" y="3172460"/>
                    </a:lnTo>
                    <a:lnTo>
                      <a:pt x="1021734" y="3216910"/>
                    </a:lnTo>
                    <a:lnTo>
                      <a:pt x="989984" y="3280410"/>
                    </a:lnTo>
                    <a:lnTo>
                      <a:pt x="856634" y="3286760"/>
                    </a:lnTo>
                    <a:lnTo>
                      <a:pt x="761384" y="3293110"/>
                    </a:lnTo>
                    <a:lnTo>
                      <a:pt x="742334" y="3343910"/>
                    </a:lnTo>
                    <a:lnTo>
                      <a:pt x="647084" y="3382010"/>
                    </a:lnTo>
                    <a:lnTo>
                      <a:pt x="577234" y="3343910"/>
                    </a:lnTo>
                    <a:lnTo>
                      <a:pt x="520084" y="3255010"/>
                    </a:lnTo>
                    <a:lnTo>
                      <a:pt x="570884" y="3159760"/>
                    </a:lnTo>
                    <a:lnTo>
                      <a:pt x="545484" y="2981960"/>
                    </a:lnTo>
                    <a:lnTo>
                      <a:pt x="462934" y="2861310"/>
                    </a:lnTo>
                    <a:lnTo>
                      <a:pt x="412134" y="2835910"/>
                    </a:lnTo>
                    <a:lnTo>
                      <a:pt x="361334" y="2727960"/>
                    </a:lnTo>
                    <a:lnTo>
                      <a:pt x="399434" y="2537460"/>
                    </a:lnTo>
                    <a:lnTo>
                      <a:pt x="354984" y="2524760"/>
                    </a:lnTo>
                    <a:lnTo>
                      <a:pt x="259734" y="2346960"/>
                    </a:lnTo>
                    <a:lnTo>
                      <a:pt x="329584" y="2004060"/>
                    </a:lnTo>
                    <a:lnTo>
                      <a:pt x="177184" y="1934210"/>
                    </a:lnTo>
                    <a:lnTo>
                      <a:pt x="69234" y="1724660"/>
                    </a:lnTo>
                    <a:lnTo>
                      <a:pt x="120034" y="1565910"/>
                    </a:lnTo>
                    <a:lnTo>
                      <a:pt x="81934" y="1464310"/>
                    </a:lnTo>
                    <a:lnTo>
                      <a:pt x="170834" y="1337310"/>
                    </a:lnTo>
                    <a:lnTo>
                      <a:pt x="151784" y="1280160"/>
                    </a:lnTo>
                    <a:lnTo>
                      <a:pt x="94634" y="1229360"/>
                    </a:lnTo>
                    <a:lnTo>
                      <a:pt x="12084" y="1140460"/>
                    </a:lnTo>
                    <a:lnTo>
                      <a:pt x="0" y="1067954"/>
                    </a:lnTo>
                    <a:lnTo>
                      <a:pt x="65424" y="1028700"/>
                    </a:lnTo>
                    <a:lnTo>
                      <a:pt x="50184" y="944880"/>
                    </a:lnTo>
                    <a:lnTo>
                      <a:pt x="95904" y="929640"/>
                    </a:lnTo>
                    <a:lnTo>
                      <a:pt x="141624" y="960120"/>
                    </a:lnTo>
                    <a:lnTo>
                      <a:pt x="194964" y="922020"/>
                    </a:lnTo>
                    <a:lnTo>
                      <a:pt x="324504" y="929640"/>
                    </a:lnTo>
                    <a:lnTo>
                      <a:pt x="415944" y="861060"/>
                    </a:lnTo>
                    <a:lnTo>
                      <a:pt x="393084" y="624840"/>
                    </a:lnTo>
                    <a:lnTo>
                      <a:pt x="530244" y="670560"/>
                    </a:lnTo>
                    <a:lnTo>
                      <a:pt x="789324" y="601980"/>
                    </a:lnTo>
                    <a:lnTo>
                      <a:pt x="728364" y="480060"/>
                    </a:lnTo>
                    <a:lnTo>
                      <a:pt x="758844" y="419100"/>
                    </a:lnTo>
                    <a:lnTo>
                      <a:pt x="873144" y="396240"/>
                    </a:lnTo>
                    <a:lnTo>
                      <a:pt x="896004" y="312420"/>
                    </a:lnTo>
                    <a:lnTo>
                      <a:pt x="926484" y="167640"/>
                    </a:lnTo>
                    <a:lnTo>
                      <a:pt x="987444" y="45720"/>
                    </a:lnTo>
                    <a:lnTo>
                      <a:pt x="1040784" y="38100"/>
                    </a:lnTo>
                    <a:lnTo>
                      <a:pt x="1254144" y="106680"/>
                    </a:lnTo>
                    <a:lnTo>
                      <a:pt x="1353204" y="99060"/>
                    </a:lnTo>
                    <a:lnTo>
                      <a:pt x="1604664" y="198120"/>
                    </a:lnTo>
                    <a:lnTo>
                      <a:pt x="1688484" y="373380"/>
                    </a:lnTo>
                    <a:lnTo>
                      <a:pt x="1764684" y="365760"/>
                    </a:lnTo>
                    <a:lnTo>
                      <a:pt x="1810404" y="289560"/>
                    </a:lnTo>
                    <a:lnTo>
                      <a:pt x="1810404" y="228600"/>
                    </a:lnTo>
                    <a:lnTo>
                      <a:pt x="1917084" y="213360"/>
                    </a:lnTo>
                    <a:lnTo>
                      <a:pt x="1924704" y="160020"/>
                    </a:lnTo>
                    <a:lnTo>
                      <a:pt x="2008524" y="160020"/>
                    </a:lnTo>
                    <a:lnTo>
                      <a:pt x="2016144" y="83820"/>
                    </a:lnTo>
                    <a:lnTo>
                      <a:pt x="2160924" y="762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3E90B091-EA26-DB95-FEAD-3CD0DA2A3D7E}"/>
                  </a:ext>
                </a:extLst>
              </p:cNvPr>
              <p:cNvSpPr/>
              <p:nvPr/>
            </p:nvSpPr>
            <p:spPr>
              <a:xfrm>
                <a:off x="708413" y="1142695"/>
                <a:ext cx="1160650" cy="898060"/>
              </a:xfrm>
              <a:custGeom>
                <a:avLst/>
                <a:gdLst>
                  <a:gd name="connsiteX0" fmla="*/ 2628900 w 4367616"/>
                  <a:gd name="connsiteY0" fmla="*/ 0 h 3379472"/>
                  <a:gd name="connsiteX1" fmla="*/ 2686050 w 4367616"/>
                  <a:gd name="connsiteY1" fmla="*/ 76200 h 3379472"/>
                  <a:gd name="connsiteX2" fmla="*/ 2828926 w 4367616"/>
                  <a:gd name="connsiteY2" fmla="*/ 95252 h 3379472"/>
                  <a:gd name="connsiteX3" fmla="*/ 2943226 w 4367616"/>
                  <a:gd name="connsiteY3" fmla="*/ 28576 h 3379472"/>
                  <a:gd name="connsiteX4" fmla="*/ 3105150 w 4367616"/>
                  <a:gd name="connsiteY4" fmla="*/ 142876 h 3379472"/>
                  <a:gd name="connsiteX5" fmla="*/ 3267074 w 4367616"/>
                  <a:gd name="connsiteY5" fmla="*/ 47628 h 3379472"/>
                  <a:gd name="connsiteX6" fmla="*/ 3355840 w 4367616"/>
                  <a:gd name="connsiteY6" fmla="*/ 77216 h 3379472"/>
                  <a:gd name="connsiteX7" fmla="*/ 3348990 w 4367616"/>
                  <a:gd name="connsiteY7" fmla="*/ 110492 h 3379472"/>
                  <a:gd name="connsiteX8" fmla="*/ 3615690 w 4367616"/>
                  <a:gd name="connsiteY8" fmla="*/ 118112 h 3379472"/>
                  <a:gd name="connsiteX9" fmla="*/ 3630930 w 4367616"/>
                  <a:gd name="connsiteY9" fmla="*/ 140972 h 3379472"/>
                  <a:gd name="connsiteX10" fmla="*/ 3691890 w 4367616"/>
                  <a:gd name="connsiteY10" fmla="*/ 118112 h 3379472"/>
                  <a:gd name="connsiteX11" fmla="*/ 3768090 w 4367616"/>
                  <a:gd name="connsiteY11" fmla="*/ 156212 h 3379472"/>
                  <a:gd name="connsiteX12" fmla="*/ 3778866 w 4367616"/>
                  <a:gd name="connsiteY12" fmla="*/ 149746 h 3379472"/>
                  <a:gd name="connsiteX13" fmla="*/ 3790950 w 4367616"/>
                  <a:gd name="connsiteY13" fmla="*/ 222252 h 3379472"/>
                  <a:gd name="connsiteX14" fmla="*/ 3873500 w 4367616"/>
                  <a:gd name="connsiteY14" fmla="*/ 311152 h 3379472"/>
                  <a:gd name="connsiteX15" fmla="*/ 3930650 w 4367616"/>
                  <a:gd name="connsiteY15" fmla="*/ 361952 h 3379472"/>
                  <a:gd name="connsiteX16" fmla="*/ 3949700 w 4367616"/>
                  <a:gd name="connsiteY16" fmla="*/ 419102 h 3379472"/>
                  <a:gd name="connsiteX17" fmla="*/ 3860800 w 4367616"/>
                  <a:gd name="connsiteY17" fmla="*/ 546102 h 3379472"/>
                  <a:gd name="connsiteX18" fmla="*/ 3898900 w 4367616"/>
                  <a:gd name="connsiteY18" fmla="*/ 647702 h 3379472"/>
                  <a:gd name="connsiteX19" fmla="*/ 3848100 w 4367616"/>
                  <a:gd name="connsiteY19" fmla="*/ 806452 h 3379472"/>
                  <a:gd name="connsiteX20" fmla="*/ 3956050 w 4367616"/>
                  <a:gd name="connsiteY20" fmla="*/ 1016002 h 3379472"/>
                  <a:gd name="connsiteX21" fmla="*/ 4108450 w 4367616"/>
                  <a:gd name="connsiteY21" fmla="*/ 1085852 h 3379472"/>
                  <a:gd name="connsiteX22" fmla="*/ 4038600 w 4367616"/>
                  <a:gd name="connsiteY22" fmla="*/ 1428752 h 3379472"/>
                  <a:gd name="connsiteX23" fmla="*/ 4133850 w 4367616"/>
                  <a:gd name="connsiteY23" fmla="*/ 1606552 h 3379472"/>
                  <a:gd name="connsiteX24" fmla="*/ 4178300 w 4367616"/>
                  <a:gd name="connsiteY24" fmla="*/ 1619252 h 3379472"/>
                  <a:gd name="connsiteX25" fmla="*/ 4140200 w 4367616"/>
                  <a:gd name="connsiteY25" fmla="*/ 1809752 h 3379472"/>
                  <a:gd name="connsiteX26" fmla="*/ 4191000 w 4367616"/>
                  <a:gd name="connsiteY26" fmla="*/ 1917702 h 3379472"/>
                  <a:gd name="connsiteX27" fmla="*/ 4241800 w 4367616"/>
                  <a:gd name="connsiteY27" fmla="*/ 1943102 h 3379472"/>
                  <a:gd name="connsiteX28" fmla="*/ 4324350 w 4367616"/>
                  <a:gd name="connsiteY28" fmla="*/ 2063752 h 3379472"/>
                  <a:gd name="connsiteX29" fmla="*/ 4349750 w 4367616"/>
                  <a:gd name="connsiteY29" fmla="*/ 2241552 h 3379472"/>
                  <a:gd name="connsiteX30" fmla="*/ 4298950 w 4367616"/>
                  <a:gd name="connsiteY30" fmla="*/ 2336802 h 3379472"/>
                  <a:gd name="connsiteX31" fmla="*/ 4356100 w 4367616"/>
                  <a:gd name="connsiteY31" fmla="*/ 2425702 h 3379472"/>
                  <a:gd name="connsiteX32" fmla="*/ 4367616 w 4367616"/>
                  <a:gd name="connsiteY32" fmla="*/ 2431984 h 3379472"/>
                  <a:gd name="connsiteX33" fmla="*/ 4316730 w 4367616"/>
                  <a:gd name="connsiteY33" fmla="*/ 2472692 h 3379472"/>
                  <a:gd name="connsiteX34" fmla="*/ 4187190 w 4367616"/>
                  <a:gd name="connsiteY34" fmla="*/ 2518412 h 3379472"/>
                  <a:gd name="connsiteX35" fmla="*/ 4126230 w 4367616"/>
                  <a:gd name="connsiteY35" fmla="*/ 2586992 h 3379472"/>
                  <a:gd name="connsiteX36" fmla="*/ 4110990 w 4367616"/>
                  <a:gd name="connsiteY36" fmla="*/ 2731772 h 3379472"/>
                  <a:gd name="connsiteX37" fmla="*/ 4057650 w 4367616"/>
                  <a:gd name="connsiteY37" fmla="*/ 2739392 h 3379472"/>
                  <a:gd name="connsiteX38" fmla="*/ 3935730 w 4367616"/>
                  <a:gd name="connsiteY38" fmla="*/ 2693672 h 3379472"/>
                  <a:gd name="connsiteX39" fmla="*/ 3768090 w 4367616"/>
                  <a:gd name="connsiteY39" fmla="*/ 2640332 h 3379472"/>
                  <a:gd name="connsiteX40" fmla="*/ 3798570 w 4367616"/>
                  <a:gd name="connsiteY40" fmla="*/ 2556512 h 3379472"/>
                  <a:gd name="connsiteX41" fmla="*/ 3722370 w 4367616"/>
                  <a:gd name="connsiteY41" fmla="*/ 2487932 h 3379472"/>
                  <a:gd name="connsiteX42" fmla="*/ 3653790 w 4367616"/>
                  <a:gd name="connsiteY42" fmla="*/ 2571752 h 3379472"/>
                  <a:gd name="connsiteX43" fmla="*/ 3341370 w 4367616"/>
                  <a:gd name="connsiteY43" fmla="*/ 2663192 h 3379472"/>
                  <a:gd name="connsiteX44" fmla="*/ 3227070 w 4367616"/>
                  <a:gd name="connsiteY44" fmla="*/ 2663192 h 3379472"/>
                  <a:gd name="connsiteX45" fmla="*/ 3173730 w 4367616"/>
                  <a:gd name="connsiteY45" fmla="*/ 2815592 h 3379472"/>
                  <a:gd name="connsiteX46" fmla="*/ 3105150 w 4367616"/>
                  <a:gd name="connsiteY46" fmla="*/ 2876552 h 3379472"/>
                  <a:gd name="connsiteX47" fmla="*/ 2792730 w 4367616"/>
                  <a:gd name="connsiteY47" fmla="*/ 2823212 h 3379472"/>
                  <a:gd name="connsiteX48" fmla="*/ 2739390 w 4367616"/>
                  <a:gd name="connsiteY48" fmla="*/ 2876552 h 3379472"/>
                  <a:gd name="connsiteX49" fmla="*/ 2625090 w 4367616"/>
                  <a:gd name="connsiteY49" fmla="*/ 2884172 h 3379472"/>
                  <a:gd name="connsiteX50" fmla="*/ 2487930 w 4367616"/>
                  <a:gd name="connsiteY50" fmla="*/ 3028952 h 3379472"/>
                  <a:gd name="connsiteX51" fmla="*/ 2426970 w 4367616"/>
                  <a:gd name="connsiteY51" fmla="*/ 2960372 h 3379472"/>
                  <a:gd name="connsiteX52" fmla="*/ 2350770 w 4367616"/>
                  <a:gd name="connsiteY52" fmla="*/ 2960372 h 3379472"/>
                  <a:gd name="connsiteX53" fmla="*/ 2335530 w 4367616"/>
                  <a:gd name="connsiteY53" fmla="*/ 3059432 h 3379472"/>
                  <a:gd name="connsiteX54" fmla="*/ 2221230 w 4367616"/>
                  <a:gd name="connsiteY54" fmla="*/ 3219452 h 3379472"/>
                  <a:gd name="connsiteX55" fmla="*/ 2007870 w 4367616"/>
                  <a:gd name="connsiteY55" fmla="*/ 3219452 h 3379472"/>
                  <a:gd name="connsiteX56" fmla="*/ 1847850 w 4367616"/>
                  <a:gd name="connsiteY56" fmla="*/ 3348992 h 3379472"/>
                  <a:gd name="connsiteX57" fmla="*/ 1764030 w 4367616"/>
                  <a:gd name="connsiteY57" fmla="*/ 3303272 h 3379472"/>
                  <a:gd name="connsiteX58" fmla="*/ 1741170 w 4367616"/>
                  <a:gd name="connsiteY58" fmla="*/ 3295652 h 3379472"/>
                  <a:gd name="connsiteX59" fmla="*/ 1642110 w 4367616"/>
                  <a:gd name="connsiteY59" fmla="*/ 3379472 h 3379472"/>
                  <a:gd name="connsiteX60" fmla="*/ 1558290 w 4367616"/>
                  <a:gd name="connsiteY60" fmla="*/ 3326132 h 3379472"/>
                  <a:gd name="connsiteX61" fmla="*/ 1611630 w 4367616"/>
                  <a:gd name="connsiteY61" fmla="*/ 3257552 h 3379472"/>
                  <a:gd name="connsiteX62" fmla="*/ 1497330 w 4367616"/>
                  <a:gd name="connsiteY62" fmla="*/ 3196592 h 3379472"/>
                  <a:gd name="connsiteX63" fmla="*/ 1421130 w 4367616"/>
                  <a:gd name="connsiteY63" fmla="*/ 3013712 h 3379472"/>
                  <a:gd name="connsiteX64" fmla="*/ 1413510 w 4367616"/>
                  <a:gd name="connsiteY64" fmla="*/ 2907032 h 3379472"/>
                  <a:gd name="connsiteX65" fmla="*/ 1436370 w 4367616"/>
                  <a:gd name="connsiteY65" fmla="*/ 2823212 h 3379472"/>
                  <a:gd name="connsiteX66" fmla="*/ 1367790 w 4367616"/>
                  <a:gd name="connsiteY66" fmla="*/ 2807972 h 3379472"/>
                  <a:gd name="connsiteX67" fmla="*/ 1268730 w 4367616"/>
                  <a:gd name="connsiteY67" fmla="*/ 2846072 h 3379472"/>
                  <a:gd name="connsiteX68" fmla="*/ 1131570 w 4367616"/>
                  <a:gd name="connsiteY68" fmla="*/ 2777492 h 3379472"/>
                  <a:gd name="connsiteX69" fmla="*/ 1032510 w 4367616"/>
                  <a:gd name="connsiteY69" fmla="*/ 2792732 h 3379472"/>
                  <a:gd name="connsiteX70" fmla="*/ 902970 w 4367616"/>
                  <a:gd name="connsiteY70" fmla="*/ 2807972 h 3379472"/>
                  <a:gd name="connsiteX71" fmla="*/ 864870 w 4367616"/>
                  <a:gd name="connsiteY71" fmla="*/ 2922272 h 3379472"/>
                  <a:gd name="connsiteX72" fmla="*/ 742950 w 4367616"/>
                  <a:gd name="connsiteY72" fmla="*/ 3036572 h 3379472"/>
                  <a:gd name="connsiteX73" fmla="*/ 613410 w 4367616"/>
                  <a:gd name="connsiteY73" fmla="*/ 3143252 h 3379472"/>
                  <a:gd name="connsiteX74" fmla="*/ 575310 w 4367616"/>
                  <a:gd name="connsiteY74" fmla="*/ 3219452 h 3379472"/>
                  <a:gd name="connsiteX75" fmla="*/ 628650 w 4367616"/>
                  <a:gd name="connsiteY75" fmla="*/ 3326132 h 3379472"/>
                  <a:gd name="connsiteX76" fmla="*/ 615398 w 4367616"/>
                  <a:gd name="connsiteY76" fmla="*/ 3331432 h 3379472"/>
                  <a:gd name="connsiteX77" fmla="*/ 499110 w 4367616"/>
                  <a:gd name="connsiteY77" fmla="*/ 3318512 h 3379472"/>
                  <a:gd name="connsiteX78" fmla="*/ 499110 w 4367616"/>
                  <a:gd name="connsiteY78" fmla="*/ 3257552 h 3379472"/>
                  <a:gd name="connsiteX79" fmla="*/ 407670 w 4367616"/>
                  <a:gd name="connsiteY79" fmla="*/ 3257552 h 3379472"/>
                  <a:gd name="connsiteX80" fmla="*/ 346710 w 4367616"/>
                  <a:gd name="connsiteY80" fmla="*/ 3242312 h 3379472"/>
                  <a:gd name="connsiteX81" fmla="*/ 339090 w 4367616"/>
                  <a:gd name="connsiteY81" fmla="*/ 3211832 h 3379472"/>
                  <a:gd name="connsiteX82" fmla="*/ 316230 w 4367616"/>
                  <a:gd name="connsiteY82" fmla="*/ 3143252 h 3379472"/>
                  <a:gd name="connsiteX83" fmla="*/ 316230 w 4367616"/>
                  <a:gd name="connsiteY83" fmla="*/ 3082292 h 3379472"/>
                  <a:gd name="connsiteX84" fmla="*/ 262890 w 4367616"/>
                  <a:gd name="connsiteY84" fmla="*/ 2945132 h 3379472"/>
                  <a:gd name="connsiteX85" fmla="*/ 285750 w 4367616"/>
                  <a:gd name="connsiteY85" fmla="*/ 2884172 h 3379472"/>
                  <a:gd name="connsiteX86" fmla="*/ 209550 w 4367616"/>
                  <a:gd name="connsiteY86" fmla="*/ 2876552 h 3379472"/>
                  <a:gd name="connsiteX87" fmla="*/ 201930 w 4367616"/>
                  <a:gd name="connsiteY87" fmla="*/ 2823212 h 3379472"/>
                  <a:gd name="connsiteX88" fmla="*/ 118110 w 4367616"/>
                  <a:gd name="connsiteY88" fmla="*/ 2769872 h 3379472"/>
                  <a:gd name="connsiteX89" fmla="*/ 118110 w 4367616"/>
                  <a:gd name="connsiteY89" fmla="*/ 2708912 h 3379472"/>
                  <a:gd name="connsiteX90" fmla="*/ 118110 w 4367616"/>
                  <a:gd name="connsiteY90" fmla="*/ 2594612 h 3379472"/>
                  <a:gd name="connsiteX91" fmla="*/ 118110 w 4367616"/>
                  <a:gd name="connsiteY91" fmla="*/ 2487932 h 3379472"/>
                  <a:gd name="connsiteX92" fmla="*/ 110490 w 4367616"/>
                  <a:gd name="connsiteY92" fmla="*/ 2373632 h 3379472"/>
                  <a:gd name="connsiteX93" fmla="*/ 96568 w 4367616"/>
                  <a:gd name="connsiteY93" fmla="*/ 2373632 h 3379472"/>
                  <a:gd name="connsiteX94" fmla="*/ 66674 w 4367616"/>
                  <a:gd name="connsiteY94" fmla="*/ 2276476 h 3379472"/>
                  <a:gd name="connsiteX95" fmla="*/ 0 w 4367616"/>
                  <a:gd name="connsiteY95" fmla="*/ 2247900 h 3379472"/>
                  <a:gd name="connsiteX96" fmla="*/ 57150 w 4367616"/>
                  <a:gd name="connsiteY96" fmla="*/ 2162176 h 3379472"/>
                  <a:gd name="connsiteX97" fmla="*/ 104774 w 4367616"/>
                  <a:gd name="connsiteY97" fmla="*/ 2152652 h 3379472"/>
                  <a:gd name="connsiteX98" fmla="*/ 247650 w 4367616"/>
                  <a:gd name="connsiteY98" fmla="*/ 2028828 h 3379472"/>
                  <a:gd name="connsiteX99" fmla="*/ 304800 w 4367616"/>
                  <a:gd name="connsiteY99" fmla="*/ 1885952 h 3379472"/>
                  <a:gd name="connsiteX100" fmla="*/ 247650 w 4367616"/>
                  <a:gd name="connsiteY100" fmla="*/ 1809752 h 3379472"/>
                  <a:gd name="connsiteX101" fmla="*/ 371474 w 4367616"/>
                  <a:gd name="connsiteY101" fmla="*/ 1552576 h 3379472"/>
                  <a:gd name="connsiteX102" fmla="*/ 304800 w 4367616"/>
                  <a:gd name="connsiteY102" fmla="*/ 1514476 h 3379472"/>
                  <a:gd name="connsiteX103" fmla="*/ 361950 w 4367616"/>
                  <a:gd name="connsiteY103" fmla="*/ 1438276 h 3379472"/>
                  <a:gd name="connsiteX104" fmla="*/ 561974 w 4367616"/>
                  <a:gd name="connsiteY104" fmla="*/ 1333500 h 3379472"/>
                  <a:gd name="connsiteX105" fmla="*/ 609600 w 4367616"/>
                  <a:gd name="connsiteY105" fmla="*/ 1228728 h 3379472"/>
                  <a:gd name="connsiteX106" fmla="*/ 609600 w 4367616"/>
                  <a:gd name="connsiteY106" fmla="*/ 1114428 h 3379472"/>
                  <a:gd name="connsiteX107" fmla="*/ 685800 w 4367616"/>
                  <a:gd name="connsiteY107" fmla="*/ 1114428 h 3379472"/>
                  <a:gd name="connsiteX108" fmla="*/ 771526 w 4367616"/>
                  <a:gd name="connsiteY108" fmla="*/ 1238252 h 3379472"/>
                  <a:gd name="connsiteX109" fmla="*/ 819150 w 4367616"/>
                  <a:gd name="connsiteY109" fmla="*/ 1152528 h 3379472"/>
                  <a:gd name="connsiteX110" fmla="*/ 876300 w 4367616"/>
                  <a:gd name="connsiteY110" fmla="*/ 1181100 h 3379472"/>
                  <a:gd name="connsiteX111" fmla="*/ 1019174 w 4367616"/>
                  <a:gd name="connsiteY111" fmla="*/ 1143000 h 3379472"/>
                  <a:gd name="connsiteX112" fmla="*/ 1085850 w 4367616"/>
                  <a:gd name="connsiteY112" fmla="*/ 1238252 h 3379472"/>
                  <a:gd name="connsiteX113" fmla="*/ 1171574 w 4367616"/>
                  <a:gd name="connsiteY113" fmla="*/ 1162052 h 3379472"/>
                  <a:gd name="connsiteX114" fmla="*/ 1190626 w 4367616"/>
                  <a:gd name="connsiteY114" fmla="*/ 1085852 h 3379472"/>
                  <a:gd name="connsiteX115" fmla="*/ 1304926 w 4367616"/>
                  <a:gd name="connsiteY115" fmla="*/ 1133476 h 3379472"/>
                  <a:gd name="connsiteX116" fmla="*/ 1543050 w 4367616"/>
                  <a:gd name="connsiteY116" fmla="*/ 1143000 h 3379472"/>
                  <a:gd name="connsiteX117" fmla="*/ 1771650 w 4367616"/>
                  <a:gd name="connsiteY117" fmla="*/ 1000128 h 3379472"/>
                  <a:gd name="connsiteX118" fmla="*/ 1924050 w 4367616"/>
                  <a:gd name="connsiteY118" fmla="*/ 1047752 h 3379472"/>
                  <a:gd name="connsiteX119" fmla="*/ 1971674 w 4367616"/>
                  <a:gd name="connsiteY119" fmla="*/ 971552 h 3379472"/>
                  <a:gd name="connsiteX120" fmla="*/ 2085974 w 4367616"/>
                  <a:gd name="connsiteY120" fmla="*/ 971552 h 3379472"/>
                  <a:gd name="connsiteX121" fmla="*/ 2076450 w 4367616"/>
                  <a:gd name="connsiteY121" fmla="*/ 866776 h 3379472"/>
                  <a:gd name="connsiteX122" fmla="*/ 1828800 w 4367616"/>
                  <a:gd name="connsiteY122" fmla="*/ 781052 h 3379472"/>
                  <a:gd name="connsiteX123" fmla="*/ 1981200 w 4367616"/>
                  <a:gd name="connsiteY123" fmla="*/ 571500 h 3379472"/>
                  <a:gd name="connsiteX124" fmla="*/ 2105026 w 4367616"/>
                  <a:gd name="connsiteY124" fmla="*/ 571500 h 3379472"/>
                  <a:gd name="connsiteX125" fmla="*/ 2209800 w 4367616"/>
                  <a:gd name="connsiteY125" fmla="*/ 504828 h 3379472"/>
                  <a:gd name="connsiteX126" fmla="*/ 2266950 w 4367616"/>
                  <a:gd name="connsiteY126" fmla="*/ 409576 h 3379472"/>
                  <a:gd name="connsiteX127" fmla="*/ 2400300 w 4367616"/>
                  <a:gd name="connsiteY127" fmla="*/ 238128 h 3379472"/>
                  <a:gd name="connsiteX128" fmla="*/ 2419350 w 4367616"/>
                  <a:gd name="connsiteY128" fmla="*/ 142876 h 3379472"/>
                  <a:gd name="connsiteX129" fmla="*/ 2552700 w 4367616"/>
                  <a:gd name="connsiteY129" fmla="*/ 28576 h 337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4367616" h="3379472">
                    <a:moveTo>
                      <a:pt x="2628900" y="0"/>
                    </a:moveTo>
                    <a:lnTo>
                      <a:pt x="2686050" y="76200"/>
                    </a:lnTo>
                    <a:lnTo>
                      <a:pt x="2828926" y="95252"/>
                    </a:lnTo>
                    <a:lnTo>
                      <a:pt x="2943226" y="28576"/>
                    </a:lnTo>
                    <a:lnTo>
                      <a:pt x="3105150" y="142876"/>
                    </a:lnTo>
                    <a:lnTo>
                      <a:pt x="3267074" y="47628"/>
                    </a:lnTo>
                    <a:lnTo>
                      <a:pt x="3355840" y="77216"/>
                    </a:lnTo>
                    <a:lnTo>
                      <a:pt x="3348990" y="110492"/>
                    </a:lnTo>
                    <a:lnTo>
                      <a:pt x="3615690" y="118112"/>
                    </a:lnTo>
                    <a:lnTo>
                      <a:pt x="3630930" y="140972"/>
                    </a:lnTo>
                    <a:lnTo>
                      <a:pt x="3691890" y="118112"/>
                    </a:lnTo>
                    <a:lnTo>
                      <a:pt x="3768090" y="156212"/>
                    </a:lnTo>
                    <a:lnTo>
                      <a:pt x="3778866" y="149746"/>
                    </a:lnTo>
                    <a:lnTo>
                      <a:pt x="3790950" y="222252"/>
                    </a:lnTo>
                    <a:lnTo>
                      <a:pt x="3873500" y="311152"/>
                    </a:lnTo>
                    <a:lnTo>
                      <a:pt x="3930650" y="361952"/>
                    </a:lnTo>
                    <a:lnTo>
                      <a:pt x="3949700" y="419102"/>
                    </a:lnTo>
                    <a:lnTo>
                      <a:pt x="3860800" y="546102"/>
                    </a:lnTo>
                    <a:lnTo>
                      <a:pt x="3898900" y="647702"/>
                    </a:lnTo>
                    <a:lnTo>
                      <a:pt x="3848100" y="806452"/>
                    </a:lnTo>
                    <a:lnTo>
                      <a:pt x="3956050" y="1016002"/>
                    </a:lnTo>
                    <a:lnTo>
                      <a:pt x="4108450" y="1085852"/>
                    </a:lnTo>
                    <a:lnTo>
                      <a:pt x="4038600" y="1428752"/>
                    </a:lnTo>
                    <a:lnTo>
                      <a:pt x="4133850" y="1606552"/>
                    </a:lnTo>
                    <a:lnTo>
                      <a:pt x="4178300" y="1619252"/>
                    </a:lnTo>
                    <a:lnTo>
                      <a:pt x="4140200" y="1809752"/>
                    </a:lnTo>
                    <a:lnTo>
                      <a:pt x="4191000" y="1917702"/>
                    </a:lnTo>
                    <a:lnTo>
                      <a:pt x="4241800" y="1943102"/>
                    </a:lnTo>
                    <a:lnTo>
                      <a:pt x="4324350" y="2063752"/>
                    </a:lnTo>
                    <a:lnTo>
                      <a:pt x="4349750" y="2241552"/>
                    </a:lnTo>
                    <a:lnTo>
                      <a:pt x="4298950" y="2336802"/>
                    </a:lnTo>
                    <a:lnTo>
                      <a:pt x="4356100" y="2425702"/>
                    </a:lnTo>
                    <a:lnTo>
                      <a:pt x="4367616" y="2431984"/>
                    </a:lnTo>
                    <a:lnTo>
                      <a:pt x="4316730" y="2472692"/>
                    </a:lnTo>
                    <a:lnTo>
                      <a:pt x="4187190" y="2518412"/>
                    </a:lnTo>
                    <a:lnTo>
                      <a:pt x="4126230" y="2586992"/>
                    </a:lnTo>
                    <a:lnTo>
                      <a:pt x="4110990" y="2731772"/>
                    </a:lnTo>
                    <a:lnTo>
                      <a:pt x="4057650" y="2739392"/>
                    </a:lnTo>
                    <a:lnTo>
                      <a:pt x="3935730" y="2693672"/>
                    </a:lnTo>
                    <a:lnTo>
                      <a:pt x="3768090" y="2640332"/>
                    </a:lnTo>
                    <a:lnTo>
                      <a:pt x="3798570" y="2556512"/>
                    </a:lnTo>
                    <a:lnTo>
                      <a:pt x="3722370" y="2487932"/>
                    </a:lnTo>
                    <a:lnTo>
                      <a:pt x="3653790" y="2571752"/>
                    </a:lnTo>
                    <a:lnTo>
                      <a:pt x="3341370" y="2663192"/>
                    </a:lnTo>
                    <a:lnTo>
                      <a:pt x="3227070" y="2663192"/>
                    </a:lnTo>
                    <a:lnTo>
                      <a:pt x="3173730" y="2815592"/>
                    </a:lnTo>
                    <a:lnTo>
                      <a:pt x="3105150" y="2876552"/>
                    </a:lnTo>
                    <a:lnTo>
                      <a:pt x="2792730" y="2823212"/>
                    </a:lnTo>
                    <a:lnTo>
                      <a:pt x="2739390" y="2876552"/>
                    </a:lnTo>
                    <a:lnTo>
                      <a:pt x="2625090" y="2884172"/>
                    </a:lnTo>
                    <a:lnTo>
                      <a:pt x="2487930" y="3028952"/>
                    </a:lnTo>
                    <a:lnTo>
                      <a:pt x="2426970" y="2960372"/>
                    </a:lnTo>
                    <a:lnTo>
                      <a:pt x="2350770" y="2960372"/>
                    </a:lnTo>
                    <a:lnTo>
                      <a:pt x="2335530" y="3059432"/>
                    </a:lnTo>
                    <a:lnTo>
                      <a:pt x="2221230" y="3219452"/>
                    </a:lnTo>
                    <a:lnTo>
                      <a:pt x="2007870" y="3219452"/>
                    </a:lnTo>
                    <a:lnTo>
                      <a:pt x="1847850" y="3348992"/>
                    </a:lnTo>
                    <a:cubicBezTo>
                      <a:pt x="1769472" y="3301964"/>
                      <a:pt x="1801270" y="3303272"/>
                      <a:pt x="1764030" y="3303272"/>
                    </a:cubicBezTo>
                    <a:lnTo>
                      <a:pt x="1741170" y="3295652"/>
                    </a:lnTo>
                    <a:lnTo>
                      <a:pt x="1642110" y="3379472"/>
                    </a:lnTo>
                    <a:lnTo>
                      <a:pt x="1558290" y="3326132"/>
                    </a:lnTo>
                    <a:lnTo>
                      <a:pt x="1611630" y="3257552"/>
                    </a:lnTo>
                    <a:lnTo>
                      <a:pt x="1497330" y="3196592"/>
                    </a:lnTo>
                    <a:lnTo>
                      <a:pt x="1421130" y="3013712"/>
                    </a:lnTo>
                    <a:lnTo>
                      <a:pt x="1413510" y="2907032"/>
                    </a:lnTo>
                    <a:lnTo>
                      <a:pt x="1436370" y="2823212"/>
                    </a:lnTo>
                    <a:lnTo>
                      <a:pt x="1367790" y="2807972"/>
                    </a:lnTo>
                    <a:lnTo>
                      <a:pt x="1268730" y="2846072"/>
                    </a:lnTo>
                    <a:lnTo>
                      <a:pt x="1131570" y="2777492"/>
                    </a:lnTo>
                    <a:lnTo>
                      <a:pt x="1032510" y="2792732"/>
                    </a:lnTo>
                    <a:lnTo>
                      <a:pt x="902970" y="2807972"/>
                    </a:lnTo>
                    <a:lnTo>
                      <a:pt x="864870" y="2922272"/>
                    </a:lnTo>
                    <a:lnTo>
                      <a:pt x="742950" y="3036572"/>
                    </a:lnTo>
                    <a:lnTo>
                      <a:pt x="613410" y="3143252"/>
                    </a:lnTo>
                    <a:lnTo>
                      <a:pt x="575310" y="3219452"/>
                    </a:lnTo>
                    <a:lnTo>
                      <a:pt x="628650" y="3326132"/>
                    </a:lnTo>
                    <a:lnTo>
                      <a:pt x="615398" y="3331432"/>
                    </a:lnTo>
                    <a:lnTo>
                      <a:pt x="499110" y="3318512"/>
                    </a:lnTo>
                    <a:lnTo>
                      <a:pt x="499110" y="3257552"/>
                    </a:lnTo>
                    <a:lnTo>
                      <a:pt x="407670" y="3257552"/>
                    </a:lnTo>
                    <a:lnTo>
                      <a:pt x="346710" y="3242312"/>
                    </a:lnTo>
                    <a:lnTo>
                      <a:pt x="339090" y="3211832"/>
                    </a:lnTo>
                    <a:lnTo>
                      <a:pt x="316230" y="3143252"/>
                    </a:lnTo>
                    <a:lnTo>
                      <a:pt x="316230" y="3082292"/>
                    </a:lnTo>
                    <a:lnTo>
                      <a:pt x="262890" y="2945132"/>
                    </a:lnTo>
                    <a:lnTo>
                      <a:pt x="285750" y="2884172"/>
                    </a:lnTo>
                    <a:lnTo>
                      <a:pt x="209550" y="2876552"/>
                    </a:lnTo>
                    <a:lnTo>
                      <a:pt x="201930" y="2823212"/>
                    </a:lnTo>
                    <a:lnTo>
                      <a:pt x="118110" y="2769872"/>
                    </a:lnTo>
                    <a:lnTo>
                      <a:pt x="118110" y="2708912"/>
                    </a:lnTo>
                    <a:lnTo>
                      <a:pt x="118110" y="2594612"/>
                    </a:lnTo>
                    <a:lnTo>
                      <a:pt x="118110" y="2487932"/>
                    </a:lnTo>
                    <a:lnTo>
                      <a:pt x="110490" y="2373632"/>
                    </a:lnTo>
                    <a:lnTo>
                      <a:pt x="96568" y="2373632"/>
                    </a:lnTo>
                    <a:lnTo>
                      <a:pt x="66674" y="2276476"/>
                    </a:lnTo>
                    <a:lnTo>
                      <a:pt x="0" y="2247900"/>
                    </a:lnTo>
                    <a:lnTo>
                      <a:pt x="57150" y="2162176"/>
                    </a:lnTo>
                    <a:lnTo>
                      <a:pt x="104774" y="2152652"/>
                    </a:lnTo>
                    <a:lnTo>
                      <a:pt x="247650" y="2028828"/>
                    </a:lnTo>
                    <a:lnTo>
                      <a:pt x="304800" y="1885952"/>
                    </a:lnTo>
                    <a:lnTo>
                      <a:pt x="247650" y="1809752"/>
                    </a:lnTo>
                    <a:lnTo>
                      <a:pt x="371474" y="1552576"/>
                    </a:lnTo>
                    <a:lnTo>
                      <a:pt x="304800" y="1514476"/>
                    </a:lnTo>
                    <a:lnTo>
                      <a:pt x="361950" y="1438276"/>
                    </a:lnTo>
                    <a:lnTo>
                      <a:pt x="561974" y="1333500"/>
                    </a:lnTo>
                    <a:lnTo>
                      <a:pt x="609600" y="1228728"/>
                    </a:lnTo>
                    <a:lnTo>
                      <a:pt x="609600" y="1114428"/>
                    </a:lnTo>
                    <a:lnTo>
                      <a:pt x="685800" y="1114428"/>
                    </a:lnTo>
                    <a:lnTo>
                      <a:pt x="771526" y="1238252"/>
                    </a:lnTo>
                    <a:lnTo>
                      <a:pt x="819150" y="1152528"/>
                    </a:lnTo>
                    <a:lnTo>
                      <a:pt x="876300" y="1181100"/>
                    </a:lnTo>
                    <a:lnTo>
                      <a:pt x="1019174" y="1143000"/>
                    </a:lnTo>
                    <a:lnTo>
                      <a:pt x="1085850" y="1238252"/>
                    </a:lnTo>
                    <a:lnTo>
                      <a:pt x="1171574" y="1162052"/>
                    </a:lnTo>
                    <a:lnTo>
                      <a:pt x="1190626" y="1085852"/>
                    </a:lnTo>
                    <a:lnTo>
                      <a:pt x="1304926" y="1133476"/>
                    </a:lnTo>
                    <a:lnTo>
                      <a:pt x="1543050" y="1143000"/>
                    </a:lnTo>
                    <a:lnTo>
                      <a:pt x="1771650" y="1000128"/>
                    </a:lnTo>
                    <a:lnTo>
                      <a:pt x="1924050" y="1047752"/>
                    </a:lnTo>
                    <a:lnTo>
                      <a:pt x="1971674" y="971552"/>
                    </a:lnTo>
                    <a:lnTo>
                      <a:pt x="2085974" y="971552"/>
                    </a:lnTo>
                    <a:lnTo>
                      <a:pt x="2076450" y="866776"/>
                    </a:lnTo>
                    <a:lnTo>
                      <a:pt x="1828800" y="781052"/>
                    </a:lnTo>
                    <a:lnTo>
                      <a:pt x="1981200" y="571500"/>
                    </a:lnTo>
                    <a:lnTo>
                      <a:pt x="2105026" y="571500"/>
                    </a:lnTo>
                    <a:lnTo>
                      <a:pt x="2209800" y="504828"/>
                    </a:lnTo>
                    <a:lnTo>
                      <a:pt x="2266950" y="409576"/>
                    </a:lnTo>
                    <a:lnTo>
                      <a:pt x="2400300" y="238128"/>
                    </a:lnTo>
                    <a:lnTo>
                      <a:pt x="2419350" y="142876"/>
                    </a:lnTo>
                    <a:lnTo>
                      <a:pt x="2552700" y="2857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5B967FA4-E4A3-94EB-EE4A-D722C141DB35}"/>
                  </a:ext>
                </a:extLst>
              </p:cNvPr>
              <p:cNvSpPr/>
              <p:nvPr/>
            </p:nvSpPr>
            <p:spPr>
              <a:xfrm>
                <a:off x="3195915" y="1820865"/>
                <a:ext cx="169037" cy="141930"/>
              </a:xfrm>
              <a:custGeom>
                <a:avLst/>
                <a:gdLst>
                  <a:gd name="connsiteX0" fmla="*/ 169037 w 169037"/>
                  <a:gd name="connsiteY0" fmla="*/ 0 h 141930"/>
                  <a:gd name="connsiteX1" fmla="*/ 169037 w 169037"/>
                  <a:gd name="connsiteY1" fmla="*/ 109900 h 141930"/>
                  <a:gd name="connsiteX2" fmla="*/ 161793 w 169037"/>
                  <a:gd name="connsiteY2" fmla="*/ 113243 h 141930"/>
                  <a:gd name="connsiteX3" fmla="*/ 112857 w 169037"/>
                  <a:gd name="connsiteY3" fmla="*/ 111555 h 141930"/>
                  <a:gd name="connsiteX4" fmla="*/ 99358 w 169037"/>
                  <a:gd name="connsiteY4" fmla="*/ 109868 h 141930"/>
                  <a:gd name="connsiteX5" fmla="*/ 92608 w 169037"/>
                  <a:gd name="connsiteY5" fmla="*/ 126743 h 141930"/>
                  <a:gd name="connsiteX6" fmla="*/ 68984 w 169037"/>
                  <a:gd name="connsiteY6" fmla="*/ 141930 h 141930"/>
                  <a:gd name="connsiteX7" fmla="*/ 50422 w 169037"/>
                  <a:gd name="connsiteY7" fmla="*/ 133492 h 141930"/>
                  <a:gd name="connsiteX8" fmla="*/ 30172 w 169037"/>
                  <a:gd name="connsiteY8" fmla="*/ 136867 h 141930"/>
                  <a:gd name="connsiteX9" fmla="*/ 3173 w 169037"/>
                  <a:gd name="connsiteY9" fmla="*/ 125055 h 141930"/>
                  <a:gd name="connsiteX10" fmla="*/ 0 w 169037"/>
                  <a:gd name="connsiteY10" fmla="*/ 101258 h 141930"/>
                  <a:gd name="connsiteX11" fmla="*/ 22157 w 169037"/>
                  <a:gd name="connsiteY11" fmla="*/ 95102 h 141930"/>
                  <a:gd name="connsiteX12" fmla="*/ 31016 w 169037"/>
                  <a:gd name="connsiteY12" fmla="*/ 98899 h 141930"/>
                  <a:gd name="connsiteX13" fmla="*/ 47468 w 169037"/>
                  <a:gd name="connsiteY13" fmla="*/ 90041 h 141930"/>
                  <a:gd name="connsiteX14" fmla="*/ 104420 w 169037"/>
                  <a:gd name="connsiteY14" fmla="*/ 71057 h 141930"/>
                  <a:gd name="connsiteX15" fmla="*/ 112013 w 169037"/>
                  <a:gd name="connsiteY15" fmla="*/ 50807 h 141930"/>
                  <a:gd name="connsiteX16" fmla="*/ 152512 w 169037"/>
                  <a:gd name="connsiteY16" fmla="*/ 17902 h 141930"/>
                  <a:gd name="connsiteX0" fmla="*/ 169037 w 476766"/>
                  <a:gd name="connsiteY0" fmla="*/ 0 h 141930"/>
                  <a:gd name="connsiteX1" fmla="*/ 476766 w 476766"/>
                  <a:gd name="connsiteY1" fmla="*/ 57941 h 141930"/>
                  <a:gd name="connsiteX2" fmla="*/ 169037 w 476766"/>
                  <a:gd name="connsiteY2" fmla="*/ 109900 h 141930"/>
                  <a:gd name="connsiteX3" fmla="*/ 161793 w 476766"/>
                  <a:gd name="connsiteY3" fmla="*/ 113243 h 141930"/>
                  <a:gd name="connsiteX4" fmla="*/ 112857 w 476766"/>
                  <a:gd name="connsiteY4" fmla="*/ 111555 h 141930"/>
                  <a:gd name="connsiteX5" fmla="*/ 99358 w 476766"/>
                  <a:gd name="connsiteY5" fmla="*/ 109868 h 141930"/>
                  <a:gd name="connsiteX6" fmla="*/ 92608 w 476766"/>
                  <a:gd name="connsiteY6" fmla="*/ 126743 h 141930"/>
                  <a:gd name="connsiteX7" fmla="*/ 68984 w 476766"/>
                  <a:gd name="connsiteY7" fmla="*/ 141930 h 141930"/>
                  <a:gd name="connsiteX8" fmla="*/ 50422 w 476766"/>
                  <a:gd name="connsiteY8" fmla="*/ 133492 h 141930"/>
                  <a:gd name="connsiteX9" fmla="*/ 30172 w 476766"/>
                  <a:gd name="connsiteY9" fmla="*/ 136867 h 141930"/>
                  <a:gd name="connsiteX10" fmla="*/ 3173 w 476766"/>
                  <a:gd name="connsiteY10" fmla="*/ 125055 h 141930"/>
                  <a:gd name="connsiteX11" fmla="*/ 0 w 476766"/>
                  <a:gd name="connsiteY11" fmla="*/ 101258 h 141930"/>
                  <a:gd name="connsiteX12" fmla="*/ 22157 w 476766"/>
                  <a:gd name="connsiteY12" fmla="*/ 95102 h 141930"/>
                  <a:gd name="connsiteX13" fmla="*/ 31016 w 476766"/>
                  <a:gd name="connsiteY13" fmla="*/ 98899 h 141930"/>
                  <a:gd name="connsiteX14" fmla="*/ 47468 w 476766"/>
                  <a:gd name="connsiteY14" fmla="*/ 90041 h 141930"/>
                  <a:gd name="connsiteX15" fmla="*/ 104420 w 476766"/>
                  <a:gd name="connsiteY15" fmla="*/ 71057 h 141930"/>
                  <a:gd name="connsiteX16" fmla="*/ 112013 w 476766"/>
                  <a:gd name="connsiteY16" fmla="*/ 50807 h 141930"/>
                  <a:gd name="connsiteX17" fmla="*/ 152512 w 476766"/>
                  <a:gd name="connsiteY17" fmla="*/ 17902 h 141930"/>
                  <a:gd name="connsiteX18" fmla="*/ 169037 w 476766"/>
                  <a:gd name="connsiteY18" fmla="*/ 0 h 141930"/>
                  <a:gd name="connsiteX0" fmla="*/ 476766 w 568206"/>
                  <a:gd name="connsiteY0" fmla="*/ 57941 h 149381"/>
                  <a:gd name="connsiteX1" fmla="*/ 169037 w 568206"/>
                  <a:gd name="connsiteY1" fmla="*/ 109900 h 149381"/>
                  <a:gd name="connsiteX2" fmla="*/ 161793 w 568206"/>
                  <a:gd name="connsiteY2" fmla="*/ 113243 h 149381"/>
                  <a:gd name="connsiteX3" fmla="*/ 112857 w 568206"/>
                  <a:gd name="connsiteY3" fmla="*/ 111555 h 149381"/>
                  <a:gd name="connsiteX4" fmla="*/ 99358 w 568206"/>
                  <a:gd name="connsiteY4" fmla="*/ 109868 h 149381"/>
                  <a:gd name="connsiteX5" fmla="*/ 92608 w 568206"/>
                  <a:gd name="connsiteY5" fmla="*/ 126743 h 149381"/>
                  <a:gd name="connsiteX6" fmla="*/ 68984 w 568206"/>
                  <a:gd name="connsiteY6" fmla="*/ 141930 h 149381"/>
                  <a:gd name="connsiteX7" fmla="*/ 50422 w 568206"/>
                  <a:gd name="connsiteY7" fmla="*/ 133492 h 149381"/>
                  <a:gd name="connsiteX8" fmla="*/ 30172 w 568206"/>
                  <a:gd name="connsiteY8" fmla="*/ 136867 h 149381"/>
                  <a:gd name="connsiteX9" fmla="*/ 3173 w 568206"/>
                  <a:gd name="connsiteY9" fmla="*/ 125055 h 149381"/>
                  <a:gd name="connsiteX10" fmla="*/ 0 w 568206"/>
                  <a:gd name="connsiteY10" fmla="*/ 101258 h 149381"/>
                  <a:gd name="connsiteX11" fmla="*/ 22157 w 568206"/>
                  <a:gd name="connsiteY11" fmla="*/ 95102 h 149381"/>
                  <a:gd name="connsiteX12" fmla="*/ 31016 w 568206"/>
                  <a:gd name="connsiteY12" fmla="*/ 98899 h 149381"/>
                  <a:gd name="connsiteX13" fmla="*/ 47468 w 568206"/>
                  <a:gd name="connsiteY13" fmla="*/ 90041 h 149381"/>
                  <a:gd name="connsiteX14" fmla="*/ 104420 w 568206"/>
                  <a:gd name="connsiteY14" fmla="*/ 71057 h 149381"/>
                  <a:gd name="connsiteX15" fmla="*/ 112013 w 568206"/>
                  <a:gd name="connsiteY15" fmla="*/ 50807 h 149381"/>
                  <a:gd name="connsiteX16" fmla="*/ 152512 w 568206"/>
                  <a:gd name="connsiteY16" fmla="*/ 17902 h 149381"/>
                  <a:gd name="connsiteX17" fmla="*/ 169037 w 568206"/>
                  <a:gd name="connsiteY17" fmla="*/ 0 h 149381"/>
                  <a:gd name="connsiteX18" fmla="*/ 568206 w 568206"/>
                  <a:gd name="connsiteY18" fmla="*/ 149381 h 149381"/>
                  <a:gd name="connsiteX0" fmla="*/ 169037 w 568206"/>
                  <a:gd name="connsiteY0" fmla="*/ 109900 h 149381"/>
                  <a:gd name="connsiteX1" fmla="*/ 161793 w 568206"/>
                  <a:gd name="connsiteY1" fmla="*/ 113243 h 149381"/>
                  <a:gd name="connsiteX2" fmla="*/ 112857 w 568206"/>
                  <a:gd name="connsiteY2" fmla="*/ 111555 h 149381"/>
                  <a:gd name="connsiteX3" fmla="*/ 99358 w 568206"/>
                  <a:gd name="connsiteY3" fmla="*/ 109868 h 149381"/>
                  <a:gd name="connsiteX4" fmla="*/ 92608 w 568206"/>
                  <a:gd name="connsiteY4" fmla="*/ 126743 h 149381"/>
                  <a:gd name="connsiteX5" fmla="*/ 68984 w 568206"/>
                  <a:gd name="connsiteY5" fmla="*/ 141930 h 149381"/>
                  <a:gd name="connsiteX6" fmla="*/ 50422 w 568206"/>
                  <a:gd name="connsiteY6" fmla="*/ 133492 h 149381"/>
                  <a:gd name="connsiteX7" fmla="*/ 30172 w 568206"/>
                  <a:gd name="connsiteY7" fmla="*/ 136867 h 149381"/>
                  <a:gd name="connsiteX8" fmla="*/ 3173 w 568206"/>
                  <a:gd name="connsiteY8" fmla="*/ 125055 h 149381"/>
                  <a:gd name="connsiteX9" fmla="*/ 0 w 568206"/>
                  <a:gd name="connsiteY9" fmla="*/ 101258 h 149381"/>
                  <a:gd name="connsiteX10" fmla="*/ 22157 w 568206"/>
                  <a:gd name="connsiteY10" fmla="*/ 95102 h 149381"/>
                  <a:gd name="connsiteX11" fmla="*/ 31016 w 568206"/>
                  <a:gd name="connsiteY11" fmla="*/ 98899 h 149381"/>
                  <a:gd name="connsiteX12" fmla="*/ 47468 w 568206"/>
                  <a:gd name="connsiteY12" fmla="*/ 90041 h 149381"/>
                  <a:gd name="connsiteX13" fmla="*/ 104420 w 568206"/>
                  <a:gd name="connsiteY13" fmla="*/ 71057 h 149381"/>
                  <a:gd name="connsiteX14" fmla="*/ 112013 w 568206"/>
                  <a:gd name="connsiteY14" fmla="*/ 50807 h 149381"/>
                  <a:gd name="connsiteX15" fmla="*/ 152512 w 568206"/>
                  <a:gd name="connsiteY15" fmla="*/ 17902 h 149381"/>
                  <a:gd name="connsiteX16" fmla="*/ 169037 w 568206"/>
                  <a:gd name="connsiteY16" fmla="*/ 0 h 149381"/>
                  <a:gd name="connsiteX17" fmla="*/ 568206 w 568206"/>
                  <a:gd name="connsiteY17" fmla="*/ 149381 h 149381"/>
                  <a:gd name="connsiteX0" fmla="*/ 169037 w 169037"/>
                  <a:gd name="connsiteY0" fmla="*/ 109900 h 141930"/>
                  <a:gd name="connsiteX1" fmla="*/ 161793 w 169037"/>
                  <a:gd name="connsiteY1" fmla="*/ 113243 h 141930"/>
                  <a:gd name="connsiteX2" fmla="*/ 112857 w 169037"/>
                  <a:gd name="connsiteY2" fmla="*/ 111555 h 141930"/>
                  <a:gd name="connsiteX3" fmla="*/ 99358 w 169037"/>
                  <a:gd name="connsiteY3" fmla="*/ 109868 h 141930"/>
                  <a:gd name="connsiteX4" fmla="*/ 92608 w 169037"/>
                  <a:gd name="connsiteY4" fmla="*/ 126743 h 141930"/>
                  <a:gd name="connsiteX5" fmla="*/ 68984 w 169037"/>
                  <a:gd name="connsiteY5" fmla="*/ 141930 h 141930"/>
                  <a:gd name="connsiteX6" fmla="*/ 50422 w 169037"/>
                  <a:gd name="connsiteY6" fmla="*/ 133492 h 141930"/>
                  <a:gd name="connsiteX7" fmla="*/ 30172 w 169037"/>
                  <a:gd name="connsiteY7" fmla="*/ 136867 h 141930"/>
                  <a:gd name="connsiteX8" fmla="*/ 3173 w 169037"/>
                  <a:gd name="connsiteY8" fmla="*/ 125055 h 141930"/>
                  <a:gd name="connsiteX9" fmla="*/ 0 w 169037"/>
                  <a:gd name="connsiteY9" fmla="*/ 101258 h 141930"/>
                  <a:gd name="connsiteX10" fmla="*/ 22157 w 169037"/>
                  <a:gd name="connsiteY10" fmla="*/ 95102 h 141930"/>
                  <a:gd name="connsiteX11" fmla="*/ 31016 w 169037"/>
                  <a:gd name="connsiteY11" fmla="*/ 98899 h 141930"/>
                  <a:gd name="connsiteX12" fmla="*/ 47468 w 169037"/>
                  <a:gd name="connsiteY12" fmla="*/ 90041 h 141930"/>
                  <a:gd name="connsiteX13" fmla="*/ 104420 w 169037"/>
                  <a:gd name="connsiteY13" fmla="*/ 71057 h 141930"/>
                  <a:gd name="connsiteX14" fmla="*/ 112013 w 169037"/>
                  <a:gd name="connsiteY14" fmla="*/ 50807 h 141930"/>
                  <a:gd name="connsiteX15" fmla="*/ 152512 w 169037"/>
                  <a:gd name="connsiteY15" fmla="*/ 17902 h 141930"/>
                  <a:gd name="connsiteX16" fmla="*/ 169037 w 169037"/>
                  <a:gd name="connsiteY16" fmla="*/ 0 h 141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9037" h="141930">
                    <a:moveTo>
                      <a:pt x="169037" y="109900"/>
                    </a:moveTo>
                    <a:lnTo>
                      <a:pt x="161793" y="113243"/>
                    </a:lnTo>
                    <a:lnTo>
                      <a:pt x="112857" y="111555"/>
                    </a:lnTo>
                    <a:lnTo>
                      <a:pt x="99358" y="109868"/>
                    </a:lnTo>
                    <a:lnTo>
                      <a:pt x="92608" y="126743"/>
                    </a:lnTo>
                    <a:lnTo>
                      <a:pt x="68984" y="141930"/>
                    </a:lnTo>
                    <a:lnTo>
                      <a:pt x="50422" y="133492"/>
                    </a:lnTo>
                    <a:lnTo>
                      <a:pt x="30172" y="136867"/>
                    </a:lnTo>
                    <a:lnTo>
                      <a:pt x="3173" y="125055"/>
                    </a:lnTo>
                    <a:lnTo>
                      <a:pt x="0" y="101258"/>
                    </a:lnTo>
                    <a:lnTo>
                      <a:pt x="22157" y="95102"/>
                    </a:lnTo>
                    <a:lnTo>
                      <a:pt x="31016" y="98899"/>
                    </a:lnTo>
                    <a:lnTo>
                      <a:pt x="47468" y="90041"/>
                    </a:lnTo>
                    <a:lnTo>
                      <a:pt x="104420" y="71057"/>
                    </a:lnTo>
                    <a:lnTo>
                      <a:pt x="112013" y="50807"/>
                    </a:lnTo>
                    <a:lnTo>
                      <a:pt x="152512" y="17902"/>
                    </a:lnTo>
                    <a:lnTo>
                      <a:pt x="169037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EC2C200E-2E5D-4ED5-AB30-9C44CB048F81}"/>
                  </a:ext>
                </a:extLst>
              </p:cNvPr>
              <p:cNvSpPr/>
              <p:nvPr/>
            </p:nvSpPr>
            <p:spPr>
              <a:xfrm>
                <a:off x="3045530" y="836998"/>
                <a:ext cx="319421" cy="266887"/>
              </a:xfrm>
              <a:custGeom>
                <a:avLst/>
                <a:gdLst>
                  <a:gd name="connsiteX0" fmla="*/ 20907 w 319421"/>
                  <a:gd name="connsiteY0" fmla="*/ 0 h 266887"/>
                  <a:gd name="connsiteX1" fmla="*/ 28879 w 319421"/>
                  <a:gd name="connsiteY1" fmla="*/ 0 h 266887"/>
                  <a:gd name="connsiteX2" fmla="*/ 60748 w 319421"/>
                  <a:gd name="connsiteY2" fmla="*/ 18832 h 266887"/>
                  <a:gd name="connsiteX3" fmla="*/ 65810 w 319421"/>
                  <a:gd name="connsiteY3" fmla="*/ 27269 h 266887"/>
                  <a:gd name="connsiteX4" fmla="*/ 92809 w 319421"/>
                  <a:gd name="connsiteY4" fmla="*/ 5332 h 266887"/>
                  <a:gd name="connsiteX5" fmla="*/ 111371 w 319421"/>
                  <a:gd name="connsiteY5" fmla="*/ 5332 h 266887"/>
                  <a:gd name="connsiteX6" fmla="*/ 111986 w 319421"/>
                  <a:gd name="connsiteY6" fmla="*/ 0 h 266887"/>
                  <a:gd name="connsiteX7" fmla="*/ 319421 w 319421"/>
                  <a:gd name="connsiteY7" fmla="*/ 0 h 266887"/>
                  <a:gd name="connsiteX8" fmla="*/ 319421 w 319421"/>
                  <a:gd name="connsiteY8" fmla="*/ 264817 h 266887"/>
                  <a:gd name="connsiteX9" fmla="*/ 312178 w 319421"/>
                  <a:gd name="connsiteY9" fmla="*/ 266887 h 266887"/>
                  <a:gd name="connsiteX10" fmla="*/ 295303 w 319421"/>
                  <a:gd name="connsiteY10" fmla="*/ 261824 h 266887"/>
                  <a:gd name="connsiteX11" fmla="*/ 312178 w 319421"/>
                  <a:gd name="connsiteY11" fmla="*/ 244950 h 266887"/>
                  <a:gd name="connsiteX12" fmla="*/ 288553 w 319421"/>
                  <a:gd name="connsiteY12" fmla="*/ 233138 h 266887"/>
                  <a:gd name="connsiteX13" fmla="*/ 259867 w 319421"/>
                  <a:gd name="connsiteY13" fmla="*/ 234825 h 266887"/>
                  <a:gd name="connsiteX14" fmla="*/ 254804 w 319421"/>
                  <a:gd name="connsiteY14" fmla="*/ 244950 h 266887"/>
                  <a:gd name="connsiteX15" fmla="*/ 242992 w 319421"/>
                  <a:gd name="connsiteY15" fmla="*/ 248325 h 266887"/>
                  <a:gd name="connsiteX16" fmla="*/ 224430 w 319421"/>
                  <a:gd name="connsiteY16" fmla="*/ 229763 h 266887"/>
                  <a:gd name="connsiteX17" fmla="*/ 234555 w 319421"/>
                  <a:gd name="connsiteY17" fmla="*/ 206139 h 266887"/>
                  <a:gd name="connsiteX18" fmla="*/ 221055 w 319421"/>
                  <a:gd name="connsiteY18" fmla="*/ 194327 h 266887"/>
                  <a:gd name="connsiteX19" fmla="*/ 192369 w 319421"/>
                  <a:gd name="connsiteY19" fmla="*/ 184202 h 266887"/>
                  <a:gd name="connsiteX20" fmla="*/ 205868 w 319421"/>
                  <a:gd name="connsiteY20" fmla="*/ 170702 h 266887"/>
                  <a:gd name="connsiteX21" fmla="*/ 200806 w 319421"/>
                  <a:gd name="connsiteY21" fmla="*/ 150453 h 266887"/>
                  <a:gd name="connsiteX22" fmla="*/ 161995 w 319421"/>
                  <a:gd name="connsiteY22" fmla="*/ 150453 h 266887"/>
                  <a:gd name="connsiteX23" fmla="*/ 133308 w 319421"/>
                  <a:gd name="connsiteY23" fmla="*/ 167327 h 266887"/>
                  <a:gd name="connsiteX24" fmla="*/ 113059 w 319421"/>
                  <a:gd name="connsiteY24" fmla="*/ 145391 h 266887"/>
                  <a:gd name="connsiteX25" fmla="*/ 86060 w 319421"/>
                  <a:gd name="connsiteY25" fmla="*/ 145391 h 266887"/>
                  <a:gd name="connsiteX26" fmla="*/ 77622 w 319421"/>
                  <a:gd name="connsiteY26" fmla="*/ 128516 h 266887"/>
                  <a:gd name="connsiteX27" fmla="*/ 8437 w 319421"/>
                  <a:gd name="connsiteY27" fmla="*/ 101517 h 266887"/>
                  <a:gd name="connsiteX28" fmla="*/ 10124 w 319421"/>
                  <a:gd name="connsiteY28" fmla="*/ 74518 h 266887"/>
                  <a:gd name="connsiteX29" fmla="*/ 0 w 319421"/>
                  <a:gd name="connsiteY29" fmla="*/ 66081 h 266887"/>
                  <a:gd name="connsiteX30" fmla="*/ 8437 w 319421"/>
                  <a:gd name="connsiteY30" fmla="*/ 55956 h 266887"/>
                  <a:gd name="connsiteX31" fmla="*/ 11812 w 319421"/>
                  <a:gd name="connsiteY31" fmla="*/ 10395 h 266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421" h="266887">
                    <a:moveTo>
                      <a:pt x="20907" y="0"/>
                    </a:moveTo>
                    <a:lnTo>
                      <a:pt x="28879" y="0"/>
                    </a:lnTo>
                    <a:lnTo>
                      <a:pt x="60748" y="18832"/>
                    </a:lnTo>
                    <a:lnTo>
                      <a:pt x="65810" y="27269"/>
                    </a:lnTo>
                    <a:lnTo>
                      <a:pt x="92809" y="5332"/>
                    </a:lnTo>
                    <a:lnTo>
                      <a:pt x="111371" y="5332"/>
                    </a:lnTo>
                    <a:lnTo>
                      <a:pt x="111986" y="0"/>
                    </a:lnTo>
                    <a:lnTo>
                      <a:pt x="319421" y="0"/>
                    </a:lnTo>
                    <a:lnTo>
                      <a:pt x="319421" y="264817"/>
                    </a:lnTo>
                    <a:lnTo>
                      <a:pt x="312178" y="266887"/>
                    </a:lnTo>
                    <a:lnTo>
                      <a:pt x="295303" y="261824"/>
                    </a:lnTo>
                    <a:lnTo>
                      <a:pt x="312178" y="244950"/>
                    </a:lnTo>
                    <a:lnTo>
                      <a:pt x="288553" y="233138"/>
                    </a:lnTo>
                    <a:lnTo>
                      <a:pt x="259867" y="234825"/>
                    </a:lnTo>
                    <a:lnTo>
                      <a:pt x="254804" y="244950"/>
                    </a:lnTo>
                    <a:lnTo>
                      <a:pt x="242992" y="248325"/>
                    </a:lnTo>
                    <a:lnTo>
                      <a:pt x="224430" y="229763"/>
                    </a:lnTo>
                    <a:lnTo>
                      <a:pt x="234555" y="206139"/>
                    </a:lnTo>
                    <a:lnTo>
                      <a:pt x="221055" y="194327"/>
                    </a:lnTo>
                    <a:lnTo>
                      <a:pt x="192369" y="184202"/>
                    </a:lnTo>
                    <a:lnTo>
                      <a:pt x="205868" y="170702"/>
                    </a:lnTo>
                    <a:lnTo>
                      <a:pt x="200806" y="150453"/>
                    </a:lnTo>
                    <a:lnTo>
                      <a:pt x="161995" y="150453"/>
                    </a:lnTo>
                    <a:lnTo>
                      <a:pt x="133308" y="167327"/>
                    </a:lnTo>
                    <a:lnTo>
                      <a:pt x="113059" y="145391"/>
                    </a:lnTo>
                    <a:lnTo>
                      <a:pt x="86060" y="145391"/>
                    </a:lnTo>
                    <a:lnTo>
                      <a:pt x="77622" y="128516"/>
                    </a:lnTo>
                    <a:lnTo>
                      <a:pt x="8437" y="101517"/>
                    </a:lnTo>
                    <a:lnTo>
                      <a:pt x="10124" y="74518"/>
                    </a:lnTo>
                    <a:lnTo>
                      <a:pt x="0" y="66081"/>
                    </a:lnTo>
                    <a:lnTo>
                      <a:pt x="8437" y="55956"/>
                    </a:lnTo>
                    <a:lnTo>
                      <a:pt x="11812" y="1039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E89FA086-3ADD-D697-6A1C-C08A15D456C1}"/>
                  </a:ext>
                </a:extLst>
              </p:cNvPr>
              <p:cNvSpPr/>
              <p:nvPr/>
            </p:nvSpPr>
            <p:spPr>
              <a:xfrm>
                <a:off x="3042983" y="836998"/>
                <a:ext cx="319421" cy="266888"/>
              </a:xfrm>
              <a:custGeom>
                <a:avLst/>
                <a:gdLst>
                  <a:gd name="connsiteX0" fmla="*/ 0 w 427171"/>
                  <a:gd name="connsiteY0" fmla="*/ 0 h 465547"/>
                  <a:gd name="connsiteX1" fmla="*/ 128659 w 427171"/>
                  <a:gd name="connsiteY1" fmla="*/ 0 h 465547"/>
                  <a:gd name="connsiteX2" fmla="*/ 119562 w 427171"/>
                  <a:gd name="connsiteY2" fmla="*/ 10396 h 465547"/>
                  <a:gd name="connsiteX3" fmla="*/ 116188 w 427171"/>
                  <a:gd name="connsiteY3" fmla="*/ 55957 h 465547"/>
                  <a:gd name="connsiteX4" fmla="*/ 107750 w 427171"/>
                  <a:gd name="connsiteY4" fmla="*/ 66081 h 465547"/>
                  <a:gd name="connsiteX5" fmla="*/ 117875 w 427171"/>
                  <a:gd name="connsiteY5" fmla="*/ 74519 h 465547"/>
                  <a:gd name="connsiteX6" fmla="*/ 116188 w 427171"/>
                  <a:gd name="connsiteY6" fmla="*/ 101518 h 465547"/>
                  <a:gd name="connsiteX7" fmla="*/ 185373 w 427171"/>
                  <a:gd name="connsiteY7" fmla="*/ 128517 h 465547"/>
                  <a:gd name="connsiteX8" fmla="*/ 193810 w 427171"/>
                  <a:gd name="connsiteY8" fmla="*/ 145391 h 465547"/>
                  <a:gd name="connsiteX9" fmla="*/ 220809 w 427171"/>
                  <a:gd name="connsiteY9" fmla="*/ 145391 h 465547"/>
                  <a:gd name="connsiteX10" fmla="*/ 241059 w 427171"/>
                  <a:gd name="connsiteY10" fmla="*/ 167328 h 465547"/>
                  <a:gd name="connsiteX11" fmla="*/ 269745 w 427171"/>
                  <a:gd name="connsiteY11" fmla="*/ 150454 h 465547"/>
                  <a:gd name="connsiteX12" fmla="*/ 308557 w 427171"/>
                  <a:gd name="connsiteY12" fmla="*/ 150454 h 465547"/>
                  <a:gd name="connsiteX13" fmla="*/ 313619 w 427171"/>
                  <a:gd name="connsiteY13" fmla="*/ 170703 h 465547"/>
                  <a:gd name="connsiteX14" fmla="*/ 300119 w 427171"/>
                  <a:gd name="connsiteY14" fmla="*/ 184203 h 465547"/>
                  <a:gd name="connsiteX15" fmla="*/ 328806 w 427171"/>
                  <a:gd name="connsiteY15" fmla="*/ 194328 h 465547"/>
                  <a:gd name="connsiteX16" fmla="*/ 342306 w 427171"/>
                  <a:gd name="connsiteY16" fmla="*/ 206140 h 465547"/>
                  <a:gd name="connsiteX17" fmla="*/ 332181 w 427171"/>
                  <a:gd name="connsiteY17" fmla="*/ 229764 h 465547"/>
                  <a:gd name="connsiteX18" fmla="*/ 350743 w 427171"/>
                  <a:gd name="connsiteY18" fmla="*/ 248326 h 465547"/>
                  <a:gd name="connsiteX19" fmla="*/ 362555 w 427171"/>
                  <a:gd name="connsiteY19" fmla="*/ 244951 h 465547"/>
                  <a:gd name="connsiteX20" fmla="*/ 367617 w 427171"/>
                  <a:gd name="connsiteY20" fmla="*/ 234826 h 465547"/>
                  <a:gd name="connsiteX21" fmla="*/ 396304 w 427171"/>
                  <a:gd name="connsiteY21" fmla="*/ 233139 h 465547"/>
                  <a:gd name="connsiteX22" fmla="*/ 419928 w 427171"/>
                  <a:gd name="connsiteY22" fmla="*/ 244951 h 465547"/>
                  <a:gd name="connsiteX23" fmla="*/ 403054 w 427171"/>
                  <a:gd name="connsiteY23" fmla="*/ 261825 h 465547"/>
                  <a:gd name="connsiteX24" fmla="*/ 419928 w 427171"/>
                  <a:gd name="connsiteY24" fmla="*/ 266888 h 465547"/>
                  <a:gd name="connsiteX25" fmla="*/ 427171 w 427171"/>
                  <a:gd name="connsiteY25" fmla="*/ 264818 h 465547"/>
                  <a:gd name="connsiteX26" fmla="*/ 427171 w 427171"/>
                  <a:gd name="connsiteY26" fmla="*/ 465547 h 465547"/>
                  <a:gd name="connsiteX27" fmla="*/ 0 w 427171"/>
                  <a:gd name="connsiteY27" fmla="*/ 465547 h 465547"/>
                  <a:gd name="connsiteX28" fmla="*/ 0 w 427171"/>
                  <a:gd name="connsiteY28" fmla="*/ 0 h 465547"/>
                  <a:gd name="connsiteX0" fmla="*/ 0 w 427171"/>
                  <a:gd name="connsiteY0" fmla="*/ 465547 h 556987"/>
                  <a:gd name="connsiteX1" fmla="*/ 0 w 427171"/>
                  <a:gd name="connsiteY1" fmla="*/ 0 h 556987"/>
                  <a:gd name="connsiteX2" fmla="*/ 128659 w 427171"/>
                  <a:gd name="connsiteY2" fmla="*/ 0 h 556987"/>
                  <a:gd name="connsiteX3" fmla="*/ 119562 w 427171"/>
                  <a:gd name="connsiteY3" fmla="*/ 10396 h 556987"/>
                  <a:gd name="connsiteX4" fmla="*/ 116188 w 427171"/>
                  <a:gd name="connsiteY4" fmla="*/ 55957 h 556987"/>
                  <a:gd name="connsiteX5" fmla="*/ 107750 w 427171"/>
                  <a:gd name="connsiteY5" fmla="*/ 66081 h 556987"/>
                  <a:gd name="connsiteX6" fmla="*/ 117875 w 427171"/>
                  <a:gd name="connsiteY6" fmla="*/ 74519 h 556987"/>
                  <a:gd name="connsiteX7" fmla="*/ 116188 w 427171"/>
                  <a:gd name="connsiteY7" fmla="*/ 101518 h 556987"/>
                  <a:gd name="connsiteX8" fmla="*/ 185373 w 427171"/>
                  <a:gd name="connsiteY8" fmla="*/ 128517 h 556987"/>
                  <a:gd name="connsiteX9" fmla="*/ 193810 w 427171"/>
                  <a:gd name="connsiteY9" fmla="*/ 145391 h 556987"/>
                  <a:gd name="connsiteX10" fmla="*/ 220809 w 427171"/>
                  <a:gd name="connsiteY10" fmla="*/ 145391 h 556987"/>
                  <a:gd name="connsiteX11" fmla="*/ 241059 w 427171"/>
                  <a:gd name="connsiteY11" fmla="*/ 167328 h 556987"/>
                  <a:gd name="connsiteX12" fmla="*/ 269745 w 427171"/>
                  <a:gd name="connsiteY12" fmla="*/ 150454 h 556987"/>
                  <a:gd name="connsiteX13" fmla="*/ 308557 w 427171"/>
                  <a:gd name="connsiteY13" fmla="*/ 150454 h 556987"/>
                  <a:gd name="connsiteX14" fmla="*/ 313619 w 427171"/>
                  <a:gd name="connsiteY14" fmla="*/ 170703 h 556987"/>
                  <a:gd name="connsiteX15" fmla="*/ 300119 w 427171"/>
                  <a:gd name="connsiteY15" fmla="*/ 184203 h 556987"/>
                  <a:gd name="connsiteX16" fmla="*/ 328806 w 427171"/>
                  <a:gd name="connsiteY16" fmla="*/ 194328 h 556987"/>
                  <a:gd name="connsiteX17" fmla="*/ 342306 w 427171"/>
                  <a:gd name="connsiteY17" fmla="*/ 206140 h 556987"/>
                  <a:gd name="connsiteX18" fmla="*/ 332181 w 427171"/>
                  <a:gd name="connsiteY18" fmla="*/ 229764 h 556987"/>
                  <a:gd name="connsiteX19" fmla="*/ 350743 w 427171"/>
                  <a:gd name="connsiteY19" fmla="*/ 248326 h 556987"/>
                  <a:gd name="connsiteX20" fmla="*/ 362555 w 427171"/>
                  <a:gd name="connsiteY20" fmla="*/ 244951 h 556987"/>
                  <a:gd name="connsiteX21" fmla="*/ 367617 w 427171"/>
                  <a:gd name="connsiteY21" fmla="*/ 234826 h 556987"/>
                  <a:gd name="connsiteX22" fmla="*/ 396304 w 427171"/>
                  <a:gd name="connsiteY22" fmla="*/ 233139 h 556987"/>
                  <a:gd name="connsiteX23" fmla="*/ 419928 w 427171"/>
                  <a:gd name="connsiteY23" fmla="*/ 244951 h 556987"/>
                  <a:gd name="connsiteX24" fmla="*/ 403054 w 427171"/>
                  <a:gd name="connsiteY24" fmla="*/ 261825 h 556987"/>
                  <a:gd name="connsiteX25" fmla="*/ 419928 w 427171"/>
                  <a:gd name="connsiteY25" fmla="*/ 266888 h 556987"/>
                  <a:gd name="connsiteX26" fmla="*/ 427171 w 427171"/>
                  <a:gd name="connsiteY26" fmla="*/ 264818 h 556987"/>
                  <a:gd name="connsiteX27" fmla="*/ 427171 w 427171"/>
                  <a:gd name="connsiteY27" fmla="*/ 465547 h 556987"/>
                  <a:gd name="connsiteX28" fmla="*/ 91440 w 427171"/>
                  <a:gd name="connsiteY28" fmla="*/ 556987 h 556987"/>
                  <a:gd name="connsiteX0" fmla="*/ 0 w 427171"/>
                  <a:gd name="connsiteY0" fmla="*/ 465547 h 465547"/>
                  <a:gd name="connsiteX1" fmla="*/ 0 w 427171"/>
                  <a:gd name="connsiteY1" fmla="*/ 0 h 465547"/>
                  <a:gd name="connsiteX2" fmla="*/ 128659 w 427171"/>
                  <a:gd name="connsiteY2" fmla="*/ 0 h 465547"/>
                  <a:gd name="connsiteX3" fmla="*/ 119562 w 427171"/>
                  <a:gd name="connsiteY3" fmla="*/ 10396 h 465547"/>
                  <a:gd name="connsiteX4" fmla="*/ 116188 w 427171"/>
                  <a:gd name="connsiteY4" fmla="*/ 55957 h 465547"/>
                  <a:gd name="connsiteX5" fmla="*/ 107750 w 427171"/>
                  <a:gd name="connsiteY5" fmla="*/ 66081 h 465547"/>
                  <a:gd name="connsiteX6" fmla="*/ 117875 w 427171"/>
                  <a:gd name="connsiteY6" fmla="*/ 74519 h 465547"/>
                  <a:gd name="connsiteX7" fmla="*/ 116188 w 427171"/>
                  <a:gd name="connsiteY7" fmla="*/ 101518 h 465547"/>
                  <a:gd name="connsiteX8" fmla="*/ 185373 w 427171"/>
                  <a:gd name="connsiteY8" fmla="*/ 128517 h 465547"/>
                  <a:gd name="connsiteX9" fmla="*/ 193810 w 427171"/>
                  <a:gd name="connsiteY9" fmla="*/ 145391 h 465547"/>
                  <a:gd name="connsiteX10" fmla="*/ 220809 w 427171"/>
                  <a:gd name="connsiteY10" fmla="*/ 145391 h 465547"/>
                  <a:gd name="connsiteX11" fmla="*/ 241059 w 427171"/>
                  <a:gd name="connsiteY11" fmla="*/ 167328 h 465547"/>
                  <a:gd name="connsiteX12" fmla="*/ 269745 w 427171"/>
                  <a:gd name="connsiteY12" fmla="*/ 150454 h 465547"/>
                  <a:gd name="connsiteX13" fmla="*/ 308557 w 427171"/>
                  <a:gd name="connsiteY13" fmla="*/ 150454 h 465547"/>
                  <a:gd name="connsiteX14" fmla="*/ 313619 w 427171"/>
                  <a:gd name="connsiteY14" fmla="*/ 170703 h 465547"/>
                  <a:gd name="connsiteX15" fmla="*/ 300119 w 427171"/>
                  <a:gd name="connsiteY15" fmla="*/ 184203 h 465547"/>
                  <a:gd name="connsiteX16" fmla="*/ 328806 w 427171"/>
                  <a:gd name="connsiteY16" fmla="*/ 194328 h 465547"/>
                  <a:gd name="connsiteX17" fmla="*/ 342306 w 427171"/>
                  <a:gd name="connsiteY17" fmla="*/ 206140 h 465547"/>
                  <a:gd name="connsiteX18" fmla="*/ 332181 w 427171"/>
                  <a:gd name="connsiteY18" fmla="*/ 229764 h 465547"/>
                  <a:gd name="connsiteX19" fmla="*/ 350743 w 427171"/>
                  <a:gd name="connsiteY19" fmla="*/ 248326 h 465547"/>
                  <a:gd name="connsiteX20" fmla="*/ 362555 w 427171"/>
                  <a:gd name="connsiteY20" fmla="*/ 244951 h 465547"/>
                  <a:gd name="connsiteX21" fmla="*/ 367617 w 427171"/>
                  <a:gd name="connsiteY21" fmla="*/ 234826 h 465547"/>
                  <a:gd name="connsiteX22" fmla="*/ 396304 w 427171"/>
                  <a:gd name="connsiteY22" fmla="*/ 233139 h 465547"/>
                  <a:gd name="connsiteX23" fmla="*/ 419928 w 427171"/>
                  <a:gd name="connsiteY23" fmla="*/ 244951 h 465547"/>
                  <a:gd name="connsiteX24" fmla="*/ 403054 w 427171"/>
                  <a:gd name="connsiteY24" fmla="*/ 261825 h 465547"/>
                  <a:gd name="connsiteX25" fmla="*/ 419928 w 427171"/>
                  <a:gd name="connsiteY25" fmla="*/ 266888 h 465547"/>
                  <a:gd name="connsiteX26" fmla="*/ 427171 w 427171"/>
                  <a:gd name="connsiteY26" fmla="*/ 264818 h 465547"/>
                  <a:gd name="connsiteX27" fmla="*/ 427171 w 427171"/>
                  <a:gd name="connsiteY27" fmla="*/ 465547 h 465547"/>
                  <a:gd name="connsiteX0" fmla="*/ 0 w 427171"/>
                  <a:gd name="connsiteY0" fmla="*/ 0 h 465547"/>
                  <a:gd name="connsiteX1" fmla="*/ 128659 w 427171"/>
                  <a:gd name="connsiteY1" fmla="*/ 0 h 465547"/>
                  <a:gd name="connsiteX2" fmla="*/ 119562 w 427171"/>
                  <a:gd name="connsiteY2" fmla="*/ 10396 h 465547"/>
                  <a:gd name="connsiteX3" fmla="*/ 116188 w 427171"/>
                  <a:gd name="connsiteY3" fmla="*/ 55957 h 465547"/>
                  <a:gd name="connsiteX4" fmla="*/ 107750 w 427171"/>
                  <a:gd name="connsiteY4" fmla="*/ 66081 h 465547"/>
                  <a:gd name="connsiteX5" fmla="*/ 117875 w 427171"/>
                  <a:gd name="connsiteY5" fmla="*/ 74519 h 465547"/>
                  <a:gd name="connsiteX6" fmla="*/ 116188 w 427171"/>
                  <a:gd name="connsiteY6" fmla="*/ 101518 h 465547"/>
                  <a:gd name="connsiteX7" fmla="*/ 185373 w 427171"/>
                  <a:gd name="connsiteY7" fmla="*/ 128517 h 465547"/>
                  <a:gd name="connsiteX8" fmla="*/ 193810 w 427171"/>
                  <a:gd name="connsiteY8" fmla="*/ 145391 h 465547"/>
                  <a:gd name="connsiteX9" fmla="*/ 220809 w 427171"/>
                  <a:gd name="connsiteY9" fmla="*/ 145391 h 465547"/>
                  <a:gd name="connsiteX10" fmla="*/ 241059 w 427171"/>
                  <a:gd name="connsiteY10" fmla="*/ 167328 h 465547"/>
                  <a:gd name="connsiteX11" fmla="*/ 269745 w 427171"/>
                  <a:gd name="connsiteY11" fmla="*/ 150454 h 465547"/>
                  <a:gd name="connsiteX12" fmla="*/ 308557 w 427171"/>
                  <a:gd name="connsiteY12" fmla="*/ 150454 h 465547"/>
                  <a:gd name="connsiteX13" fmla="*/ 313619 w 427171"/>
                  <a:gd name="connsiteY13" fmla="*/ 170703 h 465547"/>
                  <a:gd name="connsiteX14" fmla="*/ 300119 w 427171"/>
                  <a:gd name="connsiteY14" fmla="*/ 184203 h 465547"/>
                  <a:gd name="connsiteX15" fmla="*/ 328806 w 427171"/>
                  <a:gd name="connsiteY15" fmla="*/ 194328 h 465547"/>
                  <a:gd name="connsiteX16" fmla="*/ 342306 w 427171"/>
                  <a:gd name="connsiteY16" fmla="*/ 206140 h 465547"/>
                  <a:gd name="connsiteX17" fmla="*/ 332181 w 427171"/>
                  <a:gd name="connsiteY17" fmla="*/ 229764 h 465547"/>
                  <a:gd name="connsiteX18" fmla="*/ 350743 w 427171"/>
                  <a:gd name="connsiteY18" fmla="*/ 248326 h 465547"/>
                  <a:gd name="connsiteX19" fmla="*/ 362555 w 427171"/>
                  <a:gd name="connsiteY19" fmla="*/ 244951 h 465547"/>
                  <a:gd name="connsiteX20" fmla="*/ 367617 w 427171"/>
                  <a:gd name="connsiteY20" fmla="*/ 234826 h 465547"/>
                  <a:gd name="connsiteX21" fmla="*/ 396304 w 427171"/>
                  <a:gd name="connsiteY21" fmla="*/ 233139 h 465547"/>
                  <a:gd name="connsiteX22" fmla="*/ 419928 w 427171"/>
                  <a:gd name="connsiteY22" fmla="*/ 244951 h 465547"/>
                  <a:gd name="connsiteX23" fmla="*/ 403054 w 427171"/>
                  <a:gd name="connsiteY23" fmla="*/ 261825 h 465547"/>
                  <a:gd name="connsiteX24" fmla="*/ 419928 w 427171"/>
                  <a:gd name="connsiteY24" fmla="*/ 266888 h 465547"/>
                  <a:gd name="connsiteX25" fmla="*/ 427171 w 427171"/>
                  <a:gd name="connsiteY25" fmla="*/ 264818 h 465547"/>
                  <a:gd name="connsiteX26" fmla="*/ 427171 w 427171"/>
                  <a:gd name="connsiteY26" fmla="*/ 465547 h 465547"/>
                  <a:gd name="connsiteX0" fmla="*/ 20909 w 319421"/>
                  <a:gd name="connsiteY0" fmla="*/ 0 h 465547"/>
                  <a:gd name="connsiteX1" fmla="*/ 11812 w 319421"/>
                  <a:gd name="connsiteY1" fmla="*/ 10396 h 465547"/>
                  <a:gd name="connsiteX2" fmla="*/ 8438 w 319421"/>
                  <a:gd name="connsiteY2" fmla="*/ 55957 h 465547"/>
                  <a:gd name="connsiteX3" fmla="*/ 0 w 319421"/>
                  <a:gd name="connsiteY3" fmla="*/ 66081 h 465547"/>
                  <a:gd name="connsiteX4" fmla="*/ 10125 w 319421"/>
                  <a:gd name="connsiteY4" fmla="*/ 74519 h 465547"/>
                  <a:gd name="connsiteX5" fmla="*/ 8438 w 319421"/>
                  <a:gd name="connsiteY5" fmla="*/ 101518 h 465547"/>
                  <a:gd name="connsiteX6" fmla="*/ 77623 w 319421"/>
                  <a:gd name="connsiteY6" fmla="*/ 128517 h 465547"/>
                  <a:gd name="connsiteX7" fmla="*/ 86060 w 319421"/>
                  <a:gd name="connsiteY7" fmla="*/ 145391 h 465547"/>
                  <a:gd name="connsiteX8" fmla="*/ 113059 w 319421"/>
                  <a:gd name="connsiteY8" fmla="*/ 145391 h 465547"/>
                  <a:gd name="connsiteX9" fmla="*/ 133309 w 319421"/>
                  <a:gd name="connsiteY9" fmla="*/ 167328 h 465547"/>
                  <a:gd name="connsiteX10" fmla="*/ 161995 w 319421"/>
                  <a:gd name="connsiteY10" fmla="*/ 150454 h 465547"/>
                  <a:gd name="connsiteX11" fmla="*/ 200807 w 319421"/>
                  <a:gd name="connsiteY11" fmla="*/ 150454 h 465547"/>
                  <a:gd name="connsiteX12" fmla="*/ 205869 w 319421"/>
                  <a:gd name="connsiteY12" fmla="*/ 170703 h 465547"/>
                  <a:gd name="connsiteX13" fmla="*/ 192369 w 319421"/>
                  <a:gd name="connsiteY13" fmla="*/ 184203 h 465547"/>
                  <a:gd name="connsiteX14" fmla="*/ 221056 w 319421"/>
                  <a:gd name="connsiteY14" fmla="*/ 194328 h 465547"/>
                  <a:gd name="connsiteX15" fmla="*/ 234556 w 319421"/>
                  <a:gd name="connsiteY15" fmla="*/ 206140 h 465547"/>
                  <a:gd name="connsiteX16" fmla="*/ 224431 w 319421"/>
                  <a:gd name="connsiteY16" fmla="*/ 229764 h 465547"/>
                  <a:gd name="connsiteX17" fmla="*/ 242993 w 319421"/>
                  <a:gd name="connsiteY17" fmla="*/ 248326 h 465547"/>
                  <a:gd name="connsiteX18" fmla="*/ 254805 w 319421"/>
                  <a:gd name="connsiteY18" fmla="*/ 244951 h 465547"/>
                  <a:gd name="connsiteX19" fmla="*/ 259867 w 319421"/>
                  <a:gd name="connsiteY19" fmla="*/ 234826 h 465547"/>
                  <a:gd name="connsiteX20" fmla="*/ 288554 w 319421"/>
                  <a:gd name="connsiteY20" fmla="*/ 233139 h 465547"/>
                  <a:gd name="connsiteX21" fmla="*/ 312178 w 319421"/>
                  <a:gd name="connsiteY21" fmla="*/ 244951 h 465547"/>
                  <a:gd name="connsiteX22" fmla="*/ 295304 w 319421"/>
                  <a:gd name="connsiteY22" fmla="*/ 261825 h 465547"/>
                  <a:gd name="connsiteX23" fmla="*/ 312178 w 319421"/>
                  <a:gd name="connsiteY23" fmla="*/ 266888 h 465547"/>
                  <a:gd name="connsiteX24" fmla="*/ 319421 w 319421"/>
                  <a:gd name="connsiteY24" fmla="*/ 264818 h 465547"/>
                  <a:gd name="connsiteX25" fmla="*/ 319421 w 319421"/>
                  <a:gd name="connsiteY25" fmla="*/ 465547 h 465547"/>
                  <a:gd name="connsiteX0" fmla="*/ 20909 w 319421"/>
                  <a:gd name="connsiteY0" fmla="*/ 0 h 266888"/>
                  <a:gd name="connsiteX1" fmla="*/ 11812 w 319421"/>
                  <a:gd name="connsiteY1" fmla="*/ 10396 h 266888"/>
                  <a:gd name="connsiteX2" fmla="*/ 8438 w 319421"/>
                  <a:gd name="connsiteY2" fmla="*/ 55957 h 266888"/>
                  <a:gd name="connsiteX3" fmla="*/ 0 w 319421"/>
                  <a:gd name="connsiteY3" fmla="*/ 66081 h 266888"/>
                  <a:gd name="connsiteX4" fmla="*/ 10125 w 319421"/>
                  <a:gd name="connsiteY4" fmla="*/ 74519 h 266888"/>
                  <a:gd name="connsiteX5" fmla="*/ 8438 w 319421"/>
                  <a:gd name="connsiteY5" fmla="*/ 101518 h 266888"/>
                  <a:gd name="connsiteX6" fmla="*/ 77623 w 319421"/>
                  <a:gd name="connsiteY6" fmla="*/ 128517 h 266888"/>
                  <a:gd name="connsiteX7" fmla="*/ 86060 w 319421"/>
                  <a:gd name="connsiteY7" fmla="*/ 145391 h 266888"/>
                  <a:gd name="connsiteX8" fmla="*/ 113059 w 319421"/>
                  <a:gd name="connsiteY8" fmla="*/ 145391 h 266888"/>
                  <a:gd name="connsiteX9" fmla="*/ 133309 w 319421"/>
                  <a:gd name="connsiteY9" fmla="*/ 167328 h 266888"/>
                  <a:gd name="connsiteX10" fmla="*/ 161995 w 319421"/>
                  <a:gd name="connsiteY10" fmla="*/ 150454 h 266888"/>
                  <a:gd name="connsiteX11" fmla="*/ 200807 w 319421"/>
                  <a:gd name="connsiteY11" fmla="*/ 150454 h 266888"/>
                  <a:gd name="connsiteX12" fmla="*/ 205869 w 319421"/>
                  <a:gd name="connsiteY12" fmla="*/ 170703 h 266888"/>
                  <a:gd name="connsiteX13" fmla="*/ 192369 w 319421"/>
                  <a:gd name="connsiteY13" fmla="*/ 184203 h 266888"/>
                  <a:gd name="connsiteX14" fmla="*/ 221056 w 319421"/>
                  <a:gd name="connsiteY14" fmla="*/ 194328 h 266888"/>
                  <a:gd name="connsiteX15" fmla="*/ 234556 w 319421"/>
                  <a:gd name="connsiteY15" fmla="*/ 206140 h 266888"/>
                  <a:gd name="connsiteX16" fmla="*/ 224431 w 319421"/>
                  <a:gd name="connsiteY16" fmla="*/ 229764 h 266888"/>
                  <a:gd name="connsiteX17" fmla="*/ 242993 w 319421"/>
                  <a:gd name="connsiteY17" fmla="*/ 248326 h 266888"/>
                  <a:gd name="connsiteX18" fmla="*/ 254805 w 319421"/>
                  <a:gd name="connsiteY18" fmla="*/ 244951 h 266888"/>
                  <a:gd name="connsiteX19" fmla="*/ 259867 w 319421"/>
                  <a:gd name="connsiteY19" fmla="*/ 234826 h 266888"/>
                  <a:gd name="connsiteX20" fmla="*/ 288554 w 319421"/>
                  <a:gd name="connsiteY20" fmla="*/ 233139 h 266888"/>
                  <a:gd name="connsiteX21" fmla="*/ 312178 w 319421"/>
                  <a:gd name="connsiteY21" fmla="*/ 244951 h 266888"/>
                  <a:gd name="connsiteX22" fmla="*/ 295304 w 319421"/>
                  <a:gd name="connsiteY22" fmla="*/ 261825 h 266888"/>
                  <a:gd name="connsiteX23" fmla="*/ 312178 w 319421"/>
                  <a:gd name="connsiteY23" fmla="*/ 266888 h 266888"/>
                  <a:gd name="connsiteX24" fmla="*/ 319421 w 319421"/>
                  <a:gd name="connsiteY24" fmla="*/ 264818 h 266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9421" h="266888">
                    <a:moveTo>
                      <a:pt x="20909" y="0"/>
                    </a:moveTo>
                    <a:lnTo>
                      <a:pt x="11812" y="10396"/>
                    </a:lnTo>
                    <a:lnTo>
                      <a:pt x="8438" y="55957"/>
                    </a:lnTo>
                    <a:lnTo>
                      <a:pt x="0" y="66081"/>
                    </a:lnTo>
                    <a:lnTo>
                      <a:pt x="10125" y="74519"/>
                    </a:lnTo>
                    <a:cubicBezTo>
                      <a:pt x="9563" y="83519"/>
                      <a:pt x="9000" y="92518"/>
                      <a:pt x="8438" y="101518"/>
                    </a:cubicBezTo>
                    <a:lnTo>
                      <a:pt x="77623" y="128517"/>
                    </a:lnTo>
                    <a:lnTo>
                      <a:pt x="86060" y="145391"/>
                    </a:lnTo>
                    <a:lnTo>
                      <a:pt x="113059" y="145391"/>
                    </a:lnTo>
                    <a:lnTo>
                      <a:pt x="133309" y="167328"/>
                    </a:lnTo>
                    <a:lnTo>
                      <a:pt x="161995" y="150454"/>
                    </a:lnTo>
                    <a:lnTo>
                      <a:pt x="200807" y="150454"/>
                    </a:lnTo>
                    <a:lnTo>
                      <a:pt x="205869" y="170703"/>
                    </a:lnTo>
                    <a:lnTo>
                      <a:pt x="192369" y="184203"/>
                    </a:lnTo>
                    <a:lnTo>
                      <a:pt x="221056" y="194328"/>
                    </a:lnTo>
                    <a:lnTo>
                      <a:pt x="234556" y="206140"/>
                    </a:lnTo>
                    <a:lnTo>
                      <a:pt x="224431" y="229764"/>
                    </a:lnTo>
                    <a:lnTo>
                      <a:pt x="242993" y="248326"/>
                    </a:lnTo>
                    <a:lnTo>
                      <a:pt x="254805" y="244951"/>
                    </a:lnTo>
                    <a:lnTo>
                      <a:pt x="259867" y="234826"/>
                    </a:lnTo>
                    <a:lnTo>
                      <a:pt x="288554" y="233139"/>
                    </a:lnTo>
                    <a:lnTo>
                      <a:pt x="312178" y="244951"/>
                    </a:lnTo>
                    <a:lnTo>
                      <a:pt x="295304" y="261825"/>
                    </a:lnTo>
                    <a:lnTo>
                      <a:pt x="312178" y="266888"/>
                    </a:lnTo>
                    <a:lnTo>
                      <a:pt x="319421" y="2648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460D1112-09E5-ECA6-58A5-F7158620D8E8}"/>
                  </a:ext>
                </a:extLst>
              </p:cNvPr>
              <p:cNvSpPr/>
              <p:nvPr/>
            </p:nvSpPr>
            <p:spPr>
              <a:xfrm>
                <a:off x="3042983" y="836998"/>
                <a:ext cx="319421" cy="266887"/>
              </a:xfrm>
              <a:custGeom>
                <a:avLst/>
                <a:gdLst>
                  <a:gd name="connsiteX0" fmla="*/ 20907 w 319421"/>
                  <a:gd name="connsiteY0" fmla="*/ 0 h 266887"/>
                  <a:gd name="connsiteX1" fmla="*/ 28879 w 319421"/>
                  <a:gd name="connsiteY1" fmla="*/ 0 h 266887"/>
                  <a:gd name="connsiteX2" fmla="*/ 60748 w 319421"/>
                  <a:gd name="connsiteY2" fmla="*/ 18832 h 266887"/>
                  <a:gd name="connsiteX3" fmla="*/ 65810 w 319421"/>
                  <a:gd name="connsiteY3" fmla="*/ 27269 h 266887"/>
                  <a:gd name="connsiteX4" fmla="*/ 92809 w 319421"/>
                  <a:gd name="connsiteY4" fmla="*/ 5332 h 266887"/>
                  <a:gd name="connsiteX5" fmla="*/ 111371 w 319421"/>
                  <a:gd name="connsiteY5" fmla="*/ 5332 h 266887"/>
                  <a:gd name="connsiteX6" fmla="*/ 111986 w 319421"/>
                  <a:gd name="connsiteY6" fmla="*/ 0 h 266887"/>
                  <a:gd name="connsiteX7" fmla="*/ 319421 w 319421"/>
                  <a:gd name="connsiteY7" fmla="*/ 0 h 266887"/>
                  <a:gd name="connsiteX8" fmla="*/ 319421 w 319421"/>
                  <a:gd name="connsiteY8" fmla="*/ 264817 h 266887"/>
                  <a:gd name="connsiteX9" fmla="*/ 312178 w 319421"/>
                  <a:gd name="connsiteY9" fmla="*/ 266887 h 266887"/>
                  <a:gd name="connsiteX10" fmla="*/ 295303 w 319421"/>
                  <a:gd name="connsiteY10" fmla="*/ 261824 h 266887"/>
                  <a:gd name="connsiteX11" fmla="*/ 312178 w 319421"/>
                  <a:gd name="connsiteY11" fmla="*/ 244950 h 266887"/>
                  <a:gd name="connsiteX12" fmla="*/ 288553 w 319421"/>
                  <a:gd name="connsiteY12" fmla="*/ 233138 h 266887"/>
                  <a:gd name="connsiteX13" fmla="*/ 259867 w 319421"/>
                  <a:gd name="connsiteY13" fmla="*/ 234825 h 266887"/>
                  <a:gd name="connsiteX14" fmla="*/ 254804 w 319421"/>
                  <a:gd name="connsiteY14" fmla="*/ 244950 h 266887"/>
                  <a:gd name="connsiteX15" fmla="*/ 242992 w 319421"/>
                  <a:gd name="connsiteY15" fmla="*/ 248325 h 266887"/>
                  <a:gd name="connsiteX16" fmla="*/ 224430 w 319421"/>
                  <a:gd name="connsiteY16" fmla="*/ 229763 h 266887"/>
                  <a:gd name="connsiteX17" fmla="*/ 234555 w 319421"/>
                  <a:gd name="connsiteY17" fmla="*/ 206139 h 266887"/>
                  <a:gd name="connsiteX18" fmla="*/ 221055 w 319421"/>
                  <a:gd name="connsiteY18" fmla="*/ 194327 h 266887"/>
                  <a:gd name="connsiteX19" fmla="*/ 192369 w 319421"/>
                  <a:gd name="connsiteY19" fmla="*/ 184202 h 266887"/>
                  <a:gd name="connsiteX20" fmla="*/ 205868 w 319421"/>
                  <a:gd name="connsiteY20" fmla="*/ 170702 h 266887"/>
                  <a:gd name="connsiteX21" fmla="*/ 200806 w 319421"/>
                  <a:gd name="connsiteY21" fmla="*/ 150453 h 266887"/>
                  <a:gd name="connsiteX22" fmla="*/ 161995 w 319421"/>
                  <a:gd name="connsiteY22" fmla="*/ 150453 h 266887"/>
                  <a:gd name="connsiteX23" fmla="*/ 133308 w 319421"/>
                  <a:gd name="connsiteY23" fmla="*/ 167327 h 266887"/>
                  <a:gd name="connsiteX24" fmla="*/ 113059 w 319421"/>
                  <a:gd name="connsiteY24" fmla="*/ 145391 h 266887"/>
                  <a:gd name="connsiteX25" fmla="*/ 86060 w 319421"/>
                  <a:gd name="connsiteY25" fmla="*/ 145391 h 266887"/>
                  <a:gd name="connsiteX26" fmla="*/ 77622 w 319421"/>
                  <a:gd name="connsiteY26" fmla="*/ 128516 h 266887"/>
                  <a:gd name="connsiteX27" fmla="*/ 8437 w 319421"/>
                  <a:gd name="connsiteY27" fmla="*/ 101517 h 266887"/>
                  <a:gd name="connsiteX28" fmla="*/ 10124 w 319421"/>
                  <a:gd name="connsiteY28" fmla="*/ 74518 h 266887"/>
                  <a:gd name="connsiteX29" fmla="*/ 0 w 319421"/>
                  <a:gd name="connsiteY29" fmla="*/ 66081 h 266887"/>
                  <a:gd name="connsiteX30" fmla="*/ 8437 w 319421"/>
                  <a:gd name="connsiteY30" fmla="*/ 55956 h 266887"/>
                  <a:gd name="connsiteX31" fmla="*/ 11812 w 319421"/>
                  <a:gd name="connsiteY31" fmla="*/ 10395 h 266887"/>
                  <a:gd name="connsiteX0" fmla="*/ 319421 w 410861"/>
                  <a:gd name="connsiteY0" fmla="*/ 0 h 266887"/>
                  <a:gd name="connsiteX1" fmla="*/ 319421 w 410861"/>
                  <a:gd name="connsiteY1" fmla="*/ 264817 h 266887"/>
                  <a:gd name="connsiteX2" fmla="*/ 312178 w 410861"/>
                  <a:gd name="connsiteY2" fmla="*/ 266887 h 266887"/>
                  <a:gd name="connsiteX3" fmla="*/ 295303 w 410861"/>
                  <a:gd name="connsiteY3" fmla="*/ 261824 h 266887"/>
                  <a:gd name="connsiteX4" fmla="*/ 312178 w 410861"/>
                  <a:gd name="connsiteY4" fmla="*/ 244950 h 266887"/>
                  <a:gd name="connsiteX5" fmla="*/ 288553 w 410861"/>
                  <a:gd name="connsiteY5" fmla="*/ 233138 h 266887"/>
                  <a:gd name="connsiteX6" fmla="*/ 259867 w 410861"/>
                  <a:gd name="connsiteY6" fmla="*/ 234825 h 266887"/>
                  <a:gd name="connsiteX7" fmla="*/ 254804 w 410861"/>
                  <a:gd name="connsiteY7" fmla="*/ 244950 h 266887"/>
                  <a:gd name="connsiteX8" fmla="*/ 242992 w 410861"/>
                  <a:gd name="connsiteY8" fmla="*/ 248325 h 266887"/>
                  <a:gd name="connsiteX9" fmla="*/ 224430 w 410861"/>
                  <a:gd name="connsiteY9" fmla="*/ 229763 h 266887"/>
                  <a:gd name="connsiteX10" fmla="*/ 234555 w 410861"/>
                  <a:gd name="connsiteY10" fmla="*/ 206139 h 266887"/>
                  <a:gd name="connsiteX11" fmla="*/ 221055 w 410861"/>
                  <a:gd name="connsiteY11" fmla="*/ 194327 h 266887"/>
                  <a:gd name="connsiteX12" fmla="*/ 192369 w 410861"/>
                  <a:gd name="connsiteY12" fmla="*/ 184202 h 266887"/>
                  <a:gd name="connsiteX13" fmla="*/ 205868 w 410861"/>
                  <a:gd name="connsiteY13" fmla="*/ 170702 h 266887"/>
                  <a:gd name="connsiteX14" fmla="*/ 200806 w 410861"/>
                  <a:gd name="connsiteY14" fmla="*/ 150453 h 266887"/>
                  <a:gd name="connsiteX15" fmla="*/ 161995 w 410861"/>
                  <a:gd name="connsiteY15" fmla="*/ 150453 h 266887"/>
                  <a:gd name="connsiteX16" fmla="*/ 133308 w 410861"/>
                  <a:gd name="connsiteY16" fmla="*/ 167327 h 266887"/>
                  <a:gd name="connsiteX17" fmla="*/ 113059 w 410861"/>
                  <a:gd name="connsiteY17" fmla="*/ 145391 h 266887"/>
                  <a:gd name="connsiteX18" fmla="*/ 86060 w 410861"/>
                  <a:gd name="connsiteY18" fmla="*/ 145391 h 266887"/>
                  <a:gd name="connsiteX19" fmla="*/ 77622 w 410861"/>
                  <a:gd name="connsiteY19" fmla="*/ 128516 h 266887"/>
                  <a:gd name="connsiteX20" fmla="*/ 8437 w 410861"/>
                  <a:gd name="connsiteY20" fmla="*/ 101517 h 266887"/>
                  <a:gd name="connsiteX21" fmla="*/ 10124 w 410861"/>
                  <a:gd name="connsiteY21" fmla="*/ 74518 h 266887"/>
                  <a:gd name="connsiteX22" fmla="*/ 0 w 410861"/>
                  <a:gd name="connsiteY22" fmla="*/ 66081 h 266887"/>
                  <a:gd name="connsiteX23" fmla="*/ 8437 w 410861"/>
                  <a:gd name="connsiteY23" fmla="*/ 55956 h 266887"/>
                  <a:gd name="connsiteX24" fmla="*/ 11812 w 410861"/>
                  <a:gd name="connsiteY24" fmla="*/ 10395 h 266887"/>
                  <a:gd name="connsiteX25" fmla="*/ 20907 w 410861"/>
                  <a:gd name="connsiteY25" fmla="*/ 0 h 266887"/>
                  <a:gd name="connsiteX26" fmla="*/ 28879 w 410861"/>
                  <a:gd name="connsiteY26" fmla="*/ 0 h 266887"/>
                  <a:gd name="connsiteX27" fmla="*/ 60748 w 410861"/>
                  <a:gd name="connsiteY27" fmla="*/ 18832 h 266887"/>
                  <a:gd name="connsiteX28" fmla="*/ 65810 w 410861"/>
                  <a:gd name="connsiteY28" fmla="*/ 27269 h 266887"/>
                  <a:gd name="connsiteX29" fmla="*/ 92809 w 410861"/>
                  <a:gd name="connsiteY29" fmla="*/ 5332 h 266887"/>
                  <a:gd name="connsiteX30" fmla="*/ 111371 w 410861"/>
                  <a:gd name="connsiteY30" fmla="*/ 5332 h 266887"/>
                  <a:gd name="connsiteX31" fmla="*/ 111986 w 410861"/>
                  <a:gd name="connsiteY31" fmla="*/ 0 h 266887"/>
                  <a:gd name="connsiteX32" fmla="*/ 410861 w 410861"/>
                  <a:gd name="connsiteY32" fmla="*/ 91440 h 266887"/>
                  <a:gd name="connsiteX0" fmla="*/ 319421 w 410861"/>
                  <a:gd name="connsiteY0" fmla="*/ 264817 h 266887"/>
                  <a:gd name="connsiteX1" fmla="*/ 312178 w 410861"/>
                  <a:gd name="connsiteY1" fmla="*/ 266887 h 266887"/>
                  <a:gd name="connsiteX2" fmla="*/ 295303 w 410861"/>
                  <a:gd name="connsiteY2" fmla="*/ 261824 h 266887"/>
                  <a:gd name="connsiteX3" fmla="*/ 312178 w 410861"/>
                  <a:gd name="connsiteY3" fmla="*/ 244950 h 266887"/>
                  <a:gd name="connsiteX4" fmla="*/ 288553 w 410861"/>
                  <a:gd name="connsiteY4" fmla="*/ 233138 h 266887"/>
                  <a:gd name="connsiteX5" fmla="*/ 259867 w 410861"/>
                  <a:gd name="connsiteY5" fmla="*/ 234825 h 266887"/>
                  <a:gd name="connsiteX6" fmla="*/ 254804 w 410861"/>
                  <a:gd name="connsiteY6" fmla="*/ 244950 h 266887"/>
                  <a:gd name="connsiteX7" fmla="*/ 242992 w 410861"/>
                  <a:gd name="connsiteY7" fmla="*/ 248325 h 266887"/>
                  <a:gd name="connsiteX8" fmla="*/ 224430 w 410861"/>
                  <a:gd name="connsiteY8" fmla="*/ 229763 h 266887"/>
                  <a:gd name="connsiteX9" fmla="*/ 234555 w 410861"/>
                  <a:gd name="connsiteY9" fmla="*/ 206139 h 266887"/>
                  <a:gd name="connsiteX10" fmla="*/ 221055 w 410861"/>
                  <a:gd name="connsiteY10" fmla="*/ 194327 h 266887"/>
                  <a:gd name="connsiteX11" fmla="*/ 192369 w 410861"/>
                  <a:gd name="connsiteY11" fmla="*/ 184202 h 266887"/>
                  <a:gd name="connsiteX12" fmla="*/ 205868 w 410861"/>
                  <a:gd name="connsiteY12" fmla="*/ 170702 h 266887"/>
                  <a:gd name="connsiteX13" fmla="*/ 200806 w 410861"/>
                  <a:gd name="connsiteY13" fmla="*/ 150453 h 266887"/>
                  <a:gd name="connsiteX14" fmla="*/ 161995 w 410861"/>
                  <a:gd name="connsiteY14" fmla="*/ 150453 h 266887"/>
                  <a:gd name="connsiteX15" fmla="*/ 133308 w 410861"/>
                  <a:gd name="connsiteY15" fmla="*/ 167327 h 266887"/>
                  <a:gd name="connsiteX16" fmla="*/ 113059 w 410861"/>
                  <a:gd name="connsiteY16" fmla="*/ 145391 h 266887"/>
                  <a:gd name="connsiteX17" fmla="*/ 86060 w 410861"/>
                  <a:gd name="connsiteY17" fmla="*/ 145391 h 266887"/>
                  <a:gd name="connsiteX18" fmla="*/ 77622 w 410861"/>
                  <a:gd name="connsiteY18" fmla="*/ 128516 h 266887"/>
                  <a:gd name="connsiteX19" fmla="*/ 8437 w 410861"/>
                  <a:gd name="connsiteY19" fmla="*/ 101517 h 266887"/>
                  <a:gd name="connsiteX20" fmla="*/ 10124 w 410861"/>
                  <a:gd name="connsiteY20" fmla="*/ 74518 h 266887"/>
                  <a:gd name="connsiteX21" fmla="*/ 0 w 410861"/>
                  <a:gd name="connsiteY21" fmla="*/ 66081 h 266887"/>
                  <a:gd name="connsiteX22" fmla="*/ 8437 w 410861"/>
                  <a:gd name="connsiteY22" fmla="*/ 55956 h 266887"/>
                  <a:gd name="connsiteX23" fmla="*/ 11812 w 410861"/>
                  <a:gd name="connsiteY23" fmla="*/ 10395 h 266887"/>
                  <a:gd name="connsiteX24" fmla="*/ 20907 w 410861"/>
                  <a:gd name="connsiteY24" fmla="*/ 0 h 266887"/>
                  <a:gd name="connsiteX25" fmla="*/ 28879 w 410861"/>
                  <a:gd name="connsiteY25" fmla="*/ 0 h 266887"/>
                  <a:gd name="connsiteX26" fmla="*/ 60748 w 410861"/>
                  <a:gd name="connsiteY26" fmla="*/ 18832 h 266887"/>
                  <a:gd name="connsiteX27" fmla="*/ 65810 w 410861"/>
                  <a:gd name="connsiteY27" fmla="*/ 27269 h 266887"/>
                  <a:gd name="connsiteX28" fmla="*/ 92809 w 410861"/>
                  <a:gd name="connsiteY28" fmla="*/ 5332 h 266887"/>
                  <a:gd name="connsiteX29" fmla="*/ 111371 w 410861"/>
                  <a:gd name="connsiteY29" fmla="*/ 5332 h 266887"/>
                  <a:gd name="connsiteX30" fmla="*/ 111986 w 410861"/>
                  <a:gd name="connsiteY30" fmla="*/ 0 h 266887"/>
                  <a:gd name="connsiteX31" fmla="*/ 410861 w 410861"/>
                  <a:gd name="connsiteY31" fmla="*/ 91440 h 266887"/>
                  <a:gd name="connsiteX0" fmla="*/ 319421 w 319421"/>
                  <a:gd name="connsiteY0" fmla="*/ 264817 h 266887"/>
                  <a:gd name="connsiteX1" fmla="*/ 312178 w 319421"/>
                  <a:gd name="connsiteY1" fmla="*/ 266887 h 266887"/>
                  <a:gd name="connsiteX2" fmla="*/ 295303 w 319421"/>
                  <a:gd name="connsiteY2" fmla="*/ 261824 h 266887"/>
                  <a:gd name="connsiteX3" fmla="*/ 312178 w 319421"/>
                  <a:gd name="connsiteY3" fmla="*/ 244950 h 266887"/>
                  <a:gd name="connsiteX4" fmla="*/ 288553 w 319421"/>
                  <a:gd name="connsiteY4" fmla="*/ 233138 h 266887"/>
                  <a:gd name="connsiteX5" fmla="*/ 259867 w 319421"/>
                  <a:gd name="connsiteY5" fmla="*/ 234825 h 266887"/>
                  <a:gd name="connsiteX6" fmla="*/ 254804 w 319421"/>
                  <a:gd name="connsiteY6" fmla="*/ 244950 h 266887"/>
                  <a:gd name="connsiteX7" fmla="*/ 242992 w 319421"/>
                  <a:gd name="connsiteY7" fmla="*/ 248325 h 266887"/>
                  <a:gd name="connsiteX8" fmla="*/ 224430 w 319421"/>
                  <a:gd name="connsiteY8" fmla="*/ 229763 h 266887"/>
                  <a:gd name="connsiteX9" fmla="*/ 234555 w 319421"/>
                  <a:gd name="connsiteY9" fmla="*/ 206139 h 266887"/>
                  <a:gd name="connsiteX10" fmla="*/ 221055 w 319421"/>
                  <a:gd name="connsiteY10" fmla="*/ 194327 h 266887"/>
                  <a:gd name="connsiteX11" fmla="*/ 192369 w 319421"/>
                  <a:gd name="connsiteY11" fmla="*/ 184202 h 266887"/>
                  <a:gd name="connsiteX12" fmla="*/ 205868 w 319421"/>
                  <a:gd name="connsiteY12" fmla="*/ 170702 h 266887"/>
                  <a:gd name="connsiteX13" fmla="*/ 200806 w 319421"/>
                  <a:gd name="connsiteY13" fmla="*/ 150453 h 266887"/>
                  <a:gd name="connsiteX14" fmla="*/ 161995 w 319421"/>
                  <a:gd name="connsiteY14" fmla="*/ 150453 h 266887"/>
                  <a:gd name="connsiteX15" fmla="*/ 133308 w 319421"/>
                  <a:gd name="connsiteY15" fmla="*/ 167327 h 266887"/>
                  <a:gd name="connsiteX16" fmla="*/ 113059 w 319421"/>
                  <a:gd name="connsiteY16" fmla="*/ 145391 h 266887"/>
                  <a:gd name="connsiteX17" fmla="*/ 86060 w 319421"/>
                  <a:gd name="connsiteY17" fmla="*/ 145391 h 266887"/>
                  <a:gd name="connsiteX18" fmla="*/ 77622 w 319421"/>
                  <a:gd name="connsiteY18" fmla="*/ 128516 h 266887"/>
                  <a:gd name="connsiteX19" fmla="*/ 8437 w 319421"/>
                  <a:gd name="connsiteY19" fmla="*/ 101517 h 266887"/>
                  <a:gd name="connsiteX20" fmla="*/ 10124 w 319421"/>
                  <a:gd name="connsiteY20" fmla="*/ 74518 h 266887"/>
                  <a:gd name="connsiteX21" fmla="*/ 0 w 319421"/>
                  <a:gd name="connsiteY21" fmla="*/ 66081 h 266887"/>
                  <a:gd name="connsiteX22" fmla="*/ 8437 w 319421"/>
                  <a:gd name="connsiteY22" fmla="*/ 55956 h 266887"/>
                  <a:gd name="connsiteX23" fmla="*/ 11812 w 319421"/>
                  <a:gd name="connsiteY23" fmla="*/ 10395 h 266887"/>
                  <a:gd name="connsiteX24" fmla="*/ 20907 w 319421"/>
                  <a:gd name="connsiteY24" fmla="*/ 0 h 266887"/>
                  <a:gd name="connsiteX25" fmla="*/ 28879 w 319421"/>
                  <a:gd name="connsiteY25" fmla="*/ 0 h 266887"/>
                  <a:gd name="connsiteX26" fmla="*/ 60748 w 319421"/>
                  <a:gd name="connsiteY26" fmla="*/ 18832 h 266887"/>
                  <a:gd name="connsiteX27" fmla="*/ 65810 w 319421"/>
                  <a:gd name="connsiteY27" fmla="*/ 27269 h 266887"/>
                  <a:gd name="connsiteX28" fmla="*/ 92809 w 319421"/>
                  <a:gd name="connsiteY28" fmla="*/ 5332 h 266887"/>
                  <a:gd name="connsiteX29" fmla="*/ 111371 w 319421"/>
                  <a:gd name="connsiteY29" fmla="*/ 5332 h 266887"/>
                  <a:gd name="connsiteX30" fmla="*/ 111986 w 319421"/>
                  <a:gd name="connsiteY30" fmla="*/ 0 h 266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19421" h="266887">
                    <a:moveTo>
                      <a:pt x="319421" y="264817"/>
                    </a:moveTo>
                    <a:lnTo>
                      <a:pt x="312178" y="266887"/>
                    </a:lnTo>
                    <a:lnTo>
                      <a:pt x="295303" y="261824"/>
                    </a:lnTo>
                    <a:lnTo>
                      <a:pt x="312178" y="244950"/>
                    </a:lnTo>
                    <a:lnTo>
                      <a:pt x="288553" y="233138"/>
                    </a:lnTo>
                    <a:lnTo>
                      <a:pt x="259867" y="234825"/>
                    </a:lnTo>
                    <a:lnTo>
                      <a:pt x="254804" y="244950"/>
                    </a:lnTo>
                    <a:lnTo>
                      <a:pt x="242992" y="248325"/>
                    </a:lnTo>
                    <a:lnTo>
                      <a:pt x="224430" y="229763"/>
                    </a:lnTo>
                    <a:lnTo>
                      <a:pt x="234555" y="206139"/>
                    </a:lnTo>
                    <a:lnTo>
                      <a:pt x="221055" y="194327"/>
                    </a:lnTo>
                    <a:lnTo>
                      <a:pt x="192369" y="184202"/>
                    </a:lnTo>
                    <a:lnTo>
                      <a:pt x="205868" y="170702"/>
                    </a:lnTo>
                    <a:lnTo>
                      <a:pt x="200806" y="150453"/>
                    </a:lnTo>
                    <a:lnTo>
                      <a:pt x="161995" y="150453"/>
                    </a:lnTo>
                    <a:lnTo>
                      <a:pt x="133308" y="167327"/>
                    </a:lnTo>
                    <a:lnTo>
                      <a:pt x="113059" y="145391"/>
                    </a:lnTo>
                    <a:lnTo>
                      <a:pt x="86060" y="145391"/>
                    </a:lnTo>
                    <a:lnTo>
                      <a:pt x="77622" y="128516"/>
                    </a:lnTo>
                    <a:lnTo>
                      <a:pt x="8437" y="101517"/>
                    </a:lnTo>
                    <a:cubicBezTo>
                      <a:pt x="8999" y="92517"/>
                      <a:pt x="9562" y="83518"/>
                      <a:pt x="10124" y="74518"/>
                    </a:cubicBezTo>
                    <a:lnTo>
                      <a:pt x="0" y="66081"/>
                    </a:lnTo>
                    <a:lnTo>
                      <a:pt x="8437" y="55956"/>
                    </a:lnTo>
                    <a:lnTo>
                      <a:pt x="11812" y="10395"/>
                    </a:lnTo>
                    <a:lnTo>
                      <a:pt x="20907" y="0"/>
                    </a:lnTo>
                    <a:lnTo>
                      <a:pt x="28879" y="0"/>
                    </a:lnTo>
                    <a:lnTo>
                      <a:pt x="60748" y="18832"/>
                    </a:lnTo>
                    <a:lnTo>
                      <a:pt x="65810" y="27269"/>
                    </a:lnTo>
                    <a:lnTo>
                      <a:pt x="92809" y="5332"/>
                    </a:lnTo>
                    <a:lnTo>
                      <a:pt x="111371" y="5332"/>
                    </a:lnTo>
                    <a:lnTo>
                      <a:pt x="111986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907123AE-1BF7-C868-ADC0-640FC1B2E163}"/>
                  </a:ext>
                </a:extLst>
              </p:cNvPr>
              <p:cNvSpPr/>
              <p:nvPr/>
            </p:nvSpPr>
            <p:spPr>
              <a:xfrm>
                <a:off x="651513" y="836998"/>
                <a:ext cx="575792" cy="593264"/>
              </a:xfrm>
              <a:custGeom>
                <a:avLst/>
                <a:gdLst>
                  <a:gd name="connsiteX0" fmla="*/ 554974 w 689355"/>
                  <a:gd name="connsiteY0" fmla="*/ 0 h 764126"/>
                  <a:gd name="connsiteX1" fmla="*/ 689355 w 689355"/>
                  <a:gd name="connsiteY1" fmla="*/ 0 h 764126"/>
                  <a:gd name="connsiteX2" fmla="*/ 0 w 689355"/>
                  <a:gd name="connsiteY2" fmla="*/ 764126 h 764126"/>
                  <a:gd name="connsiteX3" fmla="*/ 0 w 689355"/>
                  <a:gd name="connsiteY3" fmla="*/ 593264 h 764126"/>
                  <a:gd name="connsiteX4" fmla="*/ 18934 w 689355"/>
                  <a:gd name="connsiteY4" fmla="*/ 579063 h 764126"/>
                  <a:gd name="connsiteX5" fmla="*/ 29059 w 689355"/>
                  <a:gd name="connsiteY5" fmla="*/ 553752 h 764126"/>
                  <a:gd name="connsiteX6" fmla="*/ 46777 w 689355"/>
                  <a:gd name="connsiteY6" fmla="*/ 543627 h 764126"/>
                  <a:gd name="connsiteX7" fmla="*/ 74620 w 689355"/>
                  <a:gd name="connsiteY7" fmla="*/ 513253 h 764126"/>
                  <a:gd name="connsiteX8" fmla="*/ 99932 w 689355"/>
                  <a:gd name="connsiteY8" fmla="*/ 490473 h 764126"/>
                  <a:gd name="connsiteX9" fmla="*/ 145492 w 689355"/>
                  <a:gd name="connsiteY9" fmla="*/ 442381 h 764126"/>
                  <a:gd name="connsiteX10" fmla="*/ 231553 w 689355"/>
                  <a:gd name="connsiteY10" fmla="*/ 368977 h 764126"/>
                  <a:gd name="connsiteX11" fmla="*/ 282176 w 689355"/>
                  <a:gd name="connsiteY11" fmla="*/ 361383 h 764126"/>
                  <a:gd name="connsiteX12" fmla="*/ 302426 w 689355"/>
                  <a:gd name="connsiteY12" fmla="*/ 318353 h 764126"/>
                  <a:gd name="connsiteX13" fmla="*/ 347986 w 689355"/>
                  <a:gd name="connsiteY13" fmla="*/ 265198 h 764126"/>
                  <a:gd name="connsiteX14" fmla="*/ 360642 w 689355"/>
                  <a:gd name="connsiteY14" fmla="*/ 229762 h 764126"/>
                  <a:gd name="connsiteX15" fmla="*/ 426453 w 689355"/>
                  <a:gd name="connsiteY15" fmla="*/ 179139 h 764126"/>
                  <a:gd name="connsiteX16" fmla="*/ 504920 w 689355"/>
                  <a:gd name="connsiteY16" fmla="*/ 138640 h 764126"/>
                  <a:gd name="connsiteX17" fmla="*/ 547949 w 689355"/>
                  <a:gd name="connsiteY17" fmla="*/ 123452 h 764126"/>
                  <a:gd name="connsiteX18" fmla="*/ 568199 w 689355"/>
                  <a:gd name="connsiteY18" fmla="*/ 85486 h 764126"/>
                  <a:gd name="connsiteX19" fmla="*/ 575792 w 689355"/>
                  <a:gd name="connsiteY19" fmla="*/ 22206 h 764126"/>
                  <a:gd name="connsiteX20" fmla="*/ 554974 w 689355"/>
                  <a:gd name="connsiteY20" fmla="*/ 0 h 764126"/>
                  <a:gd name="connsiteX0" fmla="*/ 0 w 689355"/>
                  <a:gd name="connsiteY0" fmla="*/ 764126 h 855566"/>
                  <a:gd name="connsiteX1" fmla="*/ 0 w 689355"/>
                  <a:gd name="connsiteY1" fmla="*/ 593264 h 855566"/>
                  <a:gd name="connsiteX2" fmla="*/ 18934 w 689355"/>
                  <a:gd name="connsiteY2" fmla="*/ 579063 h 855566"/>
                  <a:gd name="connsiteX3" fmla="*/ 29059 w 689355"/>
                  <a:gd name="connsiteY3" fmla="*/ 553752 h 855566"/>
                  <a:gd name="connsiteX4" fmla="*/ 46777 w 689355"/>
                  <a:gd name="connsiteY4" fmla="*/ 543627 h 855566"/>
                  <a:gd name="connsiteX5" fmla="*/ 74620 w 689355"/>
                  <a:gd name="connsiteY5" fmla="*/ 513253 h 855566"/>
                  <a:gd name="connsiteX6" fmla="*/ 99932 w 689355"/>
                  <a:gd name="connsiteY6" fmla="*/ 490473 h 855566"/>
                  <a:gd name="connsiteX7" fmla="*/ 145492 w 689355"/>
                  <a:gd name="connsiteY7" fmla="*/ 442381 h 855566"/>
                  <a:gd name="connsiteX8" fmla="*/ 231553 w 689355"/>
                  <a:gd name="connsiteY8" fmla="*/ 368977 h 855566"/>
                  <a:gd name="connsiteX9" fmla="*/ 282176 w 689355"/>
                  <a:gd name="connsiteY9" fmla="*/ 361383 h 855566"/>
                  <a:gd name="connsiteX10" fmla="*/ 302426 w 689355"/>
                  <a:gd name="connsiteY10" fmla="*/ 318353 h 855566"/>
                  <a:gd name="connsiteX11" fmla="*/ 347986 w 689355"/>
                  <a:gd name="connsiteY11" fmla="*/ 265198 h 855566"/>
                  <a:gd name="connsiteX12" fmla="*/ 360642 w 689355"/>
                  <a:gd name="connsiteY12" fmla="*/ 229762 h 855566"/>
                  <a:gd name="connsiteX13" fmla="*/ 426453 w 689355"/>
                  <a:gd name="connsiteY13" fmla="*/ 179139 h 855566"/>
                  <a:gd name="connsiteX14" fmla="*/ 504920 w 689355"/>
                  <a:gd name="connsiteY14" fmla="*/ 138640 h 855566"/>
                  <a:gd name="connsiteX15" fmla="*/ 547949 w 689355"/>
                  <a:gd name="connsiteY15" fmla="*/ 123452 h 855566"/>
                  <a:gd name="connsiteX16" fmla="*/ 568199 w 689355"/>
                  <a:gd name="connsiteY16" fmla="*/ 85486 h 855566"/>
                  <a:gd name="connsiteX17" fmla="*/ 575792 w 689355"/>
                  <a:gd name="connsiteY17" fmla="*/ 22206 h 855566"/>
                  <a:gd name="connsiteX18" fmla="*/ 554974 w 689355"/>
                  <a:gd name="connsiteY18" fmla="*/ 0 h 855566"/>
                  <a:gd name="connsiteX19" fmla="*/ 689355 w 689355"/>
                  <a:gd name="connsiteY19" fmla="*/ 0 h 855566"/>
                  <a:gd name="connsiteX20" fmla="*/ 91440 w 689355"/>
                  <a:gd name="connsiteY20" fmla="*/ 855566 h 855566"/>
                  <a:gd name="connsiteX0" fmla="*/ 0 w 689355"/>
                  <a:gd name="connsiteY0" fmla="*/ 764126 h 764126"/>
                  <a:gd name="connsiteX1" fmla="*/ 0 w 689355"/>
                  <a:gd name="connsiteY1" fmla="*/ 593264 h 764126"/>
                  <a:gd name="connsiteX2" fmla="*/ 18934 w 689355"/>
                  <a:gd name="connsiteY2" fmla="*/ 579063 h 764126"/>
                  <a:gd name="connsiteX3" fmla="*/ 29059 w 689355"/>
                  <a:gd name="connsiteY3" fmla="*/ 553752 h 764126"/>
                  <a:gd name="connsiteX4" fmla="*/ 46777 w 689355"/>
                  <a:gd name="connsiteY4" fmla="*/ 543627 h 764126"/>
                  <a:gd name="connsiteX5" fmla="*/ 74620 w 689355"/>
                  <a:gd name="connsiteY5" fmla="*/ 513253 h 764126"/>
                  <a:gd name="connsiteX6" fmla="*/ 99932 w 689355"/>
                  <a:gd name="connsiteY6" fmla="*/ 490473 h 764126"/>
                  <a:gd name="connsiteX7" fmla="*/ 145492 w 689355"/>
                  <a:gd name="connsiteY7" fmla="*/ 442381 h 764126"/>
                  <a:gd name="connsiteX8" fmla="*/ 231553 w 689355"/>
                  <a:gd name="connsiteY8" fmla="*/ 368977 h 764126"/>
                  <a:gd name="connsiteX9" fmla="*/ 282176 w 689355"/>
                  <a:gd name="connsiteY9" fmla="*/ 361383 h 764126"/>
                  <a:gd name="connsiteX10" fmla="*/ 302426 w 689355"/>
                  <a:gd name="connsiteY10" fmla="*/ 318353 h 764126"/>
                  <a:gd name="connsiteX11" fmla="*/ 347986 w 689355"/>
                  <a:gd name="connsiteY11" fmla="*/ 265198 h 764126"/>
                  <a:gd name="connsiteX12" fmla="*/ 360642 w 689355"/>
                  <a:gd name="connsiteY12" fmla="*/ 229762 h 764126"/>
                  <a:gd name="connsiteX13" fmla="*/ 426453 w 689355"/>
                  <a:gd name="connsiteY13" fmla="*/ 179139 h 764126"/>
                  <a:gd name="connsiteX14" fmla="*/ 504920 w 689355"/>
                  <a:gd name="connsiteY14" fmla="*/ 138640 h 764126"/>
                  <a:gd name="connsiteX15" fmla="*/ 547949 w 689355"/>
                  <a:gd name="connsiteY15" fmla="*/ 123452 h 764126"/>
                  <a:gd name="connsiteX16" fmla="*/ 568199 w 689355"/>
                  <a:gd name="connsiteY16" fmla="*/ 85486 h 764126"/>
                  <a:gd name="connsiteX17" fmla="*/ 575792 w 689355"/>
                  <a:gd name="connsiteY17" fmla="*/ 22206 h 764126"/>
                  <a:gd name="connsiteX18" fmla="*/ 554974 w 689355"/>
                  <a:gd name="connsiteY18" fmla="*/ 0 h 764126"/>
                  <a:gd name="connsiteX19" fmla="*/ 689355 w 689355"/>
                  <a:gd name="connsiteY19" fmla="*/ 0 h 764126"/>
                  <a:gd name="connsiteX0" fmla="*/ 0 w 689355"/>
                  <a:gd name="connsiteY0" fmla="*/ 593264 h 593264"/>
                  <a:gd name="connsiteX1" fmla="*/ 18934 w 689355"/>
                  <a:gd name="connsiteY1" fmla="*/ 579063 h 593264"/>
                  <a:gd name="connsiteX2" fmla="*/ 29059 w 689355"/>
                  <a:gd name="connsiteY2" fmla="*/ 553752 h 593264"/>
                  <a:gd name="connsiteX3" fmla="*/ 46777 w 689355"/>
                  <a:gd name="connsiteY3" fmla="*/ 543627 h 593264"/>
                  <a:gd name="connsiteX4" fmla="*/ 74620 w 689355"/>
                  <a:gd name="connsiteY4" fmla="*/ 513253 h 593264"/>
                  <a:gd name="connsiteX5" fmla="*/ 99932 w 689355"/>
                  <a:gd name="connsiteY5" fmla="*/ 490473 h 593264"/>
                  <a:gd name="connsiteX6" fmla="*/ 145492 w 689355"/>
                  <a:gd name="connsiteY6" fmla="*/ 442381 h 593264"/>
                  <a:gd name="connsiteX7" fmla="*/ 231553 w 689355"/>
                  <a:gd name="connsiteY7" fmla="*/ 368977 h 593264"/>
                  <a:gd name="connsiteX8" fmla="*/ 282176 w 689355"/>
                  <a:gd name="connsiteY8" fmla="*/ 361383 h 593264"/>
                  <a:gd name="connsiteX9" fmla="*/ 302426 w 689355"/>
                  <a:gd name="connsiteY9" fmla="*/ 318353 h 593264"/>
                  <a:gd name="connsiteX10" fmla="*/ 347986 w 689355"/>
                  <a:gd name="connsiteY10" fmla="*/ 265198 h 593264"/>
                  <a:gd name="connsiteX11" fmla="*/ 360642 w 689355"/>
                  <a:gd name="connsiteY11" fmla="*/ 229762 h 593264"/>
                  <a:gd name="connsiteX12" fmla="*/ 426453 w 689355"/>
                  <a:gd name="connsiteY12" fmla="*/ 179139 h 593264"/>
                  <a:gd name="connsiteX13" fmla="*/ 504920 w 689355"/>
                  <a:gd name="connsiteY13" fmla="*/ 138640 h 593264"/>
                  <a:gd name="connsiteX14" fmla="*/ 547949 w 689355"/>
                  <a:gd name="connsiteY14" fmla="*/ 123452 h 593264"/>
                  <a:gd name="connsiteX15" fmla="*/ 568199 w 689355"/>
                  <a:gd name="connsiteY15" fmla="*/ 85486 h 593264"/>
                  <a:gd name="connsiteX16" fmla="*/ 575792 w 689355"/>
                  <a:gd name="connsiteY16" fmla="*/ 22206 h 593264"/>
                  <a:gd name="connsiteX17" fmla="*/ 554974 w 689355"/>
                  <a:gd name="connsiteY17" fmla="*/ 0 h 593264"/>
                  <a:gd name="connsiteX18" fmla="*/ 689355 w 689355"/>
                  <a:gd name="connsiteY18" fmla="*/ 0 h 593264"/>
                  <a:gd name="connsiteX0" fmla="*/ 0 w 575792"/>
                  <a:gd name="connsiteY0" fmla="*/ 593264 h 593264"/>
                  <a:gd name="connsiteX1" fmla="*/ 18934 w 575792"/>
                  <a:gd name="connsiteY1" fmla="*/ 579063 h 593264"/>
                  <a:gd name="connsiteX2" fmla="*/ 29059 w 575792"/>
                  <a:gd name="connsiteY2" fmla="*/ 553752 h 593264"/>
                  <a:gd name="connsiteX3" fmla="*/ 46777 w 575792"/>
                  <a:gd name="connsiteY3" fmla="*/ 543627 h 593264"/>
                  <a:gd name="connsiteX4" fmla="*/ 74620 w 575792"/>
                  <a:gd name="connsiteY4" fmla="*/ 513253 h 593264"/>
                  <a:gd name="connsiteX5" fmla="*/ 99932 w 575792"/>
                  <a:gd name="connsiteY5" fmla="*/ 490473 h 593264"/>
                  <a:gd name="connsiteX6" fmla="*/ 145492 w 575792"/>
                  <a:gd name="connsiteY6" fmla="*/ 442381 h 593264"/>
                  <a:gd name="connsiteX7" fmla="*/ 231553 w 575792"/>
                  <a:gd name="connsiteY7" fmla="*/ 368977 h 593264"/>
                  <a:gd name="connsiteX8" fmla="*/ 282176 w 575792"/>
                  <a:gd name="connsiteY8" fmla="*/ 361383 h 593264"/>
                  <a:gd name="connsiteX9" fmla="*/ 302426 w 575792"/>
                  <a:gd name="connsiteY9" fmla="*/ 318353 h 593264"/>
                  <a:gd name="connsiteX10" fmla="*/ 347986 w 575792"/>
                  <a:gd name="connsiteY10" fmla="*/ 265198 h 593264"/>
                  <a:gd name="connsiteX11" fmla="*/ 360642 w 575792"/>
                  <a:gd name="connsiteY11" fmla="*/ 229762 h 593264"/>
                  <a:gd name="connsiteX12" fmla="*/ 426453 w 575792"/>
                  <a:gd name="connsiteY12" fmla="*/ 179139 h 593264"/>
                  <a:gd name="connsiteX13" fmla="*/ 504920 w 575792"/>
                  <a:gd name="connsiteY13" fmla="*/ 138640 h 593264"/>
                  <a:gd name="connsiteX14" fmla="*/ 547949 w 575792"/>
                  <a:gd name="connsiteY14" fmla="*/ 123452 h 593264"/>
                  <a:gd name="connsiteX15" fmla="*/ 568199 w 575792"/>
                  <a:gd name="connsiteY15" fmla="*/ 85486 h 593264"/>
                  <a:gd name="connsiteX16" fmla="*/ 575792 w 575792"/>
                  <a:gd name="connsiteY16" fmla="*/ 22206 h 593264"/>
                  <a:gd name="connsiteX17" fmla="*/ 554974 w 575792"/>
                  <a:gd name="connsiteY17" fmla="*/ 0 h 593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75792" h="593264">
                    <a:moveTo>
                      <a:pt x="0" y="593264"/>
                    </a:moveTo>
                    <a:lnTo>
                      <a:pt x="18934" y="579063"/>
                    </a:lnTo>
                    <a:lnTo>
                      <a:pt x="29059" y="553752"/>
                    </a:lnTo>
                    <a:lnTo>
                      <a:pt x="46777" y="543627"/>
                    </a:lnTo>
                    <a:lnTo>
                      <a:pt x="74620" y="513253"/>
                    </a:lnTo>
                    <a:lnTo>
                      <a:pt x="99932" y="490473"/>
                    </a:lnTo>
                    <a:lnTo>
                      <a:pt x="145492" y="442381"/>
                    </a:lnTo>
                    <a:lnTo>
                      <a:pt x="231553" y="368977"/>
                    </a:lnTo>
                    <a:lnTo>
                      <a:pt x="282176" y="361383"/>
                    </a:lnTo>
                    <a:lnTo>
                      <a:pt x="302426" y="318353"/>
                    </a:lnTo>
                    <a:lnTo>
                      <a:pt x="347986" y="265198"/>
                    </a:lnTo>
                    <a:lnTo>
                      <a:pt x="360642" y="229762"/>
                    </a:lnTo>
                    <a:lnTo>
                      <a:pt x="426453" y="179139"/>
                    </a:lnTo>
                    <a:lnTo>
                      <a:pt x="504920" y="138640"/>
                    </a:lnTo>
                    <a:lnTo>
                      <a:pt x="547949" y="123452"/>
                    </a:lnTo>
                    <a:lnTo>
                      <a:pt x="568199" y="85486"/>
                    </a:lnTo>
                    <a:lnTo>
                      <a:pt x="575792" y="22206"/>
                    </a:lnTo>
                    <a:lnTo>
                      <a:pt x="554974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1DE77237-0404-CD0B-6EE8-FD97824F322C}"/>
                  </a:ext>
                </a:extLst>
              </p:cNvPr>
              <p:cNvSpPr/>
              <p:nvPr/>
            </p:nvSpPr>
            <p:spPr>
              <a:xfrm>
                <a:off x="651512" y="836998"/>
                <a:ext cx="1102782" cy="1078675"/>
              </a:xfrm>
              <a:custGeom>
                <a:avLst/>
                <a:gdLst>
                  <a:gd name="connsiteX0" fmla="*/ 689355 w 1102782"/>
                  <a:gd name="connsiteY0" fmla="*/ 0 h 1078675"/>
                  <a:gd name="connsiteX1" fmla="*/ 1095666 w 1102782"/>
                  <a:gd name="connsiteY1" fmla="*/ 0 h 1078675"/>
                  <a:gd name="connsiteX2" fmla="*/ 1102782 w 1102782"/>
                  <a:gd name="connsiteY2" fmla="*/ 11069 h 1078675"/>
                  <a:gd name="connsiteX3" fmla="*/ 1098732 w 1102782"/>
                  <a:gd name="connsiteY3" fmla="*/ 27269 h 1078675"/>
                  <a:gd name="connsiteX4" fmla="*/ 1102782 w 1102782"/>
                  <a:gd name="connsiteY4" fmla="*/ 37393 h 1078675"/>
                  <a:gd name="connsiteX5" fmla="*/ 1086583 w 1102782"/>
                  <a:gd name="connsiteY5" fmla="*/ 57643 h 1078675"/>
                  <a:gd name="connsiteX6" fmla="*/ 1086583 w 1102782"/>
                  <a:gd name="connsiteY6" fmla="*/ 142690 h 1078675"/>
                  <a:gd name="connsiteX7" fmla="*/ 1025835 w 1102782"/>
                  <a:gd name="connsiteY7" fmla="*/ 164964 h 1078675"/>
                  <a:gd name="connsiteX8" fmla="*/ 979261 w 1102782"/>
                  <a:gd name="connsiteY8" fmla="*/ 185214 h 1078675"/>
                  <a:gd name="connsiteX9" fmla="*/ 969136 w 1102782"/>
                  <a:gd name="connsiteY9" fmla="*/ 201413 h 1078675"/>
                  <a:gd name="connsiteX10" fmla="*/ 983311 w 1102782"/>
                  <a:gd name="connsiteY10" fmla="*/ 203438 h 1078675"/>
                  <a:gd name="connsiteX11" fmla="*/ 993436 w 1102782"/>
                  <a:gd name="connsiteY11" fmla="*/ 241912 h 1078675"/>
                  <a:gd name="connsiteX12" fmla="*/ 961037 w 1102782"/>
                  <a:gd name="connsiteY12" fmla="*/ 266211 h 1078675"/>
                  <a:gd name="connsiteX13" fmla="*/ 948682 w 1102782"/>
                  <a:gd name="connsiteY13" fmla="*/ 326216 h 1078675"/>
                  <a:gd name="connsiteX14" fmla="*/ 925094 w 1102782"/>
                  <a:gd name="connsiteY14" fmla="*/ 318353 h 1078675"/>
                  <a:gd name="connsiteX15" fmla="*/ 882064 w 1102782"/>
                  <a:gd name="connsiteY15" fmla="*/ 343665 h 1078675"/>
                  <a:gd name="connsiteX16" fmla="*/ 839034 w 1102782"/>
                  <a:gd name="connsiteY16" fmla="*/ 313291 h 1078675"/>
                  <a:gd name="connsiteX17" fmla="*/ 808660 w 1102782"/>
                  <a:gd name="connsiteY17" fmla="*/ 331009 h 1078675"/>
                  <a:gd name="connsiteX18" fmla="*/ 770692 w 1102782"/>
                  <a:gd name="connsiteY18" fmla="*/ 325946 h 1078675"/>
                  <a:gd name="connsiteX19" fmla="*/ 755505 w 1102782"/>
                  <a:gd name="connsiteY19" fmla="*/ 305697 h 1078675"/>
                  <a:gd name="connsiteX20" fmla="*/ 735256 w 1102782"/>
                  <a:gd name="connsiteY20" fmla="*/ 313291 h 1078675"/>
                  <a:gd name="connsiteX21" fmla="*/ 699820 w 1102782"/>
                  <a:gd name="connsiteY21" fmla="*/ 343665 h 1078675"/>
                  <a:gd name="connsiteX22" fmla="*/ 694757 w 1102782"/>
                  <a:gd name="connsiteY22" fmla="*/ 368977 h 1078675"/>
                  <a:gd name="connsiteX23" fmla="*/ 659321 w 1102782"/>
                  <a:gd name="connsiteY23" fmla="*/ 414537 h 1078675"/>
                  <a:gd name="connsiteX24" fmla="*/ 644134 w 1102782"/>
                  <a:gd name="connsiteY24" fmla="*/ 439850 h 1078675"/>
                  <a:gd name="connsiteX25" fmla="*/ 616291 w 1102782"/>
                  <a:gd name="connsiteY25" fmla="*/ 457567 h 1078675"/>
                  <a:gd name="connsiteX26" fmla="*/ 583386 w 1102782"/>
                  <a:gd name="connsiteY26" fmla="*/ 457567 h 1078675"/>
                  <a:gd name="connsiteX27" fmla="*/ 542887 w 1102782"/>
                  <a:gd name="connsiteY27" fmla="*/ 513253 h 1078675"/>
                  <a:gd name="connsiteX28" fmla="*/ 608697 w 1102782"/>
                  <a:gd name="connsiteY28" fmla="*/ 536034 h 1078675"/>
                  <a:gd name="connsiteX29" fmla="*/ 611228 w 1102782"/>
                  <a:gd name="connsiteY29" fmla="*/ 563877 h 1078675"/>
                  <a:gd name="connsiteX30" fmla="*/ 580854 w 1102782"/>
                  <a:gd name="connsiteY30" fmla="*/ 563877 h 1078675"/>
                  <a:gd name="connsiteX31" fmla="*/ 568199 w 1102782"/>
                  <a:gd name="connsiteY31" fmla="*/ 584126 h 1078675"/>
                  <a:gd name="connsiteX32" fmla="*/ 527700 w 1102782"/>
                  <a:gd name="connsiteY32" fmla="*/ 571470 h 1078675"/>
                  <a:gd name="connsiteX33" fmla="*/ 466952 w 1102782"/>
                  <a:gd name="connsiteY33" fmla="*/ 609437 h 1078675"/>
                  <a:gd name="connsiteX34" fmla="*/ 403673 w 1102782"/>
                  <a:gd name="connsiteY34" fmla="*/ 606906 h 1078675"/>
                  <a:gd name="connsiteX35" fmla="*/ 373298 w 1102782"/>
                  <a:gd name="connsiteY35" fmla="*/ 594251 h 1078675"/>
                  <a:gd name="connsiteX36" fmla="*/ 368236 w 1102782"/>
                  <a:gd name="connsiteY36" fmla="*/ 614500 h 1078675"/>
                  <a:gd name="connsiteX37" fmla="*/ 345455 w 1102782"/>
                  <a:gd name="connsiteY37" fmla="*/ 634749 h 1078675"/>
                  <a:gd name="connsiteX38" fmla="*/ 327737 w 1102782"/>
                  <a:gd name="connsiteY38" fmla="*/ 609437 h 1078675"/>
                  <a:gd name="connsiteX39" fmla="*/ 289769 w 1102782"/>
                  <a:gd name="connsiteY39" fmla="*/ 619562 h 1078675"/>
                  <a:gd name="connsiteX40" fmla="*/ 274582 w 1102782"/>
                  <a:gd name="connsiteY40" fmla="*/ 611969 h 1078675"/>
                  <a:gd name="connsiteX41" fmla="*/ 261927 w 1102782"/>
                  <a:gd name="connsiteY41" fmla="*/ 634749 h 1078675"/>
                  <a:gd name="connsiteX42" fmla="*/ 239146 w 1102782"/>
                  <a:gd name="connsiteY42" fmla="*/ 601845 h 1078675"/>
                  <a:gd name="connsiteX43" fmla="*/ 218897 w 1102782"/>
                  <a:gd name="connsiteY43" fmla="*/ 601845 h 1078675"/>
                  <a:gd name="connsiteX44" fmla="*/ 218897 w 1102782"/>
                  <a:gd name="connsiteY44" fmla="*/ 632219 h 1078675"/>
                  <a:gd name="connsiteX45" fmla="*/ 206241 w 1102782"/>
                  <a:gd name="connsiteY45" fmla="*/ 660061 h 1078675"/>
                  <a:gd name="connsiteX46" fmla="*/ 153086 w 1102782"/>
                  <a:gd name="connsiteY46" fmla="*/ 687904 h 1078675"/>
                  <a:gd name="connsiteX47" fmla="*/ 137899 w 1102782"/>
                  <a:gd name="connsiteY47" fmla="*/ 708153 h 1078675"/>
                  <a:gd name="connsiteX48" fmla="*/ 155617 w 1102782"/>
                  <a:gd name="connsiteY48" fmla="*/ 718278 h 1078675"/>
                  <a:gd name="connsiteX49" fmla="*/ 122712 w 1102782"/>
                  <a:gd name="connsiteY49" fmla="*/ 786620 h 1078675"/>
                  <a:gd name="connsiteX50" fmla="*/ 137899 w 1102782"/>
                  <a:gd name="connsiteY50" fmla="*/ 806869 h 1078675"/>
                  <a:gd name="connsiteX51" fmla="*/ 122712 w 1102782"/>
                  <a:gd name="connsiteY51" fmla="*/ 844837 h 1078675"/>
                  <a:gd name="connsiteX52" fmla="*/ 84744 w 1102782"/>
                  <a:gd name="connsiteY52" fmla="*/ 877742 h 1078675"/>
                  <a:gd name="connsiteX53" fmla="*/ 72089 w 1102782"/>
                  <a:gd name="connsiteY53" fmla="*/ 880273 h 1078675"/>
                  <a:gd name="connsiteX54" fmla="*/ 56902 w 1102782"/>
                  <a:gd name="connsiteY54" fmla="*/ 903053 h 1078675"/>
                  <a:gd name="connsiteX55" fmla="*/ 74620 w 1102782"/>
                  <a:gd name="connsiteY55" fmla="*/ 910647 h 1078675"/>
                  <a:gd name="connsiteX56" fmla="*/ 82564 w 1102782"/>
                  <a:gd name="connsiteY56" fmla="*/ 936465 h 1078675"/>
                  <a:gd name="connsiteX57" fmla="*/ 53864 w 1102782"/>
                  <a:gd name="connsiteY57" fmla="*/ 936465 h 1078675"/>
                  <a:gd name="connsiteX58" fmla="*/ 45764 w 1102782"/>
                  <a:gd name="connsiteY58" fmla="*/ 952665 h 1078675"/>
                  <a:gd name="connsiteX59" fmla="*/ 27540 w 1102782"/>
                  <a:gd name="connsiteY59" fmla="*/ 974939 h 1078675"/>
                  <a:gd name="connsiteX60" fmla="*/ 19440 w 1102782"/>
                  <a:gd name="connsiteY60" fmla="*/ 991138 h 1078675"/>
                  <a:gd name="connsiteX61" fmla="*/ 43740 w 1102782"/>
                  <a:gd name="connsiteY61" fmla="*/ 1023537 h 1078675"/>
                  <a:gd name="connsiteX62" fmla="*/ 37665 w 1102782"/>
                  <a:gd name="connsiteY62" fmla="*/ 1031637 h 1078675"/>
                  <a:gd name="connsiteX63" fmla="*/ 23490 w 1102782"/>
                  <a:gd name="connsiteY63" fmla="*/ 1041762 h 1078675"/>
                  <a:gd name="connsiteX64" fmla="*/ 0 w 1102782"/>
                  <a:gd name="connsiteY64" fmla="*/ 1078675 h 1078675"/>
                  <a:gd name="connsiteX65" fmla="*/ 0 w 1102782"/>
                  <a:gd name="connsiteY65" fmla="*/ 764126 h 1078675"/>
                  <a:gd name="connsiteX66" fmla="*/ 689355 w 1102782"/>
                  <a:gd name="connsiteY66" fmla="*/ 0 h 1078675"/>
                  <a:gd name="connsiteX0" fmla="*/ 827467 w 1102782"/>
                  <a:gd name="connsiteY0" fmla="*/ 0 h 1288225"/>
                  <a:gd name="connsiteX1" fmla="*/ 1095666 w 1102782"/>
                  <a:gd name="connsiteY1" fmla="*/ 209550 h 1288225"/>
                  <a:gd name="connsiteX2" fmla="*/ 1102782 w 1102782"/>
                  <a:gd name="connsiteY2" fmla="*/ 220619 h 1288225"/>
                  <a:gd name="connsiteX3" fmla="*/ 1098732 w 1102782"/>
                  <a:gd name="connsiteY3" fmla="*/ 236819 h 1288225"/>
                  <a:gd name="connsiteX4" fmla="*/ 1102782 w 1102782"/>
                  <a:gd name="connsiteY4" fmla="*/ 246943 h 1288225"/>
                  <a:gd name="connsiteX5" fmla="*/ 1086583 w 1102782"/>
                  <a:gd name="connsiteY5" fmla="*/ 267193 h 1288225"/>
                  <a:gd name="connsiteX6" fmla="*/ 1086583 w 1102782"/>
                  <a:gd name="connsiteY6" fmla="*/ 352240 h 1288225"/>
                  <a:gd name="connsiteX7" fmla="*/ 1025835 w 1102782"/>
                  <a:gd name="connsiteY7" fmla="*/ 374514 h 1288225"/>
                  <a:gd name="connsiteX8" fmla="*/ 979261 w 1102782"/>
                  <a:gd name="connsiteY8" fmla="*/ 394764 h 1288225"/>
                  <a:gd name="connsiteX9" fmla="*/ 969136 w 1102782"/>
                  <a:gd name="connsiteY9" fmla="*/ 410963 h 1288225"/>
                  <a:gd name="connsiteX10" fmla="*/ 983311 w 1102782"/>
                  <a:gd name="connsiteY10" fmla="*/ 412988 h 1288225"/>
                  <a:gd name="connsiteX11" fmla="*/ 993436 w 1102782"/>
                  <a:gd name="connsiteY11" fmla="*/ 451462 h 1288225"/>
                  <a:gd name="connsiteX12" fmla="*/ 961037 w 1102782"/>
                  <a:gd name="connsiteY12" fmla="*/ 475761 h 1288225"/>
                  <a:gd name="connsiteX13" fmla="*/ 948682 w 1102782"/>
                  <a:gd name="connsiteY13" fmla="*/ 535766 h 1288225"/>
                  <a:gd name="connsiteX14" fmla="*/ 925094 w 1102782"/>
                  <a:gd name="connsiteY14" fmla="*/ 527903 h 1288225"/>
                  <a:gd name="connsiteX15" fmla="*/ 882064 w 1102782"/>
                  <a:gd name="connsiteY15" fmla="*/ 553215 h 1288225"/>
                  <a:gd name="connsiteX16" fmla="*/ 839034 w 1102782"/>
                  <a:gd name="connsiteY16" fmla="*/ 522841 h 1288225"/>
                  <a:gd name="connsiteX17" fmla="*/ 808660 w 1102782"/>
                  <a:gd name="connsiteY17" fmla="*/ 540559 h 1288225"/>
                  <a:gd name="connsiteX18" fmla="*/ 770692 w 1102782"/>
                  <a:gd name="connsiteY18" fmla="*/ 535496 h 1288225"/>
                  <a:gd name="connsiteX19" fmla="*/ 755505 w 1102782"/>
                  <a:gd name="connsiteY19" fmla="*/ 515247 h 1288225"/>
                  <a:gd name="connsiteX20" fmla="*/ 735256 w 1102782"/>
                  <a:gd name="connsiteY20" fmla="*/ 522841 h 1288225"/>
                  <a:gd name="connsiteX21" fmla="*/ 699820 w 1102782"/>
                  <a:gd name="connsiteY21" fmla="*/ 553215 h 1288225"/>
                  <a:gd name="connsiteX22" fmla="*/ 694757 w 1102782"/>
                  <a:gd name="connsiteY22" fmla="*/ 578527 h 1288225"/>
                  <a:gd name="connsiteX23" fmla="*/ 659321 w 1102782"/>
                  <a:gd name="connsiteY23" fmla="*/ 624087 h 1288225"/>
                  <a:gd name="connsiteX24" fmla="*/ 644134 w 1102782"/>
                  <a:gd name="connsiteY24" fmla="*/ 649400 h 1288225"/>
                  <a:gd name="connsiteX25" fmla="*/ 616291 w 1102782"/>
                  <a:gd name="connsiteY25" fmla="*/ 667117 h 1288225"/>
                  <a:gd name="connsiteX26" fmla="*/ 583386 w 1102782"/>
                  <a:gd name="connsiteY26" fmla="*/ 667117 h 1288225"/>
                  <a:gd name="connsiteX27" fmla="*/ 542887 w 1102782"/>
                  <a:gd name="connsiteY27" fmla="*/ 722803 h 1288225"/>
                  <a:gd name="connsiteX28" fmla="*/ 608697 w 1102782"/>
                  <a:gd name="connsiteY28" fmla="*/ 745584 h 1288225"/>
                  <a:gd name="connsiteX29" fmla="*/ 611228 w 1102782"/>
                  <a:gd name="connsiteY29" fmla="*/ 773427 h 1288225"/>
                  <a:gd name="connsiteX30" fmla="*/ 580854 w 1102782"/>
                  <a:gd name="connsiteY30" fmla="*/ 773427 h 1288225"/>
                  <a:gd name="connsiteX31" fmla="*/ 568199 w 1102782"/>
                  <a:gd name="connsiteY31" fmla="*/ 793676 h 1288225"/>
                  <a:gd name="connsiteX32" fmla="*/ 527700 w 1102782"/>
                  <a:gd name="connsiteY32" fmla="*/ 781020 h 1288225"/>
                  <a:gd name="connsiteX33" fmla="*/ 466952 w 1102782"/>
                  <a:gd name="connsiteY33" fmla="*/ 818987 h 1288225"/>
                  <a:gd name="connsiteX34" fmla="*/ 403673 w 1102782"/>
                  <a:gd name="connsiteY34" fmla="*/ 816456 h 1288225"/>
                  <a:gd name="connsiteX35" fmla="*/ 373298 w 1102782"/>
                  <a:gd name="connsiteY35" fmla="*/ 803801 h 1288225"/>
                  <a:gd name="connsiteX36" fmla="*/ 368236 w 1102782"/>
                  <a:gd name="connsiteY36" fmla="*/ 824050 h 1288225"/>
                  <a:gd name="connsiteX37" fmla="*/ 345455 w 1102782"/>
                  <a:gd name="connsiteY37" fmla="*/ 844299 h 1288225"/>
                  <a:gd name="connsiteX38" fmla="*/ 327737 w 1102782"/>
                  <a:gd name="connsiteY38" fmla="*/ 818987 h 1288225"/>
                  <a:gd name="connsiteX39" fmla="*/ 289769 w 1102782"/>
                  <a:gd name="connsiteY39" fmla="*/ 829112 h 1288225"/>
                  <a:gd name="connsiteX40" fmla="*/ 274582 w 1102782"/>
                  <a:gd name="connsiteY40" fmla="*/ 821519 h 1288225"/>
                  <a:gd name="connsiteX41" fmla="*/ 261927 w 1102782"/>
                  <a:gd name="connsiteY41" fmla="*/ 844299 h 1288225"/>
                  <a:gd name="connsiteX42" fmla="*/ 239146 w 1102782"/>
                  <a:gd name="connsiteY42" fmla="*/ 811395 h 1288225"/>
                  <a:gd name="connsiteX43" fmla="*/ 218897 w 1102782"/>
                  <a:gd name="connsiteY43" fmla="*/ 811395 h 1288225"/>
                  <a:gd name="connsiteX44" fmla="*/ 218897 w 1102782"/>
                  <a:gd name="connsiteY44" fmla="*/ 841769 h 1288225"/>
                  <a:gd name="connsiteX45" fmla="*/ 206241 w 1102782"/>
                  <a:gd name="connsiteY45" fmla="*/ 869611 h 1288225"/>
                  <a:gd name="connsiteX46" fmla="*/ 153086 w 1102782"/>
                  <a:gd name="connsiteY46" fmla="*/ 897454 h 1288225"/>
                  <a:gd name="connsiteX47" fmla="*/ 137899 w 1102782"/>
                  <a:gd name="connsiteY47" fmla="*/ 917703 h 1288225"/>
                  <a:gd name="connsiteX48" fmla="*/ 155617 w 1102782"/>
                  <a:gd name="connsiteY48" fmla="*/ 927828 h 1288225"/>
                  <a:gd name="connsiteX49" fmla="*/ 122712 w 1102782"/>
                  <a:gd name="connsiteY49" fmla="*/ 996170 h 1288225"/>
                  <a:gd name="connsiteX50" fmla="*/ 137899 w 1102782"/>
                  <a:gd name="connsiteY50" fmla="*/ 1016419 h 1288225"/>
                  <a:gd name="connsiteX51" fmla="*/ 122712 w 1102782"/>
                  <a:gd name="connsiteY51" fmla="*/ 1054387 h 1288225"/>
                  <a:gd name="connsiteX52" fmla="*/ 84744 w 1102782"/>
                  <a:gd name="connsiteY52" fmla="*/ 1087292 h 1288225"/>
                  <a:gd name="connsiteX53" fmla="*/ 72089 w 1102782"/>
                  <a:gd name="connsiteY53" fmla="*/ 1089823 h 1288225"/>
                  <a:gd name="connsiteX54" fmla="*/ 56902 w 1102782"/>
                  <a:gd name="connsiteY54" fmla="*/ 1112603 h 1288225"/>
                  <a:gd name="connsiteX55" fmla="*/ 74620 w 1102782"/>
                  <a:gd name="connsiteY55" fmla="*/ 1120197 h 1288225"/>
                  <a:gd name="connsiteX56" fmla="*/ 82564 w 1102782"/>
                  <a:gd name="connsiteY56" fmla="*/ 1146015 h 1288225"/>
                  <a:gd name="connsiteX57" fmla="*/ 53864 w 1102782"/>
                  <a:gd name="connsiteY57" fmla="*/ 1146015 h 1288225"/>
                  <a:gd name="connsiteX58" fmla="*/ 45764 w 1102782"/>
                  <a:gd name="connsiteY58" fmla="*/ 1162215 h 1288225"/>
                  <a:gd name="connsiteX59" fmla="*/ 27540 w 1102782"/>
                  <a:gd name="connsiteY59" fmla="*/ 1184489 h 1288225"/>
                  <a:gd name="connsiteX60" fmla="*/ 19440 w 1102782"/>
                  <a:gd name="connsiteY60" fmla="*/ 1200688 h 1288225"/>
                  <a:gd name="connsiteX61" fmla="*/ 43740 w 1102782"/>
                  <a:gd name="connsiteY61" fmla="*/ 1233087 h 1288225"/>
                  <a:gd name="connsiteX62" fmla="*/ 37665 w 1102782"/>
                  <a:gd name="connsiteY62" fmla="*/ 1241187 h 1288225"/>
                  <a:gd name="connsiteX63" fmla="*/ 23490 w 1102782"/>
                  <a:gd name="connsiteY63" fmla="*/ 1251312 h 1288225"/>
                  <a:gd name="connsiteX64" fmla="*/ 0 w 1102782"/>
                  <a:gd name="connsiteY64" fmla="*/ 1288225 h 1288225"/>
                  <a:gd name="connsiteX65" fmla="*/ 0 w 1102782"/>
                  <a:gd name="connsiteY65" fmla="*/ 973676 h 1288225"/>
                  <a:gd name="connsiteX66" fmla="*/ 827467 w 1102782"/>
                  <a:gd name="connsiteY66" fmla="*/ 0 h 1288225"/>
                  <a:gd name="connsiteX0" fmla="*/ 827467 w 1102782"/>
                  <a:gd name="connsiteY0" fmla="*/ 0 h 1288225"/>
                  <a:gd name="connsiteX1" fmla="*/ 1095666 w 1102782"/>
                  <a:gd name="connsiteY1" fmla="*/ 209550 h 1288225"/>
                  <a:gd name="connsiteX2" fmla="*/ 1102782 w 1102782"/>
                  <a:gd name="connsiteY2" fmla="*/ 220619 h 1288225"/>
                  <a:gd name="connsiteX3" fmla="*/ 1098732 w 1102782"/>
                  <a:gd name="connsiteY3" fmla="*/ 236819 h 1288225"/>
                  <a:gd name="connsiteX4" fmla="*/ 1102782 w 1102782"/>
                  <a:gd name="connsiteY4" fmla="*/ 246943 h 1288225"/>
                  <a:gd name="connsiteX5" fmla="*/ 1086583 w 1102782"/>
                  <a:gd name="connsiteY5" fmla="*/ 267193 h 1288225"/>
                  <a:gd name="connsiteX6" fmla="*/ 1086583 w 1102782"/>
                  <a:gd name="connsiteY6" fmla="*/ 352240 h 1288225"/>
                  <a:gd name="connsiteX7" fmla="*/ 1025835 w 1102782"/>
                  <a:gd name="connsiteY7" fmla="*/ 374514 h 1288225"/>
                  <a:gd name="connsiteX8" fmla="*/ 979261 w 1102782"/>
                  <a:gd name="connsiteY8" fmla="*/ 394764 h 1288225"/>
                  <a:gd name="connsiteX9" fmla="*/ 969136 w 1102782"/>
                  <a:gd name="connsiteY9" fmla="*/ 410963 h 1288225"/>
                  <a:gd name="connsiteX10" fmla="*/ 983311 w 1102782"/>
                  <a:gd name="connsiteY10" fmla="*/ 412988 h 1288225"/>
                  <a:gd name="connsiteX11" fmla="*/ 993436 w 1102782"/>
                  <a:gd name="connsiteY11" fmla="*/ 451462 h 1288225"/>
                  <a:gd name="connsiteX12" fmla="*/ 961037 w 1102782"/>
                  <a:gd name="connsiteY12" fmla="*/ 475761 h 1288225"/>
                  <a:gd name="connsiteX13" fmla="*/ 948682 w 1102782"/>
                  <a:gd name="connsiteY13" fmla="*/ 535766 h 1288225"/>
                  <a:gd name="connsiteX14" fmla="*/ 925094 w 1102782"/>
                  <a:gd name="connsiteY14" fmla="*/ 527903 h 1288225"/>
                  <a:gd name="connsiteX15" fmla="*/ 882064 w 1102782"/>
                  <a:gd name="connsiteY15" fmla="*/ 553215 h 1288225"/>
                  <a:gd name="connsiteX16" fmla="*/ 839034 w 1102782"/>
                  <a:gd name="connsiteY16" fmla="*/ 522841 h 1288225"/>
                  <a:gd name="connsiteX17" fmla="*/ 808660 w 1102782"/>
                  <a:gd name="connsiteY17" fmla="*/ 540559 h 1288225"/>
                  <a:gd name="connsiteX18" fmla="*/ 770692 w 1102782"/>
                  <a:gd name="connsiteY18" fmla="*/ 535496 h 1288225"/>
                  <a:gd name="connsiteX19" fmla="*/ 755505 w 1102782"/>
                  <a:gd name="connsiteY19" fmla="*/ 515247 h 1288225"/>
                  <a:gd name="connsiteX20" fmla="*/ 735256 w 1102782"/>
                  <a:gd name="connsiteY20" fmla="*/ 522841 h 1288225"/>
                  <a:gd name="connsiteX21" fmla="*/ 699820 w 1102782"/>
                  <a:gd name="connsiteY21" fmla="*/ 553215 h 1288225"/>
                  <a:gd name="connsiteX22" fmla="*/ 694757 w 1102782"/>
                  <a:gd name="connsiteY22" fmla="*/ 578527 h 1288225"/>
                  <a:gd name="connsiteX23" fmla="*/ 659321 w 1102782"/>
                  <a:gd name="connsiteY23" fmla="*/ 624087 h 1288225"/>
                  <a:gd name="connsiteX24" fmla="*/ 644134 w 1102782"/>
                  <a:gd name="connsiteY24" fmla="*/ 649400 h 1288225"/>
                  <a:gd name="connsiteX25" fmla="*/ 616291 w 1102782"/>
                  <a:gd name="connsiteY25" fmla="*/ 667117 h 1288225"/>
                  <a:gd name="connsiteX26" fmla="*/ 583386 w 1102782"/>
                  <a:gd name="connsiteY26" fmla="*/ 667117 h 1288225"/>
                  <a:gd name="connsiteX27" fmla="*/ 542887 w 1102782"/>
                  <a:gd name="connsiteY27" fmla="*/ 722803 h 1288225"/>
                  <a:gd name="connsiteX28" fmla="*/ 608697 w 1102782"/>
                  <a:gd name="connsiteY28" fmla="*/ 745584 h 1288225"/>
                  <a:gd name="connsiteX29" fmla="*/ 611228 w 1102782"/>
                  <a:gd name="connsiteY29" fmla="*/ 773427 h 1288225"/>
                  <a:gd name="connsiteX30" fmla="*/ 580854 w 1102782"/>
                  <a:gd name="connsiteY30" fmla="*/ 773427 h 1288225"/>
                  <a:gd name="connsiteX31" fmla="*/ 568199 w 1102782"/>
                  <a:gd name="connsiteY31" fmla="*/ 793676 h 1288225"/>
                  <a:gd name="connsiteX32" fmla="*/ 527700 w 1102782"/>
                  <a:gd name="connsiteY32" fmla="*/ 781020 h 1288225"/>
                  <a:gd name="connsiteX33" fmla="*/ 466952 w 1102782"/>
                  <a:gd name="connsiteY33" fmla="*/ 818987 h 1288225"/>
                  <a:gd name="connsiteX34" fmla="*/ 403673 w 1102782"/>
                  <a:gd name="connsiteY34" fmla="*/ 816456 h 1288225"/>
                  <a:gd name="connsiteX35" fmla="*/ 373298 w 1102782"/>
                  <a:gd name="connsiteY35" fmla="*/ 803801 h 1288225"/>
                  <a:gd name="connsiteX36" fmla="*/ 368236 w 1102782"/>
                  <a:gd name="connsiteY36" fmla="*/ 824050 h 1288225"/>
                  <a:gd name="connsiteX37" fmla="*/ 345455 w 1102782"/>
                  <a:gd name="connsiteY37" fmla="*/ 844299 h 1288225"/>
                  <a:gd name="connsiteX38" fmla="*/ 327737 w 1102782"/>
                  <a:gd name="connsiteY38" fmla="*/ 818987 h 1288225"/>
                  <a:gd name="connsiteX39" fmla="*/ 289769 w 1102782"/>
                  <a:gd name="connsiteY39" fmla="*/ 829112 h 1288225"/>
                  <a:gd name="connsiteX40" fmla="*/ 274582 w 1102782"/>
                  <a:gd name="connsiteY40" fmla="*/ 821519 h 1288225"/>
                  <a:gd name="connsiteX41" fmla="*/ 261927 w 1102782"/>
                  <a:gd name="connsiteY41" fmla="*/ 844299 h 1288225"/>
                  <a:gd name="connsiteX42" fmla="*/ 239146 w 1102782"/>
                  <a:gd name="connsiteY42" fmla="*/ 811395 h 1288225"/>
                  <a:gd name="connsiteX43" fmla="*/ 218897 w 1102782"/>
                  <a:gd name="connsiteY43" fmla="*/ 811395 h 1288225"/>
                  <a:gd name="connsiteX44" fmla="*/ 218897 w 1102782"/>
                  <a:gd name="connsiteY44" fmla="*/ 841769 h 1288225"/>
                  <a:gd name="connsiteX45" fmla="*/ 206241 w 1102782"/>
                  <a:gd name="connsiteY45" fmla="*/ 869611 h 1288225"/>
                  <a:gd name="connsiteX46" fmla="*/ 153086 w 1102782"/>
                  <a:gd name="connsiteY46" fmla="*/ 897454 h 1288225"/>
                  <a:gd name="connsiteX47" fmla="*/ 137899 w 1102782"/>
                  <a:gd name="connsiteY47" fmla="*/ 917703 h 1288225"/>
                  <a:gd name="connsiteX48" fmla="*/ 155617 w 1102782"/>
                  <a:gd name="connsiteY48" fmla="*/ 927828 h 1288225"/>
                  <a:gd name="connsiteX49" fmla="*/ 122712 w 1102782"/>
                  <a:gd name="connsiteY49" fmla="*/ 996170 h 1288225"/>
                  <a:gd name="connsiteX50" fmla="*/ 137899 w 1102782"/>
                  <a:gd name="connsiteY50" fmla="*/ 1016419 h 1288225"/>
                  <a:gd name="connsiteX51" fmla="*/ 122712 w 1102782"/>
                  <a:gd name="connsiteY51" fmla="*/ 1054387 h 1288225"/>
                  <a:gd name="connsiteX52" fmla="*/ 84744 w 1102782"/>
                  <a:gd name="connsiteY52" fmla="*/ 1087292 h 1288225"/>
                  <a:gd name="connsiteX53" fmla="*/ 72089 w 1102782"/>
                  <a:gd name="connsiteY53" fmla="*/ 1089823 h 1288225"/>
                  <a:gd name="connsiteX54" fmla="*/ 56902 w 1102782"/>
                  <a:gd name="connsiteY54" fmla="*/ 1112603 h 1288225"/>
                  <a:gd name="connsiteX55" fmla="*/ 74620 w 1102782"/>
                  <a:gd name="connsiteY55" fmla="*/ 1120197 h 1288225"/>
                  <a:gd name="connsiteX56" fmla="*/ 82564 w 1102782"/>
                  <a:gd name="connsiteY56" fmla="*/ 1146015 h 1288225"/>
                  <a:gd name="connsiteX57" fmla="*/ 53864 w 1102782"/>
                  <a:gd name="connsiteY57" fmla="*/ 1146015 h 1288225"/>
                  <a:gd name="connsiteX58" fmla="*/ 45764 w 1102782"/>
                  <a:gd name="connsiteY58" fmla="*/ 1162215 h 1288225"/>
                  <a:gd name="connsiteX59" fmla="*/ 27540 w 1102782"/>
                  <a:gd name="connsiteY59" fmla="*/ 1184489 h 1288225"/>
                  <a:gd name="connsiteX60" fmla="*/ 19440 w 1102782"/>
                  <a:gd name="connsiteY60" fmla="*/ 1200688 h 1288225"/>
                  <a:gd name="connsiteX61" fmla="*/ 43740 w 1102782"/>
                  <a:gd name="connsiteY61" fmla="*/ 1233087 h 1288225"/>
                  <a:gd name="connsiteX62" fmla="*/ 37665 w 1102782"/>
                  <a:gd name="connsiteY62" fmla="*/ 1241187 h 1288225"/>
                  <a:gd name="connsiteX63" fmla="*/ 23490 w 1102782"/>
                  <a:gd name="connsiteY63" fmla="*/ 1251312 h 1288225"/>
                  <a:gd name="connsiteX64" fmla="*/ 0 w 1102782"/>
                  <a:gd name="connsiteY64" fmla="*/ 1288225 h 1288225"/>
                  <a:gd name="connsiteX65" fmla="*/ 0 w 1102782"/>
                  <a:gd name="connsiteY65" fmla="*/ 973676 h 1288225"/>
                  <a:gd name="connsiteX66" fmla="*/ 918907 w 1102782"/>
                  <a:gd name="connsiteY66" fmla="*/ 91440 h 1288225"/>
                  <a:gd name="connsiteX0" fmla="*/ 827467 w 1102782"/>
                  <a:gd name="connsiteY0" fmla="*/ 0 h 1288225"/>
                  <a:gd name="connsiteX1" fmla="*/ 1095666 w 1102782"/>
                  <a:gd name="connsiteY1" fmla="*/ 209550 h 1288225"/>
                  <a:gd name="connsiteX2" fmla="*/ 1102782 w 1102782"/>
                  <a:gd name="connsiteY2" fmla="*/ 220619 h 1288225"/>
                  <a:gd name="connsiteX3" fmla="*/ 1098732 w 1102782"/>
                  <a:gd name="connsiteY3" fmla="*/ 236819 h 1288225"/>
                  <a:gd name="connsiteX4" fmla="*/ 1102782 w 1102782"/>
                  <a:gd name="connsiteY4" fmla="*/ 246943 h 1288225"/>
                  <a:gd name="connsiteX5" fmla="*/ 1086583 w 1102782"/>
                  <a:gd name="connsiteY5" fmla="*/ 267193 h 1288225"/>
                  <a:gd name="connsiteX6" fmla="*/ 1086583 w 1102782"/>
                  <a:gd name="connsiteY6" fmla="*/ 352240 h 1288225"/>
                  <a:gd name="connsiteX7" fmla="*/ 1025835 w 1102782"/>
                  <a:gd name="connsiteY7" fmla="*/ 374514 h 1288225"/>
                  <a:gd name="connsiteX8" fmla="*/ 979261 w 1102782"/>
                  <a:gd name="connsiteY8" fmla="*/ 394764 h 1288225"/>
                  <a:gd name="connsiteX9" fmla="*/ 969136 w 1102782"/>
                  <a:gd name="connsiteY9" fmla="*/ 410963 h 1288225"/>
                  <a:gd name="connsiteX10" fmla="*/ 983311 w 1102782"/>
                  <a:gd name="connsiteY10" fmla="*/ 412988 h 1288225"/>
                  <a:gd name="connsiteX11" fmla="*/ 993436 w 1102782"/>
                  <a:gd name="connsiteY11" fmla="*/ 451462 h 1288225"/>
                  <a:gd name="connsiteX12" fmla="*/ 961037 w 1102782"/>
                  <a:gd name="connsiteY12" fmla="*/ 475761 h 1288225"/>
                  <a:gd name="connsiteX13" fmla="*/ 948682 w 1102782"/>
                  <a:gd name="connsiteY13" fmla="*/ 535766 h 1288225"/>
                  <a:gd name="connsiteX14" fmla="*/ 925094 w 1102782"/>
                  <a:gd name="connsiteY14" fmla="*/ 527903 h 1288225"/>
                  <a:gd name="connsiteX15" fmla="*/ 882064 w 1102782"/>
                  <a:gd name="connsiteY15" fmla="*/ 553215 h 1288225"/>
                  <a:gd name="connsiteX16" fmla="*/ 839034 w 1102782"/>
                  <a:gd name="connsiteY16" fmla="*/ 522841 h 1288225"/>
                  <a:gd name="connsiteX17" fmla="*/ 808660 w 1102782"/>
                  <a:gd name="connsiteY17" fmla="*/ 540559 h 1288225"/>
                  <a:gd name="connsiteX18" fmla="*/ 770692 w 1102782"/>
                  <a:gd name="connsiteY18" fmla="*/ 535496 h 1288225"/>
                  <a:gd name="connsiteX19" fmla="*/ 755505 w 1102782"/>
                  <a:gd name="connsiteY19" fmla="*/ 515247 h 1288225"/>
                  <a:gd name="connsiteX20" fmla="*/ 735256 w 1102782"/>
                  <a:gd name="connsiteY20" fmla="*/ 522841 h 1288225"/>
                  <a:gd name="connsiteX21" fmla="*/ 699820 w 1102782"/>
                  <a:gd name="connsiteY21" fmla="*/ 553215 h 1288225"/>
                  <a:gd name="connsiteX22" fmla="*/ 694757 w 1102782"/>
                  <a:gd name="connsiteY22" fmla="*/ 578527 h 1288225"/>
                  <a:gd name="connsiteX23" fmla="*/ 659321 w 1102782"/>
                  <a:gd name="connsiteY23" fmla="*/ 624087 h 1288225"/>
                  <a:gd name="connsiteX24" fmla="*/ 644134 w 1102782"/>
                  <a:gd name="connsiteY24" fmla="*/ 649400 h 1288225"/>
                  <a:gd name="connsiteX25" fmla="*/ 616291 w 1102782"/>
                  <a:gd name="connsiteY25" fmla="*/ 667117 h 1288225"/>
                  <a:gd name="connsiteX26" fmla="*/ 583386 w 1102782"/>
                  <a:gd name="connsiteY26" fmla="*/ 667117 h 1288225"/>
                  <a:gd name="connsiteX27" fmla="*/ 542887 w 1102782"/>
                  <a:gd name="connsiteY27" fmla="*/ 722803 h 1288225"/>
                  <a:gd name="connsiteX28" fmla="*/ 608697 w 1102782"/>
                  <a:gd name="connsiteY28" fmla="*/ 745584 h 1288225"/>
                  <a:gd name="connsiteX29" fmla="*/ 611228 w 1102782"/>
                  <a:gd name="connsiteY29" fmla="*/ 773427 h 1288225"/>
                  <a:gd name="connsiteX30" fmla="*/ 580854 w 1102782"/>
                  <a:gd name="connsiteY30" fmla="*/ 773427 h 1288225"/>
                  <a:gd name="connsiteX31" fmla="*/ 568199 w 1102782"/>
                  <a:gd name="connsiteY31" fmla="*/ 793676 h 1288225"/>
                  <a:gd name="connsiteX32" fmla="*/ 527700 w 1102782"/>
                  <a:gd name="connsiteY32" fmla="*/ 781020 h 1288225"/>
                  <a:gd name="connsiteX33" fmla="*/ 466952 w 1102782"/>
                  <a:gd name="connsiteY33" fmla="*/ 818987 h 1288225"/>
                  <a:gd name="connsiteX34" fmla="*/ 403673 w 1102782"/>
                  <a:gd name="connsiteY34" fmla="*/ 816456 h 1288225"/>
                  <a:gd name="connsiteX35" fmla="*/ 373298 w 1102782"/>
                  <a:gd name="connsiteY35" fmla="*/ 803801 h 1288225"/>
                  <a:gd name="connsiteX36" fmla="*/ 368236 w 1102782"/>
                  <a:gd name="connsiteY36" fmla="*/ 824050 h 1288225"/>
                  <a:gd name="connsiteX37" fmla="*/ 345455 w 1102782"/>
                  <a:gd name="connsiteY37" fmla="*/ 844299 h 1288225"/>
                  <a:gd name="connsiteX38" fmla="*/ 327737 w 1102782"/>
                  <a:gd name="connsiteY38" fmla="*/ 818987 h 1288225"/>
                  <a:gd name="connsiteX39" fmla="*/ 289769 w 1102782"/>
                  <a:gd name="connsiteY39" fmla="*/ 829112 h 1288225"/>
                  <a:gd name="connsiteX40" fmla="*/ 274582 w 1102782"/>
                  <a:gd name="connsiteY40" fmla="*/ 821519 h 1288225"/>
                  <a:gd name="connsiteX41" fmla="*/ 261927 w 1102782"/>
                  <a:gd name="connsiteY41" fmla="*/ 844299 h 1288225"/>
                  <a:gd name="connsiteX42" fmla="*/ 239146 w 1102782"/>
                  <a:gd name="connsiteY42" fmla="*/ 811395 h 1288225"/>
                  <a:gd name="connsiteX43" fmla="*/ 218897 w 1102782"/>
                  <a:gd name="connsiteY43" fmla="*/ 811395 h 1288225"/>
                  <a:gd name="connsiteX44" fmla="*/ 218897 w 1102782"/>
                  <a:gd name="connsiteY44" fmla="*/ 841769 h 1288225"/>
                  <a:gd name="connsiteX45" fmla="*/ 206241 w 1102782"/>
                  <a:gd name="connsiteY45" fmla="*/ 869611 h 1288225"/>
                  <a:gd name="connsiteX46" fmla="*/ 153086 w 1102782"/>
                  <a:gd name="connsiteY46" fmla="*/ 897454 h 1288225"/>
                  <a:gd name="connsiteX47" fmla="*/ 137899 w 1102782"/>
                  <a:gd name="connsiteY47" fmla="*/ 917703 h 1288225"/>
                  <a:gd name="connsiteX48" fmla="*/ 155617 w 1102782"/>
                  <a:gd name="connsiteY48" fmla="*/ 927828 h 1288225"/>
                  <a:gd name="connsiteX49" fmla="*/ 122712 w 1102782"/>
                  <a:gd name="connsiteY49" fmla="*/ 996170 h 1288225"/>
                  <a:gd name="connsiteX50" fmla="*/ 137899 w 1102782"/>
                  <a:gd name="connsiteY50" fmla="*/ 1016419 h 1288225"/>
                  <a:gd name="connsiteX51" fmla="*/ 122712 w 1102782"/>
                  <a:gd name="connsiteY51" fmla="*/ 1054387 h 1288225"/>
                  <a:gd name="connsiteX52" fmla="*/ 84744 w 1102782"/>
                  <a:gd name="connsiteY52" fmla="*/ 1087292 h 1288225"/>
                  <a:gd name="connsiteX53" fmla="*/ 72089 w 1102782"/>
                  <a:gd name="connsiteY53" fmla="*/ 1089823 h 1288225"/>
                  <a:gd name="connsiteX54" fmla="*/ 56902 w 1102782"/>
                  <a:gd name="connsiteY54" fmla="*/ 1112603 h 1288225"/>
                  <a:gd name="connsiteX55" fmla="*/ 74620 w 1102782"/>
                  <a:gd name="connsiteY55" fmla="*/ 1120197 h 1288225"/>
                  <a:gd name="connsiteX56" fmla="*/ 82564 w 1102782"/>
                  <a:gd name="connsiteY56" fmla="*/ 1146015 h 1288225"/>
                  <a:gd name="connsiteX57" fmla="*/ 53864 w 1102782"/>
                  <a:gd name="connsiteY57" fmla="*/ 1146015 h 1288225"/>
                  <a:gd name="connsiteX58" fmla="*/ 45764 w 1102782"/>
                  <a:gd name="connsiteY58" fmla="*/ 1162215 h 1288225"/>
                  <a:gd name="connsiteX59" fmla="*/ 27540 w 1102782"/>
                  <a:gd name="connsiteY59" fmla="*/ 1184489 h 1288225"/>
                  <a:gd name="connsiteX60" fmla="*/ 19440 w 1102782"/>
                  <a:gd name="connsiteY60" fmla="*/ 1200688 h 1288225"/>
                  <a:gd name="connsiteX61" fmla="*/ 43740 w 1102782"/>
                  <a:gd name="connsiteY61" fmla="*/ 1233087 h 1288225"/>
                  <a:gd name="connsiteX62" fmla="*/ 37665 w 1102782"/>
                  <a:gd name="connsiteY62" fmla="*/ 1241187 h 1288225"/>
                  <a:gd name="connsiteX63" fmla="*/ 23490 w 1102782"/>
                  <a:gd name="connsiteY63" fmla="*/ 1251312 h 1288225"/>
                  <a:gd name="connsiteX64" fmla="*/ 0 w 1102782"/>
                  <a:gd name="connsiteY64" fmla="*/ 1288225 h 1288225"/>
                  <a:gd name="connsiteX65" fmla="*/ 0 w 1102782"/>
                  <a:gd name="connsiteY65" fmla="*/ 973676 h 1288225"/>
                  <a:gd name="connsiteX0" fmla="*/ 1095666 w 1102782"/>
                  <a:gd name="connsiteY0" fmla="*/ 0 h 1078675"/>
                  <a:gd name="connsiteX1" fmla="*/ 1102782 w 1102782"/>
                  <a:gd name="connsiteY1" fmla="*/ 11069 h 1078675"/>
                  <a:gd name="connsiteX2" fmla="*/ 1098732 w 1102782"/>
                  <a:gd name="connsiteY2" fmla="*/ 27269 h 1078675"/>
                  <a:gd name="connsiteX3" fmla="*/ 1102782 w 1102782"/>
                  <a:gd name="connsiteY3" fmla="*/ 37393 h 1078675"/>
                  <a:gd name="connsiteX4" fmla="*/ 1086583 w 1102782"/>
                  <a:gd name="connsiteY4" fmla="*/ 57643 h 1078675"/>
                  <a:gd name="connsiteX5" fmla="*/ 1086583 w 1102782"/>
                  <a:gd name="connsiteY5" fmla="*/ 142690 h 1078675"/>
                  <a:gd name="connsiteX6" fmla="*/ 1025835 w 1102782"/>
                  <a:gd name="connsiteY6" fmla="*/ 164964 h 1078675"/>
                  <a:gd name="connsiteX7" fmla="*/ 979261 w 1102782"/>
                  <a:gd name="connsiteY7" fmla="*/ 185214 h 1078675"/>
                  <a:gd name="connsiteX8" fmla="*/ 969136 w 1102782"/>
                  <a:gd name="connsiteY8" fmla="*/ 201413 h 1078675"/>
                  <a:gd name="connsiteX9" fmla="*/ 983311 w 1102782"/>
                  <a:gd name="connsiteY9" fmla="*/ 203438 h 1078675"/>
                  <a:gd name="connsiteX10" fmla="*/ 993436 w 1102782"/>
                  <a:gd name="connsiteY10" fmla="*/ 241912 h 1078675"/>
                  <a:gd name="connsiteX11" fmla="*/ 961037 w 1102782"/>
                  <a:gd name="connsiteY11" fmla="*/ 266211 h 1078675"/>
                  <a:gd name="connsiteX12" fmla="*/ 948682 w 1102782"/>
                  <a:gd name="connsiteY12" fmla="*/ 326216 h 1078675"/>
                  <a:gd name="connsiteX13" fmla="*/ 925094 w 1102782"/>
                  <a:gd name="connsiteY13" fmla="*/ 318353 h 1078675"/>
                  <a:gd name="connsiteX14" fmla="*/ 882064 w 1102782"/>
                  <a:gd name="connsiteY14" fmla="*/ 343665 h 1078675"/>
                  <a:gd name="connsiteX15" fmla="*/ 839034 w 1102782"/>
                  <a:gd name="connsiteY15" fmla="*/ 313291 h 1078675"/>
                  <a:gd name="connsiteX16" fmla="*/ 808660 w 1102782"/>
                  <a:gd name="connsiteY16" fmla="*/ 331009 h 1078675"/>
                  <a:gd name="connsiteX17" fmla="*/ 770692 w 1102782"/>
                  <a:gd name="connsiteY17" fmla="*/ 325946 h 1078675"/>
                  <a:gd name="connsiteX18" fmla="*/ 755505 w 1102782"/>
                  <a:gd name="connsiteY18" fmla="*/ 305697 h 1078675"/>
                  <a:gd name="connsiteX19" fmla="*/ 735256 w 1102782"/>
                  <a:gd name="connsiteY19" fmla="*/ 313291 h 1078675"/>
                  <a:gd name="connsiteX20" fmla="*/ 699820 w 1102782"/>
                  <a:gd name="connsiteY20" fmla="*/ 343665 h 1078675"/>
                  <a:gd name="connsiteX21" fmla="*/ 694757 w 1102782"/>
                  <a:gd name="connsiteY21" fmla="*/ 368977 h 1078675"/>
                  <a:gd name="connsiteX22" fmla="*/ 659321 w 1102782"/>
                  <a:gd name="connsiteY22" fmla="*/ 414537 h 1078675"/>
                  <a:gd name="connsiteX23" fmla="*/ 644134 w 1102782"/>
                  <a:gd name="connsiteY23" fmla="*/ 439850 h 1078675"/>
                  <a:gd name="connsiteX24" fmla="*/ 616291 w 1102782"/>
                  <a:gd name="connsiteY24" fmla="*/ 457567 h 1078675"/>
                  <a:gd name="connsiteX25" fmla="*/ 583386 w 1102782"/>
                  <a:gd name="connsiteY25" fmla="*/ 457567 h 1078675"/>
                  <a:gd name="connsiteX26" fmla="*/ 542887 w 1102782"/>
                  <a:gd name="connsiteY26" fmla="*/ 513253 h 1078675"/>
                  <a:gd name="connsiteX27" fmla="*/ 608697 w 1102782"/>
                  <a:gd name="connsiteY27" fmla="*/ 536034 h 1078675"/>
                  <a:gd name="connsiteX28" fmla="*/ 611228 w 1102782"/>
                  <a:gd name="connsiteY28" fmla="*/ 563877 h 1078675"/>
                  <a:gd name="connsiteX29" fmla="*/ 580854 w 1102782"/>
                  <a:gd name="connsiteY29" fmla="*/ 563877 h 1078675"/>
                  <a:gd name="connsiteX30" fmla="*/ 568199 w 1102782"/>
                  <a:gd name="connsiteY30" fmla="*/ 584126 h 1078675"/>
                  <a:gd name="connsiteX31" fmla="*/ 527700 w 1102782"/>
                  <a:gd name="connsiteY31" fmla="*/ 571470 h 1078675"/>
                  <a:gd name="connsiteX32" fmla="*/ 466952 w 1102782"/>
                  <a:gd name="connsiteY32" fmla="*/ 609437 h 1078675"/>
                  <a:gd name="connsiteX33" fmla="*/ 403673 w 1102782"/>
                  <a:gd name="connsiteY33" fmla="*/ 606906 h 1078675"/>
                  <a:gd name="connsiteX34" fmla="*/ 373298 w 1102782"/>
                  <a:gd name="connsiteY34" fmla="*/ 594251 h 1078675"/>
                  <a:gd name="connsiteX35" fmla="*/ 368236 w 1102782"/>
                  <a:gd name="connsiteY35" fmla="*/ 614500 h 1078675"/>
                  <a:gd name="connsiteX36" fmla="*/ 345455 w 1102782"/>
                  <a:gd name="connsiteY36" fmla="*/ 634749 h 1078675"/>
                  <a:gd name="connsiteX37" fmla="*/ 327737 w 1102782"/>
                  <a:gd name="connsiteY37" fmla="*/ 609437 h 1078675"/>
                  <a:gd name="connsiteX38" fmla="*/ 289769 w 1102782"/>
                  <a:gd name="connsiteY38" fmla="*/ 619562 h 1078675"/>
                  <a:gd name="connsiteX39" fmla="*/ 274582 w 1102782"/>
                  <a:gd name="connsiteY39" fmla="*/ 611969 h 1078675"/>
                  <a:gd name="connsiteX40" fmla="*/ 261927 w 1102782"/>
                  <a:gd name="connsiteY40" fmla="*/ 634749 h 1078675"/>
                  <a:gd name="connsiteX41" fmla="*/ 239146 w 1102782"/>
                  <a:gd name="connsiteY41" fmla="*/ 601845 h 1078675"/>
                  <a:gd name="connsiteX42" fmla="*/ 218897 w 1102782"/>
                  <a:gd name="connsiteY42" fmla="*/ 601845 h 1078675"/>
                  <a:gd name="connsiteX43" fmla="*/ 218897 w 1102782"/>
                  <a:gd name="connsiteY43" fmla="*/ 632219 h 1078675"/>
                  <a:gd name="connsiteX44" fmla="*/ 206241 w 1102782"/>
                  <a:gd name="connsiteY44" fmla="*/ 660061 h 1078675"/>
                  <a:gd name="connsiteX45" fmla="*/ 153086 w 1102782"/>
                  <a:gd name="connsiteY45" fmla="*/ 687904 h 1078675"/>
                  <a:gd name="connsiteX46" fmla="*/ 137899 w 1102782"/>
                  <a:gd name="connsiteY46" fmla="*/ 708153 h 1078675"/>
                  <a:gd name="connsiteX47" fmla="*/ 155617 w 1102782"/>
                  <a:gd name="connsiteY47" fmla="*/ 718278 h 1078675"/>
                  <a:gd name="connsiteX48" fmla="*/ 122712 w 1102782"/>
                  <a:gd name="connsiteY48" fmla="*/ 786620 h 1078675"/>
                  <a:gd name="connsiteX49" fmla="*/ 137899 w 1102782"/>
                  <a:gd name="connsiteY49" fmla="*/ 806869 h 1078675"/>
                  <a:gd name="connsiteX50" fmla="*/ 122712 w 1102782"/>
                  <a:gd name="connsiteY50" fmla="*/ 844837 h 1078675"/>
                  <a:gd name="connsiteX51" fmla="*/ 84744 w 1102782"/>
                  <a:gd name="connsiteY51" fmla="*/ 877742 h 1078675"/>
                  <a:gd name="connsiteX52" fmla="*/ 72089 w 1102782"/>
                  <a:gd name="connsiteY52" fmla="*/ 880273 h 1078675"/>
                  <a:gd name="connsiteX53" fmla="*/ 56902 w 1102782"/>
                  <a:gd name="connsiteY53" fmla="*/ 903053 h 1078675"/>
                  <a:gd name="connsiteX54" fmla="*/ 74620 w 1102782"/>
                  <a:gd name="connsiteY54" fmla="*/ 910647 h 1078675"/>
                  <a:gd name="connsiteX55" fmla="*/ 82564 w 1102782"/>
                  <a:gd name="connsiteY55" fmla="*/ 936465 h 1078675"/>
                  <a:gd name="connsiteX56" fmla="*/ 53864 w 1102782"/>
                  <a:gd name="connsiteY56" fmla="*/ 936465 h 1078675"/>
                  <a:gd name="connsiteX57" fmla="*/ 45764 w 1102782"/>
                  <a:gd name="connsiteY57" fmla="*/ 952665 h 1078675"/>
                  <a:gd name="connsiteX58" fmla="*/ 27540 w 1102782"/>
                  <a:gd name="connsiteY58" fmla="*/ 974939 h 1078675"/>
                  <a:gd name="connsiteX59" fmla="*/ 19440 w 1102782"/>
                  <a:gd name="connsiteY59" fmla="*/ 991138 h 1078675"/>
                  <a:gd name="connsiteX60" fmla="*/ 43740 w 1102782"/>
                  <a:gd name="connsiteY60" fmla="*/ 1023537 h 1078675"/>
                  <a:gd name="connsiteX61" fmla="*/ 37665 w 1102782"/>
                  <a:gd name="connsiteY61" fmla="*/ 1031637 h 1078675"/>
                  <a:gd name="connsiteX62" fmla="*/ 23490 w 1102782"/>
                  <a:gd name="connsiteY62" fmla="*/ 1041762 h 1078675"/>
                  <a:gd name="connsiteX63" fmla="*/ 0 w 1102782"/>
                  <a:gd name="connsiteY63" fmla="*/ 1078675 h 1078675"/>
                  <a:gd name="connsiteX64" fmla="*/ 0 w 1102782"/>
                  <a:gd name="connsiteY64" fmla="*/ 764126 h 1078675"/>
                  <a:gd name="connsiteX0" fmla="*/ 1095666 w 1102782"/>
                  <a:gd name="connsiteY0" fmla="*/ 0 h 1078675"/>
                  <a:gd name="connsiteX1" fmla="*/ 1102782 w 1102782"/>
                  <a:gd name="connsiteY1" fmla="*/ 11069 h 1078675"/>
                  <a:gd name="connsiteX2" fmla="*/ 1098732 w 1102782"/>
                  <a:gd name="connsiteY2" fmla="*/ 27269 h 1078675"/>
                  <a:gd name="connsiteX3" fmla="*/ 1102782 w 1102782"/>
                  <a:gd name="connsiteY3" fmla="*/ 37393 h 1078675"/>
                  <a:gd name="connsiteX4" fmla="*/ 1086583 w 1102782"/>
                  <a:gd name="connsiteY4" fmla="*/ 57643 h 1078675"/>
                  <a:gd name="connsiteX5" fmla="*/ 1086583 w 1102782"/>
                  <a:gd name="connsiteY5" fmla="*/ 142690 h 1078675"/>
                  <a:gd name="connsiteX6" fmla="*/ 1025835 w 1102782"/>
                  <a:gd name="connsiteY6" fmla="*/ 164964 h 1078675"/>
                  <a:gd name="connsiteX7" fmla="*/ 979261 w 1102782"/>
                  <a:gd name="connsiteY7" fmla="*/ 185214 h 1078675"/>
                  <a:gd name="connsiteX8" fmla="*/ 969136 w 1102782"/>
                  <a:gd name="connsiteY8" fmla="*/ 201413 h 1078675"/>
                  <a:gd name="connsiteX9" fmla="*/ 983311 w 1102782"/>
                  <a:gd name="connsiteY9" fmla="*/ 203438 h 1078675"/>
                  <a:gd name="connsiteX10" fmla="*/ 993436 w 1102782"/>
                  <a:gd name="connsiteY10" fmla="*/ 241912 h 1078675"/>
                  <a:gd name="connsiteX11" fmla="*/ 961037 w 1102782"/>
                  <a:gd name="connsiteY11" fmla="*/ 266211 h 1078675"/>
                  <a:gd name="connsiteX12" fmla="*/ 948682 w 1102782"/>
                  <a:gd name="connsiteY12" fmla="*/ 326216 h 1078675"/>
                  <a:gd name="connsiteX13" fmla="*/ 925094 w 1102782"/>
                  <a:gd name="connsiteY13" fmla="*/ 318353 h 1078675"/>
                  <a:gd name="connsiteX14" fmla="*/ 882064 w 1102782"/>
                  <a:gd name="connsiteY14" fmla="*/ 343665 h 1078675"/>
                  <a:gd name="connsiteX15" fmla="*/ 839034 w 1102782"/>
                  <a:gd name="connsiteY15" fmla="*/ 313291 h 1078675"/>
                  <a:gd name="connsiteX16" fmla="*/ 808660 w 1102782"/>
                  <a:gd name="connsiteY16" fmla="*/ 331009 h 1078675"/>
                  <a:gd name="connsiteX17" fmla="*/ 770692 w 1102782"/>
                  <a:gd name="connsiteY17" fmla="*/ 325946 h 1078675"/>
                  <a:gd name="connsiteX18" fmla="*/ 755505 w 1102782"/>
                  <a:gd name="connsiteY18" fmla="*/ 305697 h 1078675"/>
                  <a:gd name="connsiteX19" fmla="*/ 735256 w 1102782"/>
                  <a:gd name="connsiteY19" fmla="*/ 313291 h 1078675"/>
                  <a:gd name="connsiteX20" fmla="*/ 699820 w 1102782"/>
                  <a:gd name="connsiteY20" fmla="*/ 343665 h 1078675"/>
                  <a:gd name="connsiteX21" fmla="*/ 694757 w 1102782"/>
                  <a:gd name="connsiteY21" fmla="*/ 368977 h 1078675"/>
                  <a:gd name="connsiteX22" fmla="*/ 659321 w 1102782"/>
                  <a:gd name="connsiteY22" fmla="*/ 414537 h 1078675"/>
                  <a:gd name="connsiteX23" fmla="*/ 644134 w 1102782"/>
                  <a:gd name="connsiteY23" fmla="*/ 439850 h 1078675"/>
                  <a:gd name="connsiteX24" fmla="*/ 616291 w 1102782"/>
                  <a:gd name="connsiteY24" fmla="*/ 457567 h 1078675"/>
                  <a:gd name="connsiteX25" fmla="*/ 583386 w 1102782"/>
                  <a:gd name="connsiteY25" fmla="*/ 457567 h 1078675"/>
                  <a:gd name="connsiteX26" fmla="*/ 542887 w 1102782"/>
                  <a:gd name="connsiteY26" fmla="*/ 513253 h 1078675"/>
                  <a:gd name="connsiteX27" fmla="*/ 608697 w 1102782"/>
                  <a:gd name="connsiteY27" fmla="*/ 536034 h 1078675"/>
                  <a:gd name="connsiteX28" fmla="*/ 611228 w 1102782"/>
                  <a:gd name="connsiteY28" fmla="*/ 563877 h 1078675"/>
                  <a:gd name="connsiteX29" fmla="*/ 580854 w 1102782"/>
                  <a:gd name="connsiteY29" fmla="*/ 563877 h 1078675"/>
                  <a:gd name="connsiteX30" fmla="*/ 568199 w 1102782"/>
                  <a:gd name="connsiteY30" fmla="*/ 584126 h 1078675"/>
                  <a:gd name="connsiteX31" fmla="*/ 527700 w 1102782"/>
                  <a:gd name="connsiteY31" fmla="*/ 571470 h 1078675"/>
                  <a:gd name="connsiteX32" fmla="*/ 466952 w 1102782"/>
                  <a:gd name="connsiteY32" fmla="*/ 609437 h 1078675"/>
                  <a:gd name="connsiteX33" fmla="*/ 403673 w 1102782"/>
                  <a:gd name="connsiteY33" fmla="*/ 606906 h 1078675"/>
                  <a:gd name="connsiteX34" fmla="*/ 373298 w 1102782"/>
                  <a:gd name="connsiteY34" fmla="*/ 594251 h 1078675"/>
                  <a:gd name="connsiteX35" fmla="*/ 368236 w 1102782"/>
                  <a:gd name="connsiteY35" fmla="*/ 614500 h 1078675"/>
                  <a:gd name="connsiteX36" fmla="*/ 345455 w 1102782"/>
                  <a:gd name="connsiteY36" fmla="*/ 634749 h 1078675"/>
                  <a:gd name="connsiteX37" fmla="*/ 327737 w 1102782"/>
                  <a:gd name="connsiteY37" fmla="*/ 609437 h 1078675"/>
                  <a:gd name="connsiteX38" fmla="*/ 289769 w 1102782"/>
                  <a:gd name="connsiteY38" fmla="*/ 619562 h 1078675"/>
                  <a:gd name="connsiteX39" fmla="*/ 274582 w 1102782"/>
                  <a:gd name="connsiteY39" fmla="*/ 611969 h 1078675"/>
                  <a:gd name="connsiteX40" fmla="*/ 261927 w 1102782"/>
                  <a:gd name="connsiteY40" fmla="*/ 634749 h 1078675"/>
                  <a:gd name="connsiteX41" fmla="*/ 239146 w 1102782"/>
                  <a:gd name="connsiteY41" fmla="*/ 601845 h 1078675"/>
                  <a:gd name="connsiteX42" fmla="*/ 218897 w 1102782"/>
                  <a:gd name="connsiteY42" fmla="*/ 601845 h 1078675"/>
                  <a:gd name="connsiteX43" fmla="*/ 218897 w 1102782"/>
                  <a:gd name="connsiteY43" fmla="*/ 632219 h 1078675"/>
                  <a:gd name="connsiteX44" fmla="*/ 206241 w 1102782"/>
                  <a:gd name="connsiteY44" fmla="*/ 660061 h 1078675"/>
                  <a:gd name="connsiteX45" fmla="*/ 153086 w 1102782"/>
                  <a:gd name="connsiteY45" fmla="*/ 687904 h 1078675"/>
                  <a:gd name="connsiteX46" fmla="*/ 137899 w 1102782"/>
                  <a:gd name="connsiteY46" fmla="*/ 708153 h 1078675"/>
                  <a:gd name="connsiteX47" fmla="*/ 155617 w 1102782"/>
                  <a:gd name="connsiteY47" fmla="*/ 718278 h 1078675"/>
                  <a:gd name="connsiteX48" fmla="*/ 122712 w 1102782"/>
                  <a:gd name="connsiteY48" fmla="*/ 786620 h 1078675"/>
                  <a:gd name="connsiteX49" fmla="*/ 137899 w 1102782"/>
                  <a:gd name="connsiteY49" fmla="*/ 806869 h 1078675"/>
                  <a:gd name="connsiteX50" fmla="*/ 122712 w 1102782"/>
                  <a:gd name="connsiteY50" fmla="*/ 844837 h 1078675"/>
                  <a:gd name="connsiteX51" fmla="*/ 84744 w 1102782"/>
                  <a:gd name="connsiteY51" fmla="*/ 877742 h 1078675"/>
                  <a:gd name="connsiteX52" fmla="*/ 72089 w 1102782"/>
                  <a:gd name="connsiteY52" fmla="*/ 880273 h 1078675"/>
                  <a:gd name="connsiteX53" fmla="*/ 56902 w 1102782"/>
                  <a:gd name="connsiteY53" fmla="*/ 903053 h 1078675"/>
                  <a:gd name="connsiteX54" fmla="*/ 74620 w 1102782"/>
                  <a:gd name="connsiteY54" fmla="*/ 910647 h 1078675"/>
                  <a:gd name="connsiteX55" fmla="*/ 82564 w 1102782"/>
                  <a:gd name="connsiteY55" fmla="*/ 936465 h 1078675"/>
                  <a:gd name="connsiteX56" fmla="*/ 53864 w 1102782"/>
                  <a:gd name="connsiteY56" fmla="*/ 936465 h 1078675"/>
                  <a:gd name="connsiteX57" fmla="*/ 45764 w 1102782"/>
                  <a:gd name="connsiteY57" fmla="*/ 952665 h 1078675"/>
                  <a:gd name="connsiteX58" fmla="*/ 27540 w 1102782"/>
                  <a:gd name="connsiteY58" fmla="*/ 974939 h 1078675"/>
                  <a:gd name="connsiteX59" fmla="*/ 19440 w 1102782"/>
                  <a:gd name="connsiteY59" fmla="*/ 991138 h 1078675"/>
                  <a:gd name="connsiteX60" fmla="*/ 43740 w 1102782"/>
                  <a:gd name="connsiteY60" fmla="*/ 1023537 h 1078675"/>
                  <a:gd name="connsiteX61" fmla="*/ 37665 w 1102782"/>
                  <a:gd name="connsiteY61" fmla="*/ 1031637 h 1078675"/>
                  <a:gd name="connsiteX62" fmla="*/ 23490 w 1102782"/>
                  <a:gd name="connsiteY62" fmla="*/ 1041762 h 1078675"/>
                  <a:gd name="connsiteX63" fmla="*/ 0 w 1102782"/>
                  <a:gd name="connsiteY63" fmla="*/ 1078675 h 107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102782" h="1078675">
                    <a:moveTo>
                      <a:pt x="1095666" y="0"/>
                    </a:moveTo>
                    <a:lnTo>
                      <a:pt x="1102782" y="11069"/>
                    </a:lnTo>
                    <a:lnTo>
                      <a:pt x="1098732" y="27269"/>
                    </a:lnTo>
                    <a:lnTo>
                      <a:pt x="1102782" y="37393"/>
                    </a:lnTo>
                    <a:lnTo>
                      <a:pt x="1086583" y="57643"/>
                    </a:lnTo>
                    <a:lnTo>
                      <a:pt x="1086583" y="142690"/>
                    </a:lnTo>
                    <a:lnTo>
                      <a:pt x="1025835" y="164964"/>
                    </a:lnTo>
                    <a:lnTo>
                      <a:pt x="979261" y="185214"/>
                    </a:lnTo>
                    <a:lnTo>
                      <a:pt x="969136" y="201413"/>
                    </a:lnTo>
                    <a:lnTo>
                      <a:pt x="983311" y="203438"/>
                    </a:lnTo>
                    <a:lnTo>
                      <a:pt x="993436" y="241912"/>
                    </a:lnTo>
                    <a:lnTo>
                      <a:pt x="961037" y="266211"/>
                    </a:lnTo>
                    <a:lnTo>
                      <a:pt x="948682" y="326216"/>
                    </a:lnTo>
                    <a:lnTo>
                      <a:pt x="925094" y="318353"/>
                    </a:lnTo>
                    <a:lnTo>
                      <a:pt x="882064" y="343665"/>
                    </a:lnTo>
                    <a:lnTo>
                      <a:pt x="839034" y="313291"/>
                    </a:lnTo>
                    <a:lnTo>
                      <a:pt x="808660" y="331009"/>
                    </a:lnTo>
                    <a:lnTo>
                      <a:pt x="770692" y="325946"/>
                    </a:lnTo>
                    <a:lnTo>
                      <a:pt x="755505" y="305697"/>
                    </a:lnTo>
                    <a:lnTo>
                      <a:pt x="735256" y="313291"/>
                    </a:lnTo>
                    <a:lnTo>
                      <a:pt x="699820" y="343665"/>
                    </a:lnTo>
                    <a:lnTo>
                      <a:pt x="694757" y="368977"/>
                    </a:lnTo>
                    <a:lnTo>
                      <a:pt x="659321" y="414537"/>
                    </a:lnTo>
                    <a:lnTo>
                      <a:pt x="644134" y="439850"/>
                    </a:lnTo>
                    <a:lnTo>
                      <a:pt x="616291" y="457567"/>
                    </a:lnTo>
                    <a:lnTo>
                      <a:pt x="583386" y="457567"/>
                    </a:lnTo>
                    <a:lnTo>
                      <a:pt x="542887" y="513253"/>
                    </a:lnTo>
                    <a:lnTo>
                      <a:pt x="608697" y="536034"/>
                    </a:lnTo>
                    <a:lnTo>
                      <a:pt x="611228" y="563877"/>
                    </a:lnTo>
                    <a:lnTo>
                      <a:pt x="580854" y="563877"/>
                    </a:lnTo>
                    <a:lnTo>
                      <a:pt x="568199" y="584126"/>
                    </a:lnTo>
                    <a:lnTo>
                      <a:pt x="527700" y="571470"/>
                    </a:lnTo>
                    <a:lnTo>
                      <a:pt x="466952" y="609437"/>
                    </a:lnTo>
                    <a:lnTo>
                      <a:pt x="403673" y="606906"/>
                    </a:lnTo>
                    <a:lnTo>
                      <a:pt x="373298" y="594251"/>
                    </a:lnTo>
                    <a:lnTo>
                      <a:pt x="368236" y="614500"/>
                    </a:lnTo>
                    <a:lnTo>
                      <a:pt x="345455" y="634749"/>
                    </a:lnTo>
                    <a:lnTo>
                      <a:pt x="327737" y="609437"/>
                    </a:lnTo>
                    <a:lnTo>
                      <a:pt x="289769" y="619562"/>
                    </a:lnTo>
                    <a:lnTo>
                      <a:pt x="274582" y="611969"/>
                    </a:lnTo>
                    <a:lnTo>
                      <a:pt x="261927" y="634749"/>
                    </a:lnTo>
                    <a:lnTo>
                      <a:pt x="239146" y="601845"/>
                    </a:lnTo>
                    <a:lnTo>
                      <a:pt x="218897" y="601845"/>
                    </a:lnTo>
                    <a:lnTo>
                      <a:pt x="218897" y="632219"/>
                    </a:lnTo>
                    <a:lnTo>
                      <a:pt x="206241" y="660061"/>
                    </a:lnTo>
                    <a:lnTo>
                      <a:pt x="153086" y="687904"/>
                    </a:lnTo>
                    <a:lnTo>
                      <a:pt x="137899" y="708153"/>
                    </a:lnTo>
                    <a:lnTo>
                      <a:pt x="155617" y="718278"/>
                    </a:lnTo>
                    <a:lnTo>
                      <a:pt x="122712" y="786620"/>
                    </a:lnTo>
                    <a:lnTo>
                      <a:pt x="137899" y="806869"/>
                    </a:lnTo>
                    <a:lnTo>
                      <a:pt x="122712" y="844837"/>
                    </a:lnTo>
                    <a:lnTo>
                      <a:pt x="84744" y="877742"/>
                    </a:lnTo>
                    <a:lnTo>
                      <a:pt x="72089" y="880273"/>
                    </a:lnTo>
                    <a:lnTo>
                      <a:pt x="56902" y="903053"/>
                    </a:lnTo>
                    <a:lnTo>
                      <a:pt x="74620" y="910647"/>
                    </a:lnTo>
                    <a:lnTo>
                      <a:pt x="82564" y="936465"/>
                    </a:lnTo>
                    <a:lnTo>
                      <a:pt x="53864" y="936465"/>
                    </a:lnTo>
                    <a:lnTo>
                      <a:pt x="45764" y="952665"/>
                    </a:lnTo>
                    <a:lnTo>
                      <a:pt x="27540" y="974939"/>
                    </a:lnTo>
                    <a:lnTo>
                      <a:pt x="19440" y="991138"/>
                    </a:lnTo>
                    <a:lnTo>
                      <a:pt x="43740" y="1023537"/>
                    </a:lnTo>
                    <a:lnTo>
                      <a:pt x="37665" y="1031637"/>
                    </a:lnTo>
                    <a:lnTo>
                      <a:pt x="23490" y="1041762"/>
                    </a:lnTo>
                    <a:lnTo>
                      <a:pt x="0" y="107867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7C7338B1-22FC-B187-A7CF-1C8BD4A4C2F2}"/>
                  </a:ext>
                </a:extLst>
              </p:cNvPr>
              <p:cNvSpPr/>
              <p:nvPr/>
            </p:nvSpPr>
            <p:spPr>
              <a:xfrm>
                <a:off x="2510442" y="836997"/>
                <a:ext cx="854342" cy="779872"/>
              </a:xfrm>
              <a:custGeom>
                <a:avLst/>
                <a:gdLst>
                  <a:gd name="connsiteX0" fmla="*/ 181847 w 854342"/>
                  <a:gd name="connsiteY0" fmla="*/ 0 h 779872"/>
                  <a:gd name="connsiteX1" fmla="*/ 427171 w 854342"/>
                  <a:gd name="connsiteY1" fmla="*/ 0 h 779872"/>
                  <a:gd name="connsiteX2" fmla="*/ 427171 w 854342"/>
                  <a:gd name="connsiteY2" fmla="*/ 465547 h 779872"/>
                  <a:gd name="connsiteX3" fmla="*/ 854342 w 854342"/>
                  <a:gd name="connsiteY3" fmla="*/ 465547 h 779872"/>
                  <a:gd name="connsiteX4" fmla="*/ 854342 w 854342"/>
                  <a:gd name="connsiteY4" fmla="*/ 694705 h 779872"/>
                  <a:gd name="connsiteX5" fmla="*/ 845412 w 854342"/>
                  <a:gd name="connsiteY5" fmla="*/ 693812 h 779872"/>
                  <a:gd name="connsiteX6" fmla="*/ 831912 w 854342"/>
                  <a:gd name="connsiteY6" fmla="*/ 703937 h 779872"/>
                  <a:gd name="connsiteX7" fmla="*/ 811663 w 854342"/>
                  <a:gd name="connsiteY7" fmla="*/ 720811 h 779872"/>
                  <a:gd name="connsiteX8" fmla="*/ 794788 w 854342"/>
                  <a:gd name="connsiteY8" fmla="*/ 705624 h 779872"/>
                  <a:gd name="connsiteX9" fmla="*/ 762727 w 854342"/>
                  <a:gd name="connsiteY9" fmla="*/ 727561 h 779872"/>
                  <a:gd name="connsiteX10" fmla="*/ 754290 w 854342"/>
                  <a:gd name="connsiteY10" fmla="*/ 735998 h 779872"/>
                  <a:gd name="connsiteX11" fmla="*/ 754290 w 854342"/>
                  <a:gd name="connsiteY11" fmla="*/ 751185 h 779872"/>
                  <a:gd name="connsiteX12" fmla="*/ 646293 w 854342"/>
                  <a:gd name="connsiteY12" fmla="*/ 779872 h 779872"/>
                  <a:gd name="connsiteX13" fmla="*/ 624356 w 854342"/>
                  <a:gd name="connsiteY13" fmla="*/ 762998 h 779872"/>
                  <a:gd name="connsiteX14" fmla="*/ 580482 w 854342"/>
                  <a:gd name="connsiteY14" fmla="*/ 762998 h 779872"/>
                  <a:gd name="connsiteX15" fmla="*/ 487673 w 854342"/>
                  <a:gd name="connsiteY15" fmla="*/ 695500 h 779872"/>
                  <a:gd name="connsiteX16" fmla="*/ 465736 w 854342"/>
                  <a:gd name="connsiteY16" fmla="*/ 700562 h 779872"/>
                  <a:gd name="connsiteX17" fmla="*/ 447174 w 854342"/>
                  <a:gd name="connsiteY17" fmla="*/ 673563 h 779872"/>
                  <a:gd name="connsiteX18" fmla="*/ 430299 w 854342"/>
                  <a:gd name="connsiteY18" fmla="*/ 663438 h 779872"/>
                  <a:gd name="connsiteX19" fmla="*/ 418487 w 854342"/>
                  <a:gd name="connsiteY19" fmla="*/ 655001 h 779872"/>
                  <a:gd name="connsiteX20" fmla="*/ 406675 w 854342"/>
                  <a:gd name="connsiteY20" fmla="*/ 638126 h 779872"/>
                  <a:gd name="connsiteX21" fmla="*/ 381363 w 854342"/>
                  <a:gd name="connsiteY21" fmla="*/ 634752 h 779872"/>
                  <a:gd name="connsiteX22" fmla="*/ 361114 w 854342"/>
                  <a:gd name="connsiteY22" fmla="*/ 634752 h 779872"/>
                  <a:gd name="connsiteX23" fmla="*/ 354364 w 854342"/>
                  <a:gd name="connsiteY23" fmla="*/ 639814 h 779872"/>
                  <a:gd name="connsiteX24" fmla="*/ 308803 w 854342"/>
                  <a:gd name="connsiteY24" fmla="*/ 633064 h 779872"/>
                  <a:gd name="connsiteX25" fmla="*/ 268304 w 854342"/>
                  <a:gd name="connsiteY25" fmla="*/ 649939 h 779872"/>
                  <a:gd name="connsiteX26" fmla="*/ 224431 w 854342"/>
                  <a:gd name="connsiteY26" fmla="*/ 629689 h 779872"/>
                  <a:gd name="connsiteX27" fmla="*/ 209244 w 854342"/>
                  <a:gd name="connsiteY27" fmla="*/ 638126 h 779872"/>
                  <a:gd name="connsiteX28" fmla="*/ 187307 w 854342"/>
                  <a:gd name="connsiteY28" fmla="*/ 638126 h 779872"/>
                  <a:gd name="connsiteX29" fmla="*/ 177182 w 854342"/>
                  <a:gd name="connsiteY29" fmla="*/ 633064 h 779872"/>
                  <a:gd name="connsiteX30" fmla="*/ 151870 w 854342"/>
                  <a:gd name="connsiteY30" fmla="*/ 639814 h 779872"/>
                  <a:gd name="connsiteX31" fmla="*/ 146808 w 854342"/>
                  <a:gd name="connsiteY31" fmla="*/ 649939 h 779872"/>
                  <a:gd name="connsiteX32" fmla="*/ 146808 w 854342"/>
                  <a:gd name="connsiteY32" fmla="*/ 661751 h 779872"/>
                  <a:gd name="connsiteX33" fmla="*/ 129934 w 854342"/>
                  <a:gd name="connsiteY33" fmla="*/ 671875 h 779872"/>
                  <a:gd name="connsiteX34" fmla="*/ 106309 w 854342"/>
                  <a:gd name="connsiteY34" fmla="*/ 678625 h 779872"/>
                  <a:gd name="connsiteX35" fmla="*/ 89435 w 854342"/>
                  <a:gd name="connsiteY35" fmla="*/ 658376 h 779872"/>
                  <a:gd name="connsiteX36" fmla="*/ 67498 w 854342"/>
                  <a:gd name="connsiteY36" fmla="*/ 671875 h 779872"/>
                  <a:gd name="connsiteX37" fmla="*/ 53998 w 854342"/>
                  <a:gd name="connsiteY37" fmla="*/ 671875 h 779872"/>
                  <a:gd name="connsiteX38" fmla="*/ 52311 w 854342"/>
                  <a:gd name="connsiteY38" fmla="*/ 653314 h 779872"/>
                  <a:gd name="connsiteX39" fmla="*/ 64123 w 854342"/>
                  <a:gd name="connsiteY39" fmla="*/ 639814 h 779872"/>
                  <a:gd name="connsiteX40" fmla="*/ 48936 w 854342"/>
                  <a:gd name="connsiteY40" fmla="*/ 629689 h 779872"/>
                  <a:gd name="connsiteX41" fmla="*/ 48936 w 854342"/>
                  <a:gd name="connsiteY41" fmla="*/ 604378 h 779872"/>
                  <a:gd name="connsiteX42" fmla="*/ 25312 w 854342"/>
                  <a:gd name="connsiteY42" fmla="*/ 580753 h 779872"/>
                  <a:gd name="connsiteX43" fmla="*/ 11812 w 854342"/>
                  <a:gd name="connsiteY43" fmla="*/ 580753 h 779872"/>
                  <a:gd name="connsiteX44" fmla="*/ 10125 w 854342"/>
                  <a:gd name="connsiteY44" fmla="*/ 565566 h 779872"/>
                  <a:gd name="connsiteX45" fmla="*/ 1688 w 854342"/>
                  <a:gd name="connsiteY45" fmla="*/ 557129 h 779872"/>
                  <a:gd name="connsiteX46" fmla="*/ 3375 w 854342"/>
                  <a:gd name="connsiteY46" fmla="*/ 535192 h 779872"/>
                  <a:gd name="connsiteX47" fmla="*/ 15187 w 854342"/>
                  <a:gd name="connsiteY47" fmla="*/ 511568 h 779872"/>
                  <a:gd name="connsiteX48" fmla="*/ 37124 w 854342"/>
                  <a:gd name="connsiteY48" fmla="*/ 504818 h 779872"/>
                  <a:gd name="connsiteX49" fmla="*/ 16875 w 854342"/>
                  <a:gd name="connsiteY49" fmla="*/ 476131 h 779872"/>
                  <a:gd name="connsiteX50" fmla="*/ 0 w 854342"/>
                  <a:gd name="connsiteY50" fmla="*/ 472756 h 779872"/>
                  <a:gd name="connsiteX51" fmla="*/ 13500 w 854342"/>
                  <a:gd name="connsiteY51" fmla="*/ 450820 h 779872"/>
                  <a:gd name="connsiteX52" fmla="*/ 13500 w 854342"/>
                  <a:gd name="connsiteY52" fmla="*/ 427195 h 779872"/>
                  <a:gd name="connsiteX53" fmla="*/ 26999 w 854342"/>
                  <a:gd name="connsiteY53" fmla="*/ 413696 h 779872"/>
                  <a:gd name="connsiteX54" fmla="*/ 10125 w 854342"/>
                  <a:gd name="connsiteY54" fmla="*/ 406946 h 779872"/>
                  <a:gd name="connsiteX55" fmla="*/ 11812 w 854342"/>
                  <a:gd name="connsiteY55" fmla="*/ 395134 h 779872"/>
                  <a:gd name="connsiteX56" fmla="*/ 20250 w 854342"/>
                  <a:gd name="connsiteY56" fmla="*/ 378259 h 779872"/>
                  <a:gd name="connsiteX57" fmla="*/ 47249 w 854342"/>
                  <a:gd name="connsiteY57" fmla="*/ 366447 h 779872"/>
                  <a:gd name="connsiteX58" fmla="*/ 53998 w 854342"/>
                  <a:gd name="connsiteY58" fmla="*/ 339448 h 779872"/>
                  <a:gd name="connsiteX59" fmla="*/ 64123 w 854342"/>
                  <a:gd name="connsiteY59" fmla="*/ 319199 h 779872"/>
                  <a:gd name="connsiteX60" fmla="*/ 79310 w 854342"/>
                  <a:gd name="connsiteY60" fmla="*/ 314136 h 779872"/>
                  <a:gd name="connsiteX61" fmla="*/ 89435 w 854342"/>
                  <a:gd name="connsiteY61" fmla="*/ 282075 h 779872"/>
                  <a:gd name="connsiteX62" fmla="*/ 89435 w 854342"/>
                  <a:gd name="connsiteY62" fmla="*/ 266888 h 779872"/>
                  <a:gd name="connsiteX63" fmla="*/ 107997 w 854342"/>
                  <a:gd name="connsiteY63" fmla="*/ 253388 h 779872"/>
                  <a:gd name="connsiteX64" fmla="*/ 126559 w 854342"/>
                  <a:gd name="connsiteY64" fmla="*/ 261825 h 779872"/>
                  <a:gd name="connsiteX65" fmla="*/ 126559 w 854342"/>
                  <a:gd name="connsiteY65" fmla="*/ 250013 h 779872"/>
                  <a:gd name="connsiteX66" fmla="*/ 123184 w 854342"/>
                  <a:gd name="connsiteY66" fmla="*/ 241576 h 779872"/>
                  <a:gd name="connsiteX67" fmla="*/ 124871 w 854342"/>
                  <a:gd name="connsiteY67" fmla="*/ 231451 h 779872"/>
                  <a:gd name="connsiteX68" fmla="*/ 106309 w 854342"/>
                  <a:gd name="connsiteY68" fmla="*/ 217952 h 779872"/>
                  <a:gd name="connsiteX69" fmla="*/ 99560 w 854342"/>
                  <a:gd name="connsiteY69" fmla="*/ 196015 h 779872"/>
                  <a:gd name="connsiteX70" fmla="*/ 124871 w 854342"/>
                  <a:gd name="connsiteY70" fmla="*/ 174078 h 779872"/>
                  <a:gd name="connsiteX71" fmla="*/ 150183 w 854342"/>
                  <a:gd name="connsiteY71" fmla="*/ 180828 h 779872"/>
                  <a:gd name="connsiteX72" fmla="*/ 173807 w 854342"/>
                  <a:gd name="connsiteY72" fmla="*/ 167328 h 779872"/>
                  <a:gd name="connsiteX73" fmla="*/ 209244 w 854342"/>
                  <a:gd name="connsiteY73" fmla="*/ 135267 h 779872"/>
                  <a:gd name="connsiteX74" fmla="*/ 212619 w 854342"/>
                  <a:gd name="connsiteY74" fmla="*/ 101518 h 779872"/>
                  <a:gd name="connsiteX75" fmla="*/ 199119 w 854342"/>
                  <a:gd name="connsiteY75" fmla="*/ 93080 h 779872"/>
                  <a:gd name="connsiteX76" fmla="*/ 209244 w 854342"/>
                  <a:gd name="connsiteY76" fmla="*/ 54269 h 779872"/>
                  <a:gd name="connsiteX77" fmla="*/ 180557 w 854342"/>
                  <a:gd name="connsiteY77" fmla="*/ 37395 h 779872"/>
                  <a:gd name="connsiteX78" fmla="*/ 181847 w 854342"/>
                  <a:gd name="connsiteY78" fmla="*/ 0 h 779872"/>
                  <a:gd name="connsiteX0" fmla="*/ 181847 w 854342"/>
                  <a:gd name="connsiteY0" fmla="*/ 0 h 779872"/>
                  <a:gd name="connsiteX1" fmla="*/ 427171 w 854342"/>
                  <a:gd name="connsiteY1" fmla="*/ 465547 h 779872"/>
                  <a:gd name="connsiteX2" fmla="*/ 854342 w 854342"/>
                  <a:gd name="connsiteY2" fmla="*/ 465547 h 779872"/>
                  <a:gd name="connsiteX3" fmla="*/ 854342 w 854342"/>
                  <a:gd name="connsiteY3" fmla="*/ 694705 h 779872"/>
                  <a:gd name="connsiteX4" fmla="*/ 845412 w 854342"/>
                  <a:gd name="connsiteY4" fmla="*/ 693812 h 779872"/>
                  <a:gd name="connsiteX5" fmla="*/ 831912 w 854342"/>
                  <a:gd name="connsiteY5" fmla="*/ 703937 h 779872"/>
                  <a:gd name="connsiteX6" fmla="*/ 811663 w 854342"/>
                  <a:gd name="connsiteY6" fmla="*/ 720811 h 779872"/>
                  <a:gd name="connsiteX7" fmla="*/ 794788 w 854342"/>
                  <a:gd name="connsiteY7" fmla="*/ 705624 h 779872"/>
                  <a:gd name="connsiteX8" fmla="*/ 762727 w 854342"/>
                  <a:gd name="connsiteY8" fmla="*/ 727561 h 779872"/>
                  <a:gd name="connsiteX9" fmla="*/ 754290 w 854342"/>
                  <a:gd name="connsiteY9" fmla="*/ 735998 h 779872"/>
                  <a:gd name="connsiteX10" fmla="*/ 754290 w 854342"/>
                  <a:gd name="connsiteY10" fmla="*/ 751185 h 779872"/>
                  <a:gd name="connsiteX11" fmla="*/ 646293 w 854342"/>
                  <a:gd name="connsiteY11" fmla="*/ 779872 h 779872"/>
                  <a:gd name="connsiteX12" fmla="*/ 624356 w 854342"/>
                  <a:gd name="connsiteY12" fmla="*/ 762998 h 779872"/>
                  <a:gd name="connsiteX13" fmla="*/ 580482 w 854342"/>
                  <a:gd name="connsiteY13" fmla="*/ 762998 h 779872"/>
                  <a:gd name="connsiteX14" fmla="*/ 487673 w 854342"/>
                  <a:gd name="connsiteY14" fmla="*/ 695500 h 779872"/>
                  <a:gd name="connsiteX15" fmla="*/ 465736 w 854342"/>
                  <a:gd name="connsiteY15" fmla="*/ 700562 h 779872"/>
                  <a:gd name="connsiteX16" fmla="*/ 447174 w 854342"/>
                  <a:gd name="connsiteY16" fmla="*/ 673563 h 779872"/>
                  <a:gd name="connsiteX17" fmla="*/ 430299 w 854342"/>
                  <a:gd name="connsiteY17" fmla="*/ 663438 h 779872"/>
                  <a:gd name="connsiteX18" fmla="*/ 418487 w 854342"/>
                  <a:gd name="connsiteY18" fmla="*/ 655001 h 779872"/>
                  <a:gd name="connsiteX19" fmla="*/ 406675 w 854342"/>
                  <a:gd name="connsiteY19" fmla="*/ 638126 h 779872"/>
                  <a:gd name="connsiteX20" fmla="*/ 381363 w 854342"/>
                  <a:gd name="connsiteY20" fmla="*/ 634752 h 779872"/>
                  <a:gd name="connsiteX21" fmla="*/ 361114 w 854342"/>
                  <a:gd name="connsiteY21" fmla="*/ 634752 h 779872"/>
                  <a:gd name="connsiteX22" fmla="*/ 354364 w 854342"/>
                  <a:gd name="connsiteY22" fmla="*/ 639814 h 779872"/>
                  <a:gd name="connsiteX23" fmla="*/ 308803 w 854342"/>
                  <a:gd name="connsiteY23" fmla="*/ 633064 h 779872"/>
                  <a:gd name="connsiteX24" fmla="*/ 268304 w 854342"/>
                  <a:gd name="connsiteY24" fmla="*/ 649939 h 779872"/>
                  <a:gd name="connsiteX25" fmla="*/ 224431 w 854342"/>
                  <a:gd name="connsiteY25" fmla="*/ 629689 h 779872"/>
                  <a:gd name="connsiteX26" fmla="*/ 209244 w 854342"/>
                  <a:gd name="connsiteY26" fmla="*/ 638126 h 779872"/>
                  <a:gd name="connsiteX27" fmla="*/ 187307 w 854342"/>
                  <a:gd name="connsiteY27" fmla="*/ 638126 h 779872"/>
                  <a:gd name="connsiteX28" fmla="*/ 177182 w 854342"/>
                  <a:gd name="connsiteY28" fmla="*/ 633064 h 779872"/>
                  <a:gd name="connsiteX29" fmla="*/ 151870 w 854342"/>
                  <a:gd name="connsiteY29" fmla="*/ 639814 h 779872"/>
                  <a:gd name="connsiteX30" fmla="*/ 146808 w 854342"/>
                  <a:gd name="connsiteY30" fmla="*/ 649939 h 779872"/>
                  <a:gd name="connsiteX31" fmla="*/ 146808 w 854342"/>
                  <a:gd name="connsiteY31" fmla="*/ 661751 h 779872"/>
                  <a:gd name="connsiteX32" fmla="*/ 129934 w 854342"/>
                  <a:gd name="connsiteY32" fmla="*/ 671875 h 779872"/>
                  <a:gd name="connsiteX33" fmla="*/ 106309 w 854342"/>
                  <a:gd name="connsiteY33" fmla="*/ 678625 h 779872"/>
                  <a:gd name="connsiteX34" fmla="*/ 89435 w 854342"/>
                  <a:gd name="connsiteY34" fmla="*/ 658376 h 779872"/>
                  <a:gd name="connsiteX35" fmla="*/ 67498 w 854342"/>
                  <a:gd name="connsiteY35" fmla="*/ 671875 h 779872"/>
                  <a:gd name="connsiteX36" fmla="*/ 53998 w 854342"/>
                  <a:gd name="connsiteY36" fmla="*/ 671875 h 779872"/>
                  <a:gd name="connsiteX37" fmla="*/ 52311 w 854342"/>
                  <a:gd name="connsiteY37" fmla="*/ 653314 h 779872"/>
                  <a:gd name="connsiteX38" fmla="*/ 64123 w 854342"/>
                  <a:gd name="connsiteY38" fmla="*/ 639814 h 779872"/>
                  <a:gd name="connsiteX39" fmla="*/ 48936 w 854342"/>
                  <a:gd name="connsiteY39" fmla="*/ 629689 h 779872"/>
                  <a:gd name="connsiteX40" fmla="*/ 48936 w 854342"/>
                  <a:gd name="connsiteY40" fmla="*/ 604378 h 779872"/>
                  <a:gd name="connsiteX41" fmla="*/ 25312 w 854342"/>
                  <a:gd name="connsiteY41" fmla="*/ 580753 h 779872"/>
                  <a:gd name="connsiteX42" fmla="*/ 11812 w 854342"/>
                  <a:gd name="connsiteY42" fmla="*/ 580753 h 779872"/>
                  <a:gd name="connsiteX43" fmla="*/ 10125 w 854342"/>
                  <a:gd name="connsiteY43" fmla="*/ 565566 h 779872"/>
                  <a:gd name="connsiteX44" fmla="*/ 1688 w 854342"/>
                  <a:gd name="connsiteY44" fmla="*/ 557129 h 779872"/>
                  <a:gd name="connsiteX45" fmla="*/ 3375 w 854342"/>
                  <a:gd name="connsiteY45" fmla="*/ 535192 h 779872"/>
                  <a:gd name="connsiteX46" fmla="*/ 15187 w 854342"/>
                  <a:gd name="connsiteY46" fmla="*/ 511568 h 779872"/>
                  <a:gd name="connsiteX47" fmla="*/ 37124 w 854342"/>
                  <a:gd name="connsiteY47" fmla="*/ 504818 h 779872"/>
                  <a:gd name="connsiteX48" fmla="*/ 16875 w 854342"/>
                  <a:gd name="connsiteY48" fmla="*/ 476131 h 779872"/>
                  <a:gd name="connsiteX49" fmla="*/ 0 w 854342"/>
                  <a:gd name="connsiteY49" fmla="*/ 472756 h 779872"/>
                  <a:gd name="connsiteX50" fmla="*/ 13500 w 854342"/>
                  <a:gd name="connsiteY50" fmla="*/ 450820 h 779872"/>
                  <a:gd name="connsiteX51" fmla="*/ 13500 w 854342"/>
                  <a:gd name="connsiteY51" fmla="*/ 427195 h 779872"/>
                  <a:gd name="connsiteX52" fmla="*/ 26999 w 854342"/>
                  <a:gd name="connsiteY52" fmla="*/ 413696 h 779872"/>
                  <a:gd name="connsiteX53" fmla="*/ 10125 w 854342"/>
                  <a:gd name="connsiteY53" fmla="*/ 406946 h 779872"/>
                  <a:gd name="connsiteX54" fmla="*/ 11812 w 854342"/>
                  <a:gd name="connsiteY54" fmla="*/ 395134 h 779872"/>
                  <a:gd name="connsiteX55" fmla="*/ 20250 w 854342"/>
                  <a:gd name="connsiteY55" fmla="*/ 378259 h 779872"/>
                  <a:gd name="connsiteX56" fmla="*/ 47249 w 854342"/>
                  <a:gd name="connsiteY56" fmla="*/ 366447 h 779872"/>
                  <a:gd name="connsiteX57" fmla="*/ 53998 w 854342"/>
                  <a:gd name="connsiteY57" fmla="*/ 339448 h 779872"/>
                  <a:gd name="connsiteX58" fmla="*/ 64123 w 854342"/>
                  <a:gd name="connsiteY58" fmla="*/ 319199 h 779872"/>
                  <a:gd name="connsiteX59" fmla="*/ 79310 w 854342"/>
                  <a:gd name="connsiteY59" fmla="*/ 314136 h 779872"/>
                  <a:gd name="connsiteX60" fmla="*/ 89435 w 854342"/>
                  <a:gd name="connsiteY60" fmla="*/ 282075 h 779872"/>
                  <a:gd name="connsiteX61" fmla="*/ 89435 w 854342"/>
                  <a:gd name="connsiteY61" fmla="*/ 266888 h 779872"/>
                  <a:gd name="connsiteX62" fmla="*/ 107997 w 854342"/>
                  <a:gd name="connsiteY62" fmla="*/ 253388 h 779872"/>
                  <a:gd name="connsiteX63" fmla="*/ 126559 w 854342"/>
                  <a:gd name="connsiteY63" fmla="*/ 261825 h 779872"/>
                  <a:gd name="connsiteX64" fmla="*/ 126559 w 854342"/>
                  <a:gd name="connsiteY64" fmla="*/ 250013 h 779872"/>
                  <a:gd name="connsiteX65" fmla="*/ 123184 w 854342"/>
                  <a:gd name="connsiteY65" fmla="*/ 241576 h 779872"/>
                  <a:gd name="connsiteX66" fmla="*/ 124871 w 854342"/>
                  <a:gd name="connsiteY66" fmla="*/ 231451 h 779872"/>
                  <a:gd name="connsiteX67" fmla="*/ 106309 w 854342"/>
                  <a:gd name="connsiteY67" fmla="*/ 217952 h 779872"/>
                  <a:gd name="connsiteX68" fmla="*/ 99560 w 854342"/>
                  <a:gd name="connsiteY68" fmla="*/ 196015 h 779872"/>
                  <a:gd name="connsiteX69" fmla="*/ 124871 w 854342"/>
                  <a:gd name="connsiteY69" fmla="*/ 174078 h 779872"/>
                  <a:gd name="connsiteX70" fmla="*/ 150183 w 854342"/>
                  <a:gd name="connsiteY70" fmla="*/ 180828 h 779872"/>
                  <a:gd name="connsiteX71" fmla="*/ 173807 w 854342"/>
                  <a:gd name="connsiteY71" fmla="*/ 167328 h 779872"/>
                  <a:gd name="connsiteX72" fmla="*/ 209244 w 854342"/>
                  <a:gd name="connsiteY72" fmla="*/ 135267 h 779872"/>
                  <a:gd name="connsiteX73" fmla="*/ 212619 w 854342"/>
                  <a:gd name="connsiteY73" fmla="*/ 101518 h 779872"/>
                  <a:gd name="connsiteX74" fmla="*/ 199119 w 854342"/>
                  <a:gd name="connsiteY74" fmla="*/ 93080 h 779872"/>
                  <a:gd name="connsiteX75" fmla="*/ 209244 w 854342"/>
                  <a:gd name="connsiteY75" fmla="*/ 54269 h 779872"/>
                  <a:gd name="connsiteX76" fmla="*/ 180557 w 854342"/>
                  <a:gd name="connsiteY76" fmla="*/ 37395 h 779872"/>
                  <a:gd name="connsiteX77" fmla="*/ 181847 w 854342"/>
                  <a:gd name="connsiteY77" fmla="*/ 0 h 779872"/>
                  <a:gd name="connsiteX0" fmla="*/ 181847 w 854342"/>
                  <a:gd name="connsiteY0" fmla="*/ 0 h 779872"/>
                  <a:gd name="connsiteX1" fmla="*/ 427171 w 854342"/>
                  <a:gd name="connsiteY1" fmla="*/ 465547 h 779872"/>
                  <a:gd name="connsiteX2" fmla="*/ 854342 w 854342"/>
                  <a:gd name="connsiteY2" fmla="*/ 694705 h 779872"/>
                  <a:gd name="connsiteX3" fmla="*/ 845412 w 854342"/>
                  <a:gd name="connsiteY3" fmla="*/ 693812 h 779872"/>
                  <a:gd name="connsiteX4" fmla="*/ 831912 w 854342"/>
                  <a:gd name="connsiteY4" fmla="*/ 703937 h 779872"/>
                  <a:gd name="connsiteX5" fmla="*/ 811663 w 854342"/>
                  <a:gd name="connsiteY5" fmla="*/ 720811 h 779872"/>
                  <a:gd name="connsiteX6" fmla="*/ 794788 w 854342"/>
                  <a:gd name="connsiteY6" fmla="*/ 705624 h 779872"/>
                  <a:gd name="connsiteX7" fmla="*/ 762727 w 854342"/>
                  <a:gd name="connsiteY7" fmla="*/ 727561 h 779872"/>
                  <a:gd name="connsiteX8" fmla="*/ 754290 w 854342"/>
                  <a:gd name="connsiteY8" fmla="*/ 735998 h 779872"/>
                  <a:gd name="connsiteX9" fmla="*/ 754290 w 854342"/>
                  <a:gd name="connsiteY9" fmla="*/ 751185 h 779872"/>
                  <a:gd name="connsiteX10" fmla="*/ 646293 w 854342"/>
                  <a:gd name="connsiteY10" fmla="*/ 779872 h 779872"/>
                  <a:gd name="connsiteX11" fmla="*/ 624356 w 854342"/>
                  <a:gd name="connsiteY11" fmla="*/ 762998 h 779872"/>
                  <a:gd name="connsiteX12" fmla="*/ 580482 w 854342"/>
                  <a:gd name="connsiteY12" fmla="*/ 762998 h 779872"/>
                  <a:gd name="connsiteX13" fmla="*/ 487673 w 854342"/>
                  <a:gd name="connsiteY13" fmla="*/ 695500 h 779872"/>
                  <a:gd name="connsiteX14" fmla="*/ 465736 w 854342"/>
                  <a:gd name="connsiteY14" fmla="*/ 700562 h 779872"/>
                  <a:gd name="connsiteX15" fmla="*/ 447174 w 854342"/>
                  <a:gd name="connsiteY15" fmla="*/ 673563 h 779872"/>
                  <a:gd name="connsiteX16" fmla="*/ 430299 w 854342"/>
                  <a:gd name="connsiteY16" fmla="*/ 663438 h 779872"/>
                  <a:gd name="connsiteX17" fmla="*/ 418487 w 854342"/>
                  <a:gd name="connsiteY17" fmla="*/ 655001 h 779872"/>
                  <a:gd name="connsiteX18" fmla="*/ 406675 w 854342"/>
                  <a:gd name="connsiteY18" fmla="*/ 638126 h 779872"/>
                  <a:gd name="connsiteX19" fmla="*/ 381363 w 854342"/>
                  <a:gd name="connsiteY19" fmla="*/ 634752 h 779872"/>
                  <a:gd name="connsiteX20" fmla="*/ 361114 w 854342"/>
                  <a:gd name="connsiteY20" fmla="*/ 634752 h 779872"/>
                  <a:gd name="connsiteX21" fmla="*/ 354364 w 854342"/>
                  <a:gd name="connsiteY21" fmla="*/ 639814 h 779872"/>
                  <a:gd name="connsiteX22" fmla="*/ 308803 w 854342"/>
                  <a:gd name="connsiteY22" fmla="*/ 633064 h 779872"/>
                  <a:gd name="connsiteX23" fmla="*/ 268304 w 854342"/>
                  <a:gd name="connsiteY23" fmla="*/ 649939 h 779872"/>
                  <a:gd name="connsiteX24" fmla="*/ 224431 w 854342"/>
                  <a:gd name="connsiteY24" fmla="*/ 629689 h 779872"/>
                  <a:gd name="connsiteX25" fmla="*/ 209244 w 854342"/>
                  <a:gd name="connsiteY25" fmla="*/ 638126 h 779872"/>
                  <a:gd name="connsiteX26" fmla="*/ 187307 w 854342"/>
                  <a:gd name="connsiteY26" fmla="*/ 638126 h 779872"/>
                  <a:gd name="connsiteX27" fmla="*/ 177182 w 854342"/>
                  <a:gd name="connsiteY27" fmla="*/ 633064 h 779872"/>
                  <a:gd name="connsiteX28" fmla="*/ 151870 w 854342"/>
                  <a:gd name="connsiteY28" fmla="*/ 639814 h 779872"/>
                  <a:gd name="connsiteX29" fmla="*/ 146808 w 854342"/>
                  <a:gd name="connsiteY29" fmla="*/ 649939 h 779872"/>
                  <a:gd name="connsiteX30" fmla="*/ 146808 w 854342"/>
                  <a:gd name="connsiteY30" fmla="*/ 661751 h 779872"/>
                  <a:gd name="connsiteX31" fmla="*/ 129934 w 854342"/>
                  <a:gd name="connsiteY31" fmla="*/ 671875 h 779872"/>
                  <a:gd name="connsiteX32" fmla="*/ 106309 w 854342"/>
                  <a:gd name="connsiteY32" fmla="*/ 678625 h 779872"/>
                  <a:gd name="connsiteX33" fmla="*/ 89435 w 854342"/>
                  <a:gd name="connsiteY33" fmla="*/ 658376 h 779872"/>
                  <a:gd name="connsiteX34" fmla="*/ 67498 w 854342"/>
                  <a:gd name="connsiteY34" fmla="*/ 671875 h 779872"/>
                  <a:gd name="connsiteX35" fmla="*/ 53998 w 854342"/>
                  <a:gd name="connsiteY35" fmla="*/ 671875 h 779872"/>
                  <a:gd name="connsiteX36" fmla="*/ 52311 w 854342"/>
                  <a:gd name="connsiteY36" fmla="*/ 653314 h 779872"/>
                  <a:gd name="connsiteX37" fmla="*/ 64123 w 854342"/>
                  <a:gd name="connsiteY37" fmla="*/ 639814 h 779872"/>
                  <a:gd name="connsiteX38" fmla="*/ 48936 w 854342"/>
                  <a:gd name="connsiteY38" fmla="*/ 629689 h 779872"/>
                  <a:gd name="connsiteX39" fmla="*/ 48936 w 854342"/>
                  <a:gd name="connsiteY39" fmla="*/ 604378 h 779872"/>
                  <a:gd name="connsiteX40" fmla="*/ 25312 w 854342"/>
                  <a:gd name="connsiteY40" fmla="*/ 580753 h 779872"/>
                  <a:gd name="connsiteX41" fmla="*/ 11812 w 854342"/>
                  <a:gd name="connsiteY41" fmla="*/ 580753 h 779872"/>
                  <a:gd name="connsiteX42" fmla="*/ 10125 w 854342"/>
                  <a:gd name="connsiteY42" fmla="*/ 565566 h 779872"/>
                  <a:gd name="connsiteX43" fmla="*/ 1688 w 854342"/>
                  <a:gd name="connsiteY43" fmla="*/ 557129 h 779872"/>
                  <a:gd name="connsiteX44" fmla="*/ 3375 w 854342"/>
                  <a:gd name="connsiteY44" fmla="*/ 535192 h 779872"/>
                  <a:gd name="connsiteX45" fmla="*/ 15187 w 854342"/>
                  <a:gd name="connsiteY45" fmla="*/ 511568 h 779872"/>
                  <a:gd name="connsiteX46" fmla="*/ 37124 w 854342"/>
                  <a:gd name="connsiteY46" fmla="*/ 504818 h 779872"/>
                  <a:gd name="connsiteX47" fmla="*/ 16875 w 854342"/>
                  <a:gd name="connsiteY47" fmla="*/ 476131 h 779872"/>
                  <a:gd name="connsiteX48" fmla="*/ 0 w 854342"/>
                  <a:gd name="connsiteY48" fmla="*/ 472756 h 779872"/>
                  <a:gd name="connsiteX49" fmla="*/ 13500 w 854342"/>
                  <a:gd name="connsiteY49" fmla="*/ 450820 h 779872"/>
                  <a:gd name="connsiteX50" fmla="*/ 13500 w 854342"/>
                  <a:gd name="connsiteY50" fmla="*/ 427195 h 779872"/>
                  <a:gd name="connsiteX51" fmla="*/ 26999 w 854342"/>
                  <a:gd name="connsiteY51" fmla="*/ 413696 h 779872"/>
                  <a:gd name="connsiteX52" fmla="*/ 10125 w 854342"/>
                  <a:gd name="connsiteY52" fmla="*/ 406946 h 779872"/>
                  <a:gd name="connsiteX53" fmla="*/ 11812 w 854342"/>
                  <a:gd name="connsiteY53" fmla="*/ 395134 h 779872"/>
                  <a:gd name="connsiteX54" fmla="*/ 20250 w 854342"/>
                  <a:gd name="connsiteY54" fmla="*/ 378259 h 779872"/>
                  <a:gd name="connsiteX55" fmla="*/ 47249 w 854342"/>
                  <a:gd name="connsiteY55" fmla="*/ 366447 h 779872"/>
                  <a:gd name="connsiteX56" fmla="*/ 53998 w 854342"/>
                  <a:gd name="connsiteY56" fmla="*/ 339448 h 779872"/>
                  <a:gd name="connsiteX57" fmla="*/ 64123 w 854342"/>
                  <a:gd name="connsiteY57" fmla="*/ 319199 h 779872"/>
                  <a:gd name="connsiteX58" fmla="*/ 79310 w 854342"/>
                  <a:gd name="connsiteY58" fmla="*/ 314136 h 779872"/>
                  <a:gd name="connsiteX59" fmla="*/ 89435 w 854342"/>
                  <a:gd name="connsiteY59" fmla="*/ 282075 h 779872"/>
                  <a:gd name="connsiteX60" fmla="*/ 89435 w 854342"/>
                  <a:gd name="connsiteY60" fmla="*/ 266888 h 779872"/>
                  <a:gd name="connsiteX61" fmla="*/ 107997 w 854342"/>
                  <a:gd name="connsiteY61" fmla="*/ 253388 h 779872"/>
                  <a:gd name="connsiteX62" fmla="*/ 126559 w 854342"/>
                  <a:gd name="connsiteY62" fmla="*/ 261825 h 779872"/>
                  <a:gd name="connsiteX63" fmla="*/ 126559 w 854342"/>
                  <a:gd name="connsiteY63" fmla="*/ 250013 h 779872"/>
                  <a:gd name="connsiteX64" fmla="*/ 123184 w 854342"/>
                  <a:gd name="connsiteY64" fmla="*/ 241576 h 779872"/>
                  <a:gd name="connsiteX65" fmla="*/ 124871 w 854342"/>
                  <a:gd name="connsiteY65" fmla="*/ 231451 h 779872"/>
                  <a:gd name="connsiteX66" fmla="*/ 106309 w 854342"/>
                  <a:gd name="connsiteY66" fmla="*/ 217952 h 779872"/>
                  <a:gd name="connsiteX67" fmla="*/ 99560 w 854342"/>
                  <a:gd name="connsiteY67" fmla="*/ 196015 h 779872"/>
                  <a:gd name="connsiteX68" fmla="*/ 124871 w 854342"/>
                  <a:gd name="connsiteY68" fmla="*/ 174078 h 779872"/>
                  <a:gd name="connsiteX69" fmla="*/ 150183 w 854342"/>
                  <a:gd name="connsiteY69" fmla="*/ 180828 h 779872"/>
                  <a:gd name="connsiteX70" fmla="*/ 173807 w 854342"/>
                  <a:gd name="connsiteY70" fmla="*/ 167328 h 779872"/>
                  <a:gd name="connsiteX71" fmla="*/ 209244 w 854342"/>
                  <a:gd name="connsiteY71" fmla="*/ 135267 h 779872"/>
                  <a:gd name="connsiteX72" fmla="*/ 212619 w 854342"/>
                  <a:gd name="connsiteY72" fmla="*/ 101518 h 779872"/>
                  <a:gd name="connsiteX73" fmla="*/ 199119 w 854342"/>
                  <a:gd name="connsiteY73" fmla="*/ 93080 h 779872"/>
                  <a:gd name="connsiteX74" fmla="*/ 209244 w 854342"/>
                  <a:gd name="connsiteY74" fmla="*/ 54269 h 779872"/>
                  <a:gd name="connsiteX75" fmla="*/ 180557 w 854342"/>
                  <a:gd name="connsiteY75" fmla="*/ 37395 h 779872"/>
                  <a:gd name="connsiteX76" fmla="*/ 181847 w 854342"/>
                  <a:gd name="connsiteY76" fmla="*/ 0 h 779872"/>
                  <a:gd name="connsiteX0" fmla="*/ 427171 w 854342"/>
                  <a:gd name="connsiteY0" fmla="*/ 465547 h 779872"/>
                  <a:gd name="connsiteX1" fmla="*/ 854342 w 854342"/>
                  <a:gd name="connsiteY1" fmla="*/ 694705 h 779872"/>
                  <a:gd name="connsiteX2" fmla="*/ 845412 w 854342"/>
                  <a:gd name="connsiteY2" fmla="*/ 693812 h 779872"/>
                  <a:gd name="connsiteX3" fmla="*/ 831912 w 854342"/>
                  <a:gd name="connsiteY3" fmla="*/ 703937 h 779872"/>
                  <a:gd name="connsiteX4" fmla="*/ 811663 w 854342"/>
                  <a:gd name="connsiteY4" fmla="*/ 720811 h 779872"/>
                  <a:gd name="connsiteX5" fmla="*/ 794788 w 854342"/>
                  <a:gd name="connsiteY5" fmla="*/ 705624 h 779872"/>
                  <a:gd name="connsiteX6" fmla="*/ 762727 w 854342"/>
                  <a:gd name="connsiteY6" fmla="*/ 727561 h 779872"/>
                  <a:gd name="connsiteX7" fmla="*/ 754290 w 854342"/>
                  <a:gd name="connsiteY7" fmla="*/ 735998 h 779872"/>
                  <a:gd name="connsiteX8" fmla="*/ 754290 w 854342"/>
                  <a:gd name="connsiteY8" fmla="*/ 751185 h 779872"/>
                  <a:gd name="connsiteX9" fmla="*/ 646293 w 854342"/>
                  <a:gd name="connsiteY9" fmla="*/ 779872 h 779872"/>
                  <a:gd name="connsiteX10" fmla="*/ 624356 w 854342"/>
                  <a:gd name="connsiteY10" fmla="*/ 762998 h 779872"/>
                  <a:gd name="connsiteX11" fmla="*/ 580482 w 854342"/>
                  <a:gd name="connsiteY11" fmla="*/ 762998 h 779872"/>
                  <a:gd name="connsiteX12" fmla="*/ 487673 w 854342"/>
                  <a:gd name="connsiteY12" fmla="*/ 695500 h 779872"/>
                  <a:gd name="connsiteX13" fmla="*/ 465736 w 854342"/>
                  <a:gd name="connsiteY13" fmla="*/ 700562 h 779872"/>
                  <a:gd name="connsiteX14" fmla="*/ 447174 w 854342"/>
                  <a:gd name="connsiteY14" fmla="*/ 673563 h 779872"/>
                  <a:gd name="connsiteX15" fmla="*/ 430299 w 854342"/>
                  <a:gd name="connsiteY15" fmla="*/ 663438 h 779872"/>
                  <a:gd name="connsiteX16" fmla="*/ 418487 w 854342"/>
                  <a:gd name="connsiteY16" fmla="*/ 655001 h 779872"/>
                  <a:gd name="connsiteX17" fmla="*/ 406675 w 854342"/>
                  <a:gd name="connsiteY17" fmla="*/ 638126 h 779872"/>
                  <a:gd name="connsiteX18" fmla="*/ 381363 w 854342"/>
                  <a:gd name="connsiteY18" fmla="*/ 634752 h 779872"/>
                  <a:gd name="connsiteX19" fmla="*/ 361114 w 854342"/>
                  <a:gd name="connsiteY19" fmla="*/ 634752 h 779872"/>
                  <a:gd name="connsiteX20" fmla="*/ 354364 w 854342"/>
                  <a:gd name="connsiteY20" fmla="*/ 639814 h 779872"/>
                  <a:gd name="connsiteX21" fmla="*/ 308803 w 854342"/>
                  <a:gd name="connsiteY21" fmla="*/ 633064 h 779872"/>
                  <a:gd name="connsiteX22" fmla="*/ 268304 w 854342"/>
                  <a:gd name="connsiteY22" fmla="*/ 649939 h 779872"/>
                  <a:gd name="connsiteX23" fmla="*/ 224431 w 854342"/>
                  <a:gd name="connsiteY23" fmla="*/ 629689 h 779872"/>
                  <a:gd name="connsiteX24" fmla="*/ 209244 w 854342"/>
                  <a:gd name="connsiteY24" fmla="*/ 638126 h 779872"/>
                  <a:gd name="connsiteX25" fmla="*/ 187307 w 854342"/>
                  <a:gd name="connsiteY25" fmla="*/ 638126 h 779872"/>
                  <a:gd name="connsiteX26" fmla="*/ 177182 w 854342"/>
                  <a:gd name="connsiteY26" fmla="*/ 633064 h 779872"/>
                  <a:gd name="connsiteX27" fmla="*/ 151870 w 854342"/>
                  <a:gd name="connsiteY27" fmla="*/ 639814 h 779872"/>
                  <a:gd name="connsiteX28" fmla="*/ 146808 w 854342"/>
                  <a:gd name="connsiteY28" fmla="*/ 649939 h 779872"/>
                  <a:gd name="connsiteX29" fmla="*/ 146808 w 854342"/>
                  <a:gd name="connsiteY29" fmla="*/ 661751 h 779872"/>
                  <a:gd name="connsiteX30" fmla="*/ 129934 w 854342"/>
                  <a:gd name="connsiteY30" fmla="*/ 671875 h 779872"/>
                  <a:gd name="connsiteX31" fmla="*/ 106309 w 854342"/>
                  <a:gd name="connsiteY31" fmla="*/ 678625 h 779872"/>
                  <a:gd name="connsiteX32" fmla="*/ 89435 w 854342"/>
                  <a:gd name="connsiteY32" fmla="*/ 658376 h 779872"/>
                  <a:gd name="connsiteX33" fmla="*/ 67498 w 854342"/>
                  <a:gd name="connsiteY33" fmla="*/ 671875 h 779872"/>
                  <a:gd name="connsiteX34" fmla="*/ 53998 w 854342"/>
                  <a:gd name="connsiteY34" fmla="*/ 671875 h 779872"/>
                  <a:gd name="connsiteX35" fmla="*/ 52311 w 854342"/>
                  <a:gd name="connsiteY35" fmla="*/ 653314 h 779872"/>
                  <a:gd name="connsiteX36" fmla="*/ 64123 w 854342"/>
                  <a:gd name="connsiteY36" fmla="*/ 639814 h 779872"/>
                  <a:gd name="connsiteX37" fmla="*/ 48936 w 854342"/>
                  <a:gd name="connsiteY37" fmla="*/ 629689 h 779872"/>
                  <a:gd name="connsiteX38" fmla="*/ 48936 w 854342"/>
                  <a:gd name="connsiteY38" fmla="*/ 604378 h 779872"/>
                  <a:gd name="connsiteX39" fmla="*/ 25312 w 854342"/>
                  <a:gd name="connsiteY39" fmla="*/ 580753 h 779872"/>
                  <a:gd name="connsiteX40" fmla="*/ 11812 w 854342"/>
                  <a:gd name="connsiteY40" fmla="*/ 580753 h 779872"/>
                  <a:gd name="connsiteX41" fmla="*/ 10125 w 854342"/>
                  <a:gd name="connsiteY41" fmla="*/ 565566 h 779872"/>
                  <a:gd name="connsiteX42" fmla="*/ 1688 w 854342"/>
                  <a:gd name="connsiteY42" fmla="*/ 557129 h 779872"/>
                  <a:gd name="connsiteX43" fmla="*/ 3375 w 854342"/>
                  <a:gd name="connsiteY43" fmla="*/ 535192 h 779872"/>
                  <a:gd name="connsiteX44" fmla="*/ 15187 w 854342"/>
                  <a:gd name="connsiteY44" fmla="*/ 511568 h 779872"/>
                  <a:gd name="connsiteX45" fmla="*/ 37124 w 854342"/>
                  <a:gd name="connsiteY45" fmla="*/ 504818 h 779872"/>
                  <a:gd name="connsiteX46" fmla="*/ 16875 w 854342"/>
                  <a:gd name="connsiteY46" fmla="*/ 476131 h 779872"/>
                  <a:gd name="connsiteX47" fmla="*/ 0 w 854342"/>
                  <a:gd name="connsiteY47" fmla="*/ 472756 h 779872"/>
                  <a:gd name="connsiteX48" fmla="*/ 13500 w 854342"/>
                  <a:gd name="connsiteY48" fmla="*/ 450820 h 779872"/>
                  <a:gd name="connsiteX49" fmla="*/ 13500 w 854342"/>
                  <a:gd name="connsiteY49" fmla="*/ 427195 h 779872"/>
                  <a:gd name="connsiteX50" fmla="*/ 26999 w 854342"/>
                  <a:gd name="connsiteY50" fmla="*/ 413696 h 779872"/>
                  <a:gd name="connsiteX51" fmla="*/ 10125 w 854342"/>
                  <a:gd name="connsiteY51" fmla="*/ 406946 h 779872"/>
                  <a:gd name="connsiteX52" fmla="*/ 11812 w 854342"/>
                  <a:gd name="connsiteY52" fmla="*/ 395134 h 779872"/>
                  <a:gd name="connsiteX53" fmla="*/ 20250 w 854342"/>
                  <a:gd name="connsiteY53" fmla="*/ 378259 h 779872"/>
                  <a:gd name="connsiteX54" fmla="*/ 47249 w 854342"/>
                  <a:gd name="connsiteY54" fmla="*/ 366447 h 779872"/>
                  <a:gd name="connsiteX55" fmla="*/ 53998 w 854342"/>
                  <a:gd name="connsiteY55" fmla="*/ 339448 h 779872"/>
                  <a:gd name="connsiteX56" fmla="*/ 64123 w 854342"/>
                  <a:gd name="connsiteY56" fmla="*/ 319199 h 779872"/>
                  <a:gd name="connsiteX57" fmla="*/ 79310 w 854342"/>
                  <a:gd name="connsiteY57" fmla="*/ 314136 h 779872"/>
                  <a:gd name="connsiteX58" fmla="*/ 89435 w 854342"/>
                  <a:gd name="connsiteY58" fmla="*/ 282075 h 779872"/>
                  <a:gd name="connsiteX59" fmla="*/ 89435 w 854342"/>
                  <a:gd name="connsiteY59" fmla="*/ 266888 h 779872"/>
                  <a:gd name="connsiteX60" fmla="*/ 107997 w 854342"/>
                  <a:gd name="connsiteY60" fmla="*/ 253388 h 779872"/>
                  <a:gd name="connsiteX61" fmla="*/ 126559 w 854342"/>
                  <a:gd name="connsiteY61" fmla="*/ 261825 h 779872"/>
                  <a:gd name="connsiteX62" fmla="*/ 126559 w 854342"/>
                  <a:gd name="connsiteY62" fmla="*/ 250013 h 779872"/>
                  <a:gd name="connsiteX63" fmla="*/ 123184 w 854342"/>
                  <a:gd name="connsiteY63" fmla="*/ 241576 h 779872"/>
                  <a:gd name="connsiteX64" fmla="*/ 124871 w 854342"/>
                  <a:gd name="connsiteY64" fmla="*/ 231451 h 779872"/>
                  <a:gd name="connsiteX65" fmla="*/ 106309 w 854342"/>
                  <a:gd name="connsiteY65" fmla="*/ 217952 h 779872"/>
                  <a:gd name="connsiteX66" fmla="*/ 99560 w 854342"/>
                  <a:gd name="connsiteY66" fmla="*/ 196015 h 779872"/>
                  <a:gd name="connsiteX67" fmla="*/ 124871 w 854342"/>
                  <a:gd name="connsiteY67" fmla="*/ 174078 h 779872"/>
                  <a:gd name="connsiteX68" fmla="*/ 150183 w 854342"/>
                  <a:gd name="connsiteY68" fmla="*/ 180828 h 779872"/>
                  <a:gd name="connsiteX69" fmla="*/ 173807 w 854342"/>
                  <a:gd name="connsiteY69" fmla="*/ 167328 h 779872"/>
                  <a:gd name="connsiteX70" fmla="*/ 209244 w 854342"/>
                  <a:gd name="connsiteY70" fmla="*/ 135267 h 779872"/>
                  <a:gd name="connsiteX71" fmla="*/ 212619 w 854342"/>
                  <a:gd name="connsiteY71" fmla="*/ 101518 h 779872"/>
                  <a:gd name="connsiteX72" fmla="*/ 199119 w 854342"/>
                  <a:gd name="connsiteY72" fmla="*/ 93080 h 779872"/>
                  <a:gd name="connsiteX73" fmla="*/ 209244 w 854342"/>
                  <a:gd name="connsiteY73" fmla="*/ 54269 h 779872"/>
                  <a:gd name="connsiteX74" fmla="*/ 180557 w 854342"/>
                  <a:gd name="connsiteY74" fmla="*/ 37395 h 779872"/>
                  <a:gd name="connsiteX75" fmla="*/ 181847 w 854342"/>
                  <a:gd name="connsiteY75" fmla="*/ 0 h 779872"/>
                  <a:gd name="connsiteX76" fmla="*/ 518611 w 854342"/>
                  <a:gd name="connsiteY76" fmla="*/ 556987 h 779872"/>
                  <a:gd name="connsiteX0" fmla="*/ 854342 w 854342"/>
                  <a:gd name="connsiteY0" fmla="*/ 694705 h 779872"/>
                  <a:gd name="connsiteX1" fmla="*/ 845412 w 854342"/>
                  <a:gd name="connsiteY1" fmla="*/ 693812 h 779872"/>
                  <a:gd name="connsiteX2" fmla="*/ 831912 w 854342"/>
                  <a:gd name="connsiteY2" fmla="*/ 703937 h 779872"/>
                  <a:gd name="connsiteX3" fmla="*/ 811663 w 854342"/>
                  <a:gd name="connsiteY3" fmla="*/ 720811 h 779872"/>
                  <a:gd name="connsiteX4" fmla="*/ 794788 w 854342"/>
                  <a:gd name="connsiteY4" fmla="*/ 705624 h 779872"/>
                  <a:gd name="connsiteX5" fmla="*/ 762727 w 854342"/>
                  <a:gd name="connsiteY5" fmla="*/ 727561 h 779872"/>
                  <a:gd name="connsiteX6" fmla="*/ 754290 w 854342"/>
                  <a:gd name="connsiteY6" fmla="*/ 735998 h 779872"/>
                  <a:gd name="connsiteX7" fmla="*/ 754290 w 854342"/>
                  <a:gd name="connsiteY7" fmla="*/ 751185 h 779872"/>
                  <a:gd name="connsiteX8" fmla="*/ 646293 w 854342"/>
                  <a:gd name="connsiteY8" fmla="*/ 779872 h 779872"/>
                  <a:gd name="connsiteX9" fmla="*/ 624356 w 854342"/>
                  <a:gd name="connsiteY9" fmla="*/ 762998 h 779872"/>
                  <a:gd name="connsiteX10" fmla="*/ 580482 w 854342"/>
                  <a:gd name="connsiteY10" fmla="*/ 762998 h 779872"/>
                  <a:gd name="connsiteX11" fmla="*/ 487673 w 854342"/>
                  <a:gd name="connsiteY11" fmla="*/ 695500 h 779872"/>
                  <a:gd name="connsiteX12" fmla="*/ 465736 w 854342"/>
                  <a:gd name="connsiteY12" fmla="*/ 700562 h 779872"/>
                  <a:gd name="connsiteX13" fmla="*/ 447174 w 854342"/>
                  <a:gd name="connsiteY13" fmla="*/ 673563 h 779872"/>
                  <a:gd name="connsiteX14" fmla="*/ 430299 w 854342"/>
                  <a:gd name="connsiteY14" fmla="*/ 663438 h 779872"/>
                  <a:gd name="connsiteX15" fmla="*/ 418487 w 854342"/>
                  <a:gd name="connsiteY15" fmla="*/ 655001 h 779872"/>
                  <a:gd name="connsiteX16" fmla="*/ 406675 w 854342"/>
                  <a:gd name="connsiteY16" fmla="*/ 638126 h 779872"/>
                  <a:gd name="connsiteX17" fmla="*/ 381363 w 854342"/>
                  <a:gd name="connsiteY17" fmla="*/ 634752 h 779872"/>
                  <a:gd name="connsiteX18" fmla="*/ 361114 w 854342"/>
                  <a:gd name="connsiteY18" fmla="*/ 634752 h 779872"/>
                  <a:gd name="connsiteX19" fmla="*/ 354364 w 854342"/>
                  <a:gd name="connsiteY19" fmla="*/ 639814 h 779872"/>
                  <a:gd name="connsiteX20" fmla="*/ 308803 w 854342"/>
                  <a:gd name="connsiteY20" fmla="*/ 633064 h 779872"/>
                  <a:gd name="connsiteX21" fmla="*/ 268304 w 854342"/>
                  <a:gd name="connsiteY21" fmla="*/ 649939 h 779872"/>
                  <a:gd name="connsiteX22" fmla="*/ 224431 w 854342"/>
                  <a:gd name="connsiteY22" fmla="*/ 629689 h 779872"/>
                  <a:gd name="connsiteX23" fmla="*/ 209244 w 854342"/>
                  <a:gd name="connsiteY23" fmla="*/ 638126 h 779872"/>
                  <a:gd name="connsiteX24" fmla="*/ 187307 w 854342"/>
                  <a:gd name="connsiteY24" fmla="*/ 638126 h 779872"/>
                  <a:gd name="connsiteX25" fmla="*/ 177182 w 854342"/>
                  <a:gd name="connsiteY25" fmla="*/ 633064 h 779872"/>
                  <a:gd name="connsiteX26" fmla="*/ 151870 w 854342"/>
                  <a:gd name="connsiteY26" fmla="*/ 639814 h 779872"/>
                  <a:gd name="connsiteX27" fmla="*/ 146808 w 854342"/>
                  <a:gd name="connsiteY27" fmla="*/ 649939 h 779872"/>
                  <a:gd name="connsiteX28" fmla="*/ 146808 w 854342"/>
                  <a:gd name="connsiteY28" fmla="*/ 661751 h 779872"/>
                  <a:gd name="connsiteX29" fmla="*/ 129934 w 854342"/>
                  <a:gd name="connsiteY29" fmla="*/ 671875 h 779872"/>
                  <a:gd name="connsiteX30" fmla="*/ 106309 w 854342"/>
                  <a:gd name="connsiteY30" fmla="*/ 678625 h 779872"/>
                  <a:gd name="connsiteX31" fmla="*/ 89435 w 854342"/>
                  <a:gd name="connsiteY31" fmla="*/ 658376 h 779872"/>
                  <a:gd name="connsiteX32" fmla="*/ 67498 w 854342"/>
                  <a:gd name="connsiteY32" fmla="*/ 671875 h 779872"/>
                  <a:gd name="connsiteX33" fmla="*/ 53998 w 854342"/>
                  <a:gd name="connsiteY33" fmla="*/ 671875 h 779872"/>
                  <a:gd name="connsiteX34" fmla="*/ 52311 w 854342"/>
                  <a:gd name="connsiteY34" fmla="*/ 653314 h 779872"/>
                  <a:gd name="connsiteX35" fmla="*/ 64123 w 854342"/>
                  <a:gd name="connsiteY35" fmla="*/ 639814 h 779872"/>
                  <a:gd name="connsiteX36" fmla="*/ 48936 w 854342"/>
                  <a:gd name="connsiteY36" fmla="*/ 629689 h 779872"/>
                  <a:gd name="connsiteX37" fmla="*/ 48936 w 854342"/>
                  <a:gd name="connsiteY37" fmla="*/ 604378 h 779872"/>
                  <a:gd name="connsiteX38" fmla="*/ 25312 w 854342"/>
                  <a:gd name="connsiteY38" fmla="*/ 580753 h 779872"/>
                  <a:gd name="connsiteX39" fmla="*/ 11812 w 854342"/>
                  <a:gd name="connsiteY39" fmla="*/ 580753 h 779872"/>
                  <a:gd name="connsiteX40" fmla="*/ 10125 w 854342"/>
                  <a:gd name="connsiteY40" fmla="*/ 565566 h 779872"/>
                  <a:gd name="connsiteX41" fmla="*/ 1688 w 854342"/>
                  <a:gd name="connsiteY41" fmla="*/ 557129 h 779872"/>
                  <a:gd name="connsiteX42" fmla="*/ 3375 w 854342"/>
                  <a:gd name="connsiteY42" fmla="*/ 535192 h 779872"/>
                  <a:gd name="connsiteX43" fmla="*/ 15187 w 854342"/>
                  <a:gd name="connsiteY43" fmla="*/ 511568 h 779872"/>
                  <a:gd name="connsiteX44" fmla="*/ 37124 w 854342"/>
                  <a:gd name="connsiteY44" fmla="*/ 504818 h 779872"/>
                  <a:gd name="connsiteX45" fmla="*/ 16875 w 854342"/>
                  <a:gd name="connsiteY45" fmla="*/ 476131 h 779872"/>
                  <a:gd name="connsiteX46" fmla="*/ 0 w 854342"/>
                  <a:gd name="connsiteY46" fmla="*/ 472756 h 779872"/>
                  <a:gd name="connsiteX47" fmla="*/ 13500 w 854342"/>
                  <a:gd name="connsiteY47" fmla="*/ 450820 h 779872"/>
                  <a:gd name="connsiteX48" fmla="*/ 13500 w 854342"/>
                  <a:gd name="connsiteY48" fmla="*/ 427195 h 779872"/>
                  <a:gd name="connsiteX49" fmla="*/ 26999 w 854342"/>
                  <a:gd name="connsiteY49" fmla="*/ 413696 h 779872"/>
                  <a:gd name="connsiteX50" fmla="*/ 10125 w 854342"/>
                  <a:gd name="connsiteY50" fmla="*/ 406946 h 779872"/>
                  <a:gd name="connsiteX51" fmla="*/ 11812 w 854342"/>
                  <a:gd name="connsiteY51" fmla="*/ 395134 h 779872"/>
                  <a:gd name="connsiteX52" fmla="*/ 20250 w 854342"/>
                  <a:gd name="connsiteY52" fmla="*/ 378259 h 779872"/>
                  <a:gd name="connsiteX53" fmla="*/ 47249 w 854342"/>
                  <a:gd name="connsiteY53" fmla="*/ 366447 h 779872"/>
                  <a:gd name="connsiteX54" fmla="*/ 53998 w 854342"/>
                  <a:gd name="connsiteY54" fmla="*/ 339448 h 779872"/>
                  <a:gd name="connsiteX55" fmla="*/ 64123 w 854342"/>
                  <a:gd name="connsiteY55" fmla="*/ 319199 h 779872"/>
                  <a:gd name="connsiteX56" fmla="*/ 79310 w 854342"/>
                  <a:gd name="connsiteY56" fmla="*/ 314136 h 779872"/>
                  <a:gd name="connsiteX57" fmla="*/ 89435 w 854342"/>
                  <a:gd name="connsiteY57" fmla="*/ 282075 h 779872"/>
                  <a:gd name="connsiteX58" fmla="*/ 89435 w 854342"/>
                  <a:gd name="connsiteY58" fmla="*/ 266888 h 779872"/>
                  <a:gd name="connsiteX59" fmla="*/ 107997 w 854342"/>
                  <a:gd name="connsiteY59" fmla="*/ 253388 h 779872"/>
                  <a:gd name="connsiteX60" fmla="*/ 126559 w 854342"/>
                  <a:gd name="connsiteY60" fmla="*/ 261825 h 779872"/>
                  <a:gd name="connsiteX61" fmla="*/ 126559 w 854342"/>
                  <a:gd name="connsiteY61" fmla="*/ 250013 h 779872"/>
                  <a:gd name="connsiteX62" fmla="*/ 123184 w 854342"/>
                  <a:gd name="connsiteY62" fmla="*/ 241576 h 779872"/>
                  <a:gd name="connsiteX63" fmla="*/ 124871 w 854342"/>
                  <a:gd name="connsiteY63" fmla="*/ 231451 h 779872"/>
                  <a:gd name="connsiteX64" fmla="*/ 106309 w 854342"/>
                  <a:gd name="connsiteY64" fmla="*/ 217952 h 779872"/>
                  <a:gd name="connsiteX65" fmla="*/ 99560 w 854342"/>
                  <a:gd name="connsiteY65" fmla="*/ 196015 h 779872"/>
                  <a:gd name="connsiteX66" fmla="*/ 124871 w 854342"/>
                  <a:gd name="connsiteY66" fmla="*/ 174078 h 779872"/>
                  <a:gd name="connsiteX67" fmla="*/ 150183 w 854342"/>
                  <a:gd name="connsiteY67" fmla="*/ 180828 h 779872"/>
                  <a:gd name="connsiteX68" fmla="*/ 173807 w 854342"/>
                  <a:gd name="connsiteY68" fmla="*/ 167328 h 779872"/>
                  <a:gd name="connsiteX69" fmla="*/ 209244 w 854342"/>
                  <a:gd name="connsiteY69" fmla="*/ 135267 h 779872"/>
                  <a:gd name="connsiteX70" fmla="*/ 212619 w 854342"/>
                  <a:gd name="connsiteY70" fmla="*/ 101518 h 779872"/>
                  <a:gd name="connsiteX71" fmla="*/ 199119 w 854342"/>
                  <a:gd name="connsiteY71" fmla="*/ 93080 h 779872"/>
                  <a:gd name="connsiteX72" fmla="*/ 209244 w 854342"/>
                  <a:gd name="connsiteY72" fmla="*/ 54269 h 779872"/>
                  <a:gd name="connsiteX73" fmla="*/ 180557 w 854342"/>
                  <a:gd name="connsiteY73" fmla="*/ 37395 h 779872"/>
                  <a:gd name="connsiteX74" fmla="*/ 181847 w 854342"/>
                  <a:gd name="connsiteY74" fmla="*/ 0 h 779872"/>
                  <a:gd name="connsiteX75" fmla="*/ 518611 w 854342"/>
                  <a:gd name="connsiteY75" fmla="*/ 556987 h 779872"/>
                  <a:gd name="connsiteX0" fmla="*/ 854342 w 854342"/>
                  <a:gd name="connsiteY0" fmla="*/ 694705 h 779872"/>
                  <a:gd name="connsiteX1" fmla="*/ 845412 w 854342"/>
                  <a:gd name="connsiteY1" fmla="*/ 693812 h 779872"/>
                  <a:gd name="connsiteX2" fmla="*/ 831912 w 854342"/>
                  <a:gd name="connsiteY2" fmla="*/ 703937 h 779872"/>
                  <a:gd name="connsiteX3" fmla="*/ 811663 w 854342"/>
                  <a:gd name="connsiteY3" fmla="*/ 720811 h 779872"/>
                  <a:gd name="connsiteX4" fmla="*/ 794788 w 854342"/>
                  <a:gd name="connsiteY4" fmla="*/ 705624 h 779872"/>
                  <a:gd name="connsiteX5" fmla="*/ 762727 w 854342"/>
                  <a:gd name="connsiteY5" fmla="*/ 727561 h 779872"/>
                  <a:gd name="connsiteX6" fmla="*/ 754290 w 854342"/>
                  <a:gd name="connsiteY6" fmla="*/ 735998 h 779872"/>
                  <a:gd name="connsiteX7" fmla="*/ 754290 w 854342"/>
                  <a:gd name="connsiteY7" fmla="*/ 751185 h 779872"/>
                  <a:gd name="connsiteX8" fmla="*/ 646293 w 854342"/>
                  <a:gd name="connsiteY8" fmla="*/ 779872 h 779872"/>
                  <a:gd name="connsiteX9" fmla="*/ 624356 w 854342"/>
                  <a:gd name="connsiteY9" fmla="*/ 762998 h 779872"/>
                  <a:gd name="connsiteX10" fmla="*/ 580482 w 854342"/>
                  <a:gd name="connsiteY10" fmla="*/ 762998 h 779872"/>
                  <a:gd name="connsiteX11" fmla="*/ 487673 w 854342"/>
                  <a:gd name="connsiteY11" fmla="*/ 695500 h 779872"/>
                  <a:gd name="connsiteX12" fmla="*/ 465736 w 854342"/>
                  <a:gd name="connsiteY12" fmla="*/ 700562 h 779872"/>
                  <a:gd name="connsiteX13" fmla="*/ 447174 w 854342"/>
                  <a:gd name="connsiteY13" fmla="*/ 673563 h 779872"/>
                  <a:gd name="connsiteX14" fmla="*/ 430299 w 854342"/>
                  <a:gd name="connsiteY14" fmla="*/ 663438 h 779872"/>
                  <a:gd name="connsiteX15" fmla="*/ 418487 w 854342"/>
                  <a:gd name="connsiteY15" fmla="*/ 655001 h 779872"/>
                  <a:gd name="connsiteX16" fmla="*/ 406675 w 854342"/>
                  <a:gd name="connsiteY16" fmla="*/ 638126 h 779872"/>
                  <a:gd name="connsiteX17" fmla="*/ 381363 w 854342"/>
                  <a:gd name="connsiteY17" fmla="*/ 634752 h 779872"/>
                  <a:gd name="connsiteX18" fmla="*/ 361114 w 854342"/>
                  <a:gd name="connsiteY18" fmla="*/ 634752 h 779872"/>
                  <a:gd name="connsiteX19" fmla="*/ 354364 w 854342"/>
                  <a:gd name="connsiteY19" fmla="*/ 639814 h 779872"/>
                  <a:gd name="connsiteX20" fmla="*/ 308803 w 854342"/>
                  <a:gd name="connsiteY20" fmla="*/ 633064 h 779872"/>
                  <a:gd name="connsiteX21" fmla="*/ 268304 w 854342"/>
                  <a:gd name="connsiteY21" fmla="*/ 649939 h 779872"/>
                  <a:gd name="connsiteX22" fmla="*/ 224431 w 854342"/>
                  <a:gd name="connsiteY22" fmla="*/ 629689 h 779872"/>
                  <a:gd name="connsiteX23" fmla="*/ 209244 w 854342"/>
                  <a:gd name="connsiteY23" fmla="*/ 638126 h 779872"/>
                  <a:gd name="connsiteX24" fmla="*/ 187307 w 854342"/>
                  <a:gd name="connsiteY24" fmla="*/ 638126 h 779872"/>
                  <a:gd name="connsiteX25" fmla="*/ 177182 w 854342"/>
                  <a:gd name="connsiteY25" fmla="*/ 633064 h 779872"/>
                  <a:gd name="connsiteX26" fmla="*/ 151870 w 854342"/>
                  <a:gd name="connsiteY26" fmla="*/ 639814 h 779872"/>
                  <a:gd name="connsiteX27" fmla="*/ 146808 w 854342"/>
                  <a:gd name="connsiteY27" fmla="*/ 649939 h 779872"/>
                  <a:gd name="connsiteX28" fmla="*/ 146808 w 854342"/>
                  <a:gd name="connsiteY28" fmla="*/ 661751 h 779872"/>
                  <a:gd name="connsiteX29" fmla="*/ 129934 w 854342"/>
                  <a:gd name="connsiteY29" fmla="*/ 671875 h 779872"/>
                  <a:gd name="connsiteX30" fmla="*/ 106309 w 854342"/>
                  <a:gd name="connsiteY30" fmla="*/ 678625 h 779872"/>
                  <a:gd name="connsiteX31" fmla="*/ 89435 w 854342"/>
                  <a:gd name="connsiteY31" fmla="*/ 658376 h 779872"/>
                  <a:gd name="connsiteX32" fmla="*/ 67498 w 854342"/>
                  <a:gd name="connsiteY32" fmla="*/ 671875 h 779872"/>
                  <a:gd name="connsiteX33" fmla="*/ 53998 w 854342"/>
                  <a:gd name="connsiteY33" fmla="*/ 671875 h 779872"/>
                  <a:gd name="connsiteX34" fmla="*/ 52311 w 854342"/>
                  <a:gd name="connsiteY34" fmla="*/ 653314 h 779872"/>
                  <a:gd name="connsiteX35" fmla="*/ 64123 w 854342"/>
                  <a:gd name="connsiteY35" fmla="*/ 639814 h 779872"/>
                  <a:gd name="connsiteX36" fmla="*/ 48936 w 854342"/>
                  <a:gd name="connsiteY36" fmla="*/ 629689 h 779872"/>
                  <a:gd name="connsiteX37" fmla="*/ 48936 w 854342"/>
                  <a:gd name="connsiteY37" fmla="*/ 604378 h 779872"/>
                  <a:gd name="connsiteX38" fmla="*/ 25312 w 854342"/>
                  <a:gd name="connsiteY38" fmla="*/ 580753 h 779872"/>
                  <a:gd name="connsiteX39" fmla="*/ 11812 w 854342"/>
                  <a:gd name="connsiteY39" fmla="*/ 580753 h 779872"/>
                  <a:gd name="connsiteX40" fmla="*/ 10125 w 854342"/>
                  <a:gd name="connsiteY40" fmla="*/ 565566 h 779872"/>
                  <a:gd name="connsiteX41" fmla="*/ 1688 w 854342"/>
                  <a:gd name="connsiteY41" fmla="*/ 557129 h 779872"/>
                  <a:gd name="connsiteX42" fmla="*/ 3375 w 854342"/>
                  <a:gd name="connsiteY42" fmla="*/ 535192 h 779872"/>
                  <a:gd name="connsiteX43" fmla="*/ 15187 w 854342"/>
                  <a:gd name="connsiteY43" fmla="*/ 511568 h 779872"/>
                  <a:gd name="connsiteX44" fmla="*/ 37124 w 854342"/>
                  <a:gd name="connsiteY44" fmla="*/ 504818 h 779872"/>
                  <a:gd name="connsiteX45" fmla="*/ 16875 w 854342"/>
                  <a:gd name="connsiteY45" fmla="*/ 476131 h 779872"/>
                  <a:gd name="connsiteX46" fmla="*/ 0 w 854342"/>
                  <a:gd name="connsiteY46" fmla="*/ 472756 h 779872"/>
                  <a:gd name="connsiteX47" fmla="*/ 13500 w 854342"/>
                  <a:gd name="connsiteY47" fmla="*/ 450820 h 779872"/>
                  <a:gd name="connsiteX48" fmla="*/ 13500 w 854342"/>
                  <a:gd name="connsiteY48" fmla="*/ 427195 h 779872"/>
                  <a:gd name="connsiteX49" fmla="*/ 26999 w 854342"/>
                  <a:gd name="connsiteY49" fmla="*/ 413696 h 779872"/>
                  <a:gd name="connsiteX50" fmla="*/ 10125 w 854342"/>
                  <a:gd name="connsiteY50" fmla="*/ 406946 h 779872"/>
                  <a:gd name="connsiteX51" fmla="*/ 11812 w 854342"/>
                  <a:gd name="connsiteY51" fmla="*/ 395134 h 779872"/>
                  <a:gd name="connsiteX52" fmla="*/ 20250 w 854342"/>
                  <a:gd name="connsiteY52" fmla="*/ 378259 h 779872"/>
                  <a:gd name="connsiteX53" fmla="*/ 47249 w 854342"/>
                  <a:gd name="connsiteY53" fmla="*/ 366447 h 779872"/>
                  <a:gd name="connsiteX54" fmla="*/ 53998 w 854342"/>
                  <a:gd name="connsiteY54" fmla="*/ 339448 h 779872"/>
                  <a:gd name="connsiteX55" fmla="*/ 64123 w 854342"/>
                  <a:gd name="connsiteY55" fmla="*/ 319199 h 779872"/>
                  <a:gd name="connsiteX56" fmla="*/ 79310 w 854342"/>
                  <a:gd name="connsiteY56" fmla="*/ 314136 h 779872"/>
                  <a:gd name="connsiteX57" fmla="*/ 89435 w 854342"/>
                  <a:gd name="connsiteY57" fmla="*/ 282075 h 779872"/>
                  <a:gd name="connsiteX58" fmla="*/ 89435 w 854342"/>
                  <a:gd name="connsiteY58" fmla="*/ 266888 h 779872"/>
                  <a:gd name="connsiteX59" fmla="*/ 107997 w 854342"/>
                  <a:gd name="connsiteY59" fmla="*/ 253388 h 779872"/>
                  <a:gd name="connsiteX60" fmla="*/ 126559 w 854342"/>
                  <a:gd name="connsiteY60" fmla="*/ 261825 h 779872"/>
                  <a:gd name="connsiteX61" fmla="*/ 126559 w 854342"/>
                  <a:gd name="connsiteY61" fmla="*/ 250013 h 779872"/>
                  <a:gd name="connsiteX62" fmla="*/ 123184 w 854342"/>
                  <a:gd name="connsiteY62" fmla="*/ 241576 h 779872"/>
                  <a:gd name="connsiteX63" fmla="*/ 124871 w 854342"/>
                  <a:gd name="connsiteY63" fmla="*/ 231451 h 779872"/>
                  <a:gd name="connsiteX64" fmla="*/ 106309 w 854342"/>
                  <a:gd name="connsiteY64" fmla="*/ 217952 h 779872"/>
                  <a:gd name="connsiteX65" fmla="*/ 99560 w 854342"/>
                  <a:gd name="connsiteY65" fmla="*/ 196015 h 779872"/>
                  <a:gd name="connsiteX66" fmla="*/ 124871 w 854342"/>
                  <a:gd name="connsiteY66" fmla="*/ 174078 h 779872"/>
                  <a:gd name="connsiteX67" fmla="*/ 150183 w 854342"/>
                  <a:gd name="connsiteY67" fmla="*/ 180828 h 779872"/>
                  <a:gd name="connsiteX68" fmla="*/ 173807 w 854342"/>
                  <a:gd name="connsiteY68" fmla="*/ 167328 h 779872"/>
                  <a:gd name="connsiteX69" fmla="*/ 209244 w 854342"/>
                  <a:gd name="connsiteY69" fmla="*/ 135267 h 779872"/>
                  <a:gd name="connsiteX70" fmla="*/ 212619 w 854342"/>
                  <a:gd name="connsiteY70" fmla="*/ 101518 h 779872"/>
                  <a:gd name="connsiteX71" fmla="*/ 199119 w 854342"/>
                  <a:gd name="connsiteY71" fmla="*/ 93080 h 779872"/>
                  <a:gd name="connsiteX72" fmla="*/ 209244 w 854342"/>
                  <a:gd name="connsiteY72" fmla="*/ 54269 h 779872"/>
                  <a:gd name="connsiteX73" fmla="*/ 180557 w 854342"/>
                  <a:gd name="connsiteY73" fmla="*/ 37395 h 779872"/>
                  <a:gd name="connsiteX74" fmla="*/ 181847 w 854342"/>
                  <a:gd name="connsiteY74" fmla="*/ 0 h 779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854342" h="779872">
                    <a:moveTo>
                      <a:pt x="854342" y="694705"/>
                    </a:moveTo>
                    <a:lnTo>
                      <a:pt x="845412" y="693812"/>
                    </a:lnTo>
                    <a:lnTo>
                      <a:pt x="831912" y="703937"/>
                    </a:lnTo>
                    <a:lnTo>
                      <a:pt x="811663" y="720811"/>
                    </a:lnTo>
                    <a:lnTo>
                      <a:pt x="794788" y="705624"/>
                    </a:lnTo>
                    <a:lnTo>
                      <a:pt x="762727" y="727561"/>
                    </a:lnTo>
                    <a:lnTo>
                      <a:pt x="754290" y="735998"/>
                    </a:lnTo>
                    <a:lnTo>
                      <a:pt x="754290" y="751185"/>
                    </a:lnTo>
                    <a:lnTo>
                      <a:pt x="646293" y="779872"/>
                    </a:lnTo>
                    <a:lnTo>
                      <a:pt x="624356" y="762998"/>
                    </a:lnTo>
                    <a:lnTo>
                      <a:pt x="580482" y="762998"/>
                    </a:lnTo>
                    <a:lnTo>
                      <a:pt x="487673" y="695500"/>
                    </a:lnTo>
                    <a:lnTo>
                      <a:pt x="465736" y="700562"/>
                    </a:lnTo>
                    <a:lnTo>
                      <a:pt x="447174" y="673563"/>
                    </a:lnTo>
                    <a:lnTo>
                      <a:pt x="430299" y="663438"/>
                    </a:lnTo>
                    <a:lnTo>
                      <a:pt x="418487" y="655001"/>
                    </a:lnTo>
                    <a:lnTo>
                      <a:pt x="406675" y="638126"/>
                    </a:lnTo>
                    <a:lnTo>
                      <a:pt x="381363" y="634752"/>
                    </a:lnTo>
                    <a:lnTo>
                      <a:pt x="361114" y="634752"/>
                    </a:lnTo>
                    <a:lnTo>
                      <a:pt x="354364" y="639814"/>
                    </a:lnTo>
                    <a:lnTo>
                      <a:pt x="308803" y="633064"/>
                    </a:lnTo>
                    <a:lnTo>
                      <a:pt x="268304" y="649939"/>
                    </a:lnTo>
                    <a:lnTo>
                      <a:pt x="224431" y="629689"/>
                    </a:lnTo>
                    <a:lnTo>
                      <a:pt x="209244" y="638126"/>
                    </a:lnTo>
                    <a:lnTo>
                      <a:pt x="187307" y="638126"/>
                    </a:lnTo>
                    <a:lnTo>
                      <a:pt x="177182" y="633064"/>
                    </a:lnTo>
                    <a:lnTo>
                      <a:pt x="151870" y="639814"/>
                    </a:lnTo>
                    <a:lnTo>
                      <a:pt x="146808" y="649939"/>
                    </a:lnTo>
                    <a:lnTo>
                      <a:pt x="146808" y="661751"/>
                    </a:lnTo>
                    <a:lnTo>
                      <a:pt x="129934" y="671875"/>
                    </a:lnTo>
                    <a:lnTo>
                      <a:pt x="106309" y="678625"/>
                    </a:lnTo>
                    <a:lnTo>
                      <a:pt x="89435" y="658376"/>
                    </a:lnTo>
                    <a:lnTo>
                      <a:pt x="67498" y="671875"/>
                    </a:lnTo>
                    <a:lnTo>
                      <a:pt x="53998" y="671875"/>
                    </a:lnTo>
                    <a:lnTo>
                      <a:pt x="52311" y="653314"/>
                    </a:lnTo>
                    <a:lnTo>
                      <a:pt x="64123" y="639814"/>
                    </a:lnTo>
                    <a:lnTo>
                      <a:pt x="48936" y="629689"/>
                    </a:lnTo>
                    <a:lnTo>
                      <a:pt x="48936" y="604378"/>
                    </a:lnTo>
                    <a:lnTo>
                      <a:pt x="25312" y="580753"/>
                    </a:lnTo>
                    <a:lnTo>
                      <a:pt x="11812" y="580753"/>
                    </a:lnTo>
                    <a:lnTo>
                      <a:pt x="10125" y="565566"/>
                    </a:lnTo>
                    <a:lnTo>
                      <a:pt x="1688" y="557129"/>
                    </a:lnTo>
                    <a:lnTo>
                      <a:pt x="3375" y="535192"/>
                    </a:lnTo>
                    <a:lnTo>
                      <a:pt x="15187" y="511568"/>
                    </a:lnTo>
                    <a:lnTo>
                      <a:pt x="37124" y="504818"/>
                    </a:lnTo>
                    <a:lnTo>
                      <a:pt x="16875" y="476131"/>
                    </a:lnTo>
                    <a:lnTo>
                      <a:pt x="0" y="472756"/>
                    </a:lnTo>
                    <a:lnTo>
                      <a:pt x="13500" y="450820"/>
                    </a:lnTo>
                    <a:lnTo>
                      <a:pt x="13500" y="427195"/>
                    </a:lnTo>
                    <a:lnTo>
                      <a:pt x="26999" y="413696"/>
                    </a:lnTo>
                    <a:lnTo>
                      <a:pt x="10125" y="406946"/>
                    </a:lnTo>
                    <a:lnTo>
                      <a:pt x="11812" y="395134"/>
                    </a:lnTo>
                    <a:lnTo>
                      <a:pt x="20250" y="378259"/>
                    </a:lnTo>
                    <a:lnTo>
                      <a:pt x="47249" y="366447"/>
                    </a:lnTo>
                    <a:lnTo>
                      <a:pt x="53998" y="339448"/>
                    </a:lnTo>
                    <a:lnTo>
                      <a:pt x="64123" y="319199"/>
                    </a:lnTo>
                    <a:lnTo>
                      <a:pt x="79310" y="314136"/>
                    </a:lnTo>
                    <a:lnTo>
                      <a:pt x="89435" y="282075"/>
                    </a:lnTo>
                    <a:lnTo>
                      <a:pt x="89435" y="266888"/>
                    </a:lnTo>
                    <a:lnTo>
                      <a:pt x="107997" y="253388"/>
                    </a:lnTo>
                    <a:lnTo>
                      <a:pt x="126559" y="261825"/>
                    </a:lnTo>
                    <a:lnTo>
                      <a:pt x="126559" y="250013"/>
                    </a:lnTo>
                    <a:lnTo>
                      <a:pt x="123184" y="241576"/>
                    </a:lnTo>
                    <a:lnTo>
                      <a:pt x="124871" y="231451"/>
                    </a:lnTo>
                    <a:lnTo>
                      <a:pt x="106309" y="217952"/>
                    </a:lnTo>
                    <a:lnTo>
                      <a:pt x="99560" y="196015"/>
                    </a:lnTo>
                    <a:lnTo>
                      <a:pt x="124871" y="174078"/>
                    </a:lnTo>
                    <a:lnTo>
                      <a:pt x="150183" y="180828"/>
                    </a:lnTo>
                    <a:lnTo>
                      <a:pt x="173807" y="167328"/>
                    </a:lnTo>
                    <a:lnTo>
                      <a:pt x="209244" y="135267"/>
                    </a:lnTo>
                    <a:lnTo>
                      <a:pt x="212619" y="101518"/>
                    </a:lnTo>
                    <a:lnTo>
                      <a:pt x="199119" y="93080"/>
                    </a:lnTo>
                    <a:lnTo>
                      <a:pt x="209244" y="54269"/>
                    </a:lnTo>
                    <a:lnTo>
                      <a:pt x="180557" y="37395"/>
                    </a:lnTo>
                    <a:lnTo>
                      <a:pt x="181847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DD874DEB-7B92-E7D0-D6E1-85B59E80890A}"/>
                </a:ext>
              </a:extLst>
            </p:cNvPr>
            <p:cNvGrpSpPr/>
            <p:nvPr/>
          </p:nvGrpSpPr>
          <p:grpSpPr>
            <a:xfrm>
              <a:off x="7165174" y="1910493"/>
              <a:ext cx="1402946" cy="745905"/>
              <a:chOff x="1240624" y="1910493"/>
              <a:chExt cx="1402946" cy="745905"/>
            </a:xfrm>
          </p:grpSpPr>
          <p:sp>
            <p:nvSpPr>
              <p:cNvPr id="623" name="正方形/長方形 622">
                <a:extLst>
                  <a:ext uri="{FF2B5EF4-FFF2-40B4-BE49-F238E27FC236}">
                    <a16:creationId xmlns:a16="http://schemas.microsoft.com/office/drawing/2014/main" id="{3C424141-025B-FAB3-BD57-B0DAC952C108}"/>
                  </a:ext>
                </a:extLst>
              </p:cNvPr>
              <p:cNvSpPr/>
              <p:nvPr/>
            </p:nvSpPr>
            <p:spPr>
              <a:xfrm rot="20771720">
                <a:off x="2077310" y="1910493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624" name="正方形/長方形 623">
                <a:extLst>
                  <a:ext uri="{FF2B5EF4-FFF2-40B4-BE49-F238E27FC236}">
                    <a16:creationId xmlns:a16="http://schemas.microsoft.com/office/drawing/2014/main" id="{9B82FE90-330D-1CB9-9F18-969E1A736DF9}"/>
                  </a:ext>
                </a:extLst>
              </p:cNvPr>
              <p:cNvSpPr/>
              <p:nvPr/>
            </p:nvSpPr>
            <p:spPr>
              <a:xfrm>
                <a:off x="2374266" y="2194215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625" name="正方形/長方形 624">
                <a:extLst>
                  <a:ext uri="{FF2B5EF4-FFF2-40B4-BE49-F238E27FC236}">
                    <a16:creationId xmlns:a16="http://schemas.microsoft.com/office/drawing/2014/main" id="{0EC32259-F913-1AB9-654B-86E92B1C7238}"/>
                  </a:ext>
                </a:extLst>
              </p:cNvPr>
              <p:cNvSpPr/>
              <p:nvPr/>
            </p:nvSpPr>
            <p:spPr>
              <a:xfrm rot="18900000">
                <a:off x="1240624" y="2502510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</p:grpSp>
      </p:grpSp>
      <p:grpSp>
        <p:nvGrpSpPr>
          <p:cNvPr id="666" name="グループ化 665">
            <a:extLst>
              <a:ext uri="{FF2B5EF4-FFF2-40B4-BE49-F238E27FC236}">
                <a16:creationId xmlns:a16="http://schemas.microsoft.com/office/drawing/2014/main" id="{48FEA746-C1FF-6B17-B5D6-1FB2B9E4D495}"/>
              </a:ext>
            </a:extLst>
          </p:cNvPr>
          <p:cNvGrpSpPr/>
          <p:nvPr/>
        </p:nvGrpSpPr>
        <p:grpSpPr>
          <a:xfrm>
            <a:off x="3619500" y="3741421"/>
            <a:ext cx="2707091" cy="2697176"/>
            <a:chOff x="3619500" y="3741421"/>
            <a:chExt cx="2707091" cy="2697176"/>
          </a:xfrm>
        </p:grpSpPr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EE66D997-421F-234C-F5C2-C2C9C09D54B0}"/>
                </a:ext>
              </a:extLst>
            </p:cNvPr>
            <p:cNvGrpSpPr/>
            <p:nvPr/>
          </p:nvGrpSpPr>
          <p:grpSpPr>
            <a:xfrm>
              <a:off x="3619500" y="3741421"/>
              <a:ext cx="2707091" cy="2697176"/>
              <a:chOff x="670560" y="3741421"/>
              <a:chExt cx="2707091" cy="2697176"/>
            </a:xfrm>
          </p:grpSpPr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CF2DB97B-B21B-5E0D-2E06-C80962831B56}"/>
                  </a:ext>
                </a:extLst>
              </p:cNvPr>
              <p:cNvSpPr/>
              <p:nvPr/>
            </p:nvSpPr>
            <p:spPr>
              <a:xfrm>
                <a:off x="3142923" y="4110880"/>
                <a:ext cx="234728" cy="539452"/>
              </a:xfrm>
              <a:custGeom>
                <a:avLst/>
                <a:gdLst>
                  <a:gd name="connsiteX0" fmla="*/ 234728 w 234728"/>
                  <a:gd name="connsiteY0" fmla="*/ 0 h 539452"/>
                  <a:gd name="connsiteX1" fmla="*/ 234728 w 234728"/>
                  <a:gd name="connsiteY1" fmla="*/ 514447 h 539452"/>
                  <a:gd name="connsiteX2" fmla="*/ 214941 w 234728"/>
                  <a:gd name="connsiteY2" fmla="*/ 509285 h 539452"/>
                  <a:gd name="connsiteX3" fmla="*/ 135752 w 234728"/>
                  <a:gd name="connsiteY3" fmla="*/ 539452 h 539452"/>
                  <a:gd name="connsiteX4" fmla="*/ 130096 w 234728"/>
                  <a:gd name="connsiteY4" fmla="*/ 503629 h 539452"/>
                  <a:gd name="connsiteX5" fmla="*/ 75418 w 234728"/>
                  <a:gd name="connsiteY5" fmla="*/ 469691 h 539452"/>
                  <a:gd name="connsiteX6" fmla="*/ 88616 w 234728"/>
                  <a:gd name="connsiteY6" fmla="*/ 413128 h 539452"/>
                  <a:gd name="connsiteX7" fmla="*/ 22625 w 234728"/>
                  <a:gd name="connsiteY7" fmla="*/ 415013 h 539452"/>
                  <a:gd name="connsiteX8" fmla="*/ 22625 w 234728"/>
                  <a:gd name="connsiteY8" fmla="*/ 362221 h 539452"/>
                  <a:gd name="connsiteX9" fmla="*/ 0 w 234728"/>
                  <a:gd name="connsiteY9" fmla="*/ 300002 h 539452"/>
                  <a:gd name="connsiteX10" fmla="*/ 47136 w 234728"/>
                  <a:gd name="connsiteY10" fmla="*/ 234012 h 539452"/>
                  <a:gd name="connsiteX11" fmla="*/ 98043 w 234728"/>
                  <a:gd name="connsiteY11" fmla="*/ 252866 h 539452"/>
                  <a:gd name="connsiteX0" fmla="*/ 234728 w 448004"/>
                  <a:gd name="connsiteY0" fmla="*/ 0 h 539452"/>
                  <a:gd name="connsiteX1" fmla="*/ 448002 w 448004"/>
                  <a:gd name="connsiteY1" fmla="*/ 273795 h 539452"/>
                  <a:gd name="connsiteX2" fmla="*/ 234728 w 448004"/>
                  <a:gd name="connsiteY2" fmla="*/ 514447 h 539452"/>
                  <a:gd name="connsiteX3" fmla="*/ 214941 w 448004"/>
                  <a:gd name="connsiteY3" fmla="*/ 509285 h 539452"/>
                  <a:gd name="connsiteX4" fmla="*/ 135752 w 448004"/>
                  <a:gd name="connsiteY4" fmla="*/ 539452 h 539452"/>
                  <a:gd name="connsiteX5" fmla="*/ 130096 w 448004"/>
                  <a:gd name="connsiteY5" fmla="*/ 503629 h 539452"/>
                  <a:gd name="connsiteX6" fmla="*/ 75418 w 448004"/>
                  <a:gd name="connsiteY6" fmla="*/ 469691 h 539452"/>
                  <a:gd name="connsiteX7" fmla="*/ 88616 w 448004"/>
                  <a:gd name="connsiteY7" fmla="*/ 413128 h 539452"/>
                  <a:gd name="connsiteX8" fmla="*/ 22625 w 448004"/>
                  <a:gd name="connsiteY8" fmla="*/ 415013 h 539452"/>
                  <a:gd name="connsiteX9" fmla="*/ 22625 w 448004"/>
                  <a:gd name="connsiteY9" fmla="*/ 362221 h 539452"/>
                  <a:gd name="connsiteX10" fmla="*/ 0 w 448004"/>
                  <a:gd name="connsiteY10" fmla="*/ 300002 h 539452"/>
                  <a:gd name="connsiteX11" fmla="*/ 47136 w 448004"/>
                  <a:gd name="connsiteY11" fmla="*/ 234012 h 539452"/>
                  <a:gd name="connsiteX12" fmla="*/ 98043 w 448004"/>
                  <a:gd name="connsiteY12" fmla="*/ 252866 h 539452"/>
                  <a:gd name="connsiteX13" fmla="*/ 234728 w 448004"/>
                  <a:gd name="connsiteY13" fmla="*/ 0 h 539452"/>
                  <a:gd name="connsiteX0" fmla="*/ 448002 w 539442"/>
                  <a:gd name="connsiteY0" fmla="*/ 273795 h 539452"/>
                  <a:gd name="connsiteX1" fmla="*/ 234728 w 539442"/>
                  <a:gd name="connsiteY1" fmla="*/ 514447 h 539452"/>
                  <a:gd name="connsiteX2" fmla="*/ 214941 w 539442"/>
                  <a:gd name="connsiteY2" fmla="*/ 509285 h 539452"/>
                  <a:gd name="connsiteX3" fmla="*/ 135752 w 539442"/>
                  <a:gd name="connsiteY3" fmla="*/ 539452 h 539452"/>
                  <a:gd name="connsiteX4" fmla="*/ 130096 w 539442"/>
                  <a:gd name="connsiteY4" fmla="*/ 503629 h 539452"/>
                  <a:gd name="connsiteX5" fmla="*/ 75418 w 539442"/>
                  <a:gd name="connsiteY5" fmla="*/ 469691 h 539452"/>
                  <a:gd name="connsiteX6" fmla="*/ 88616 w 539442"/>
                  <a:gd name="connsiteY6" fmla="*/ 413128 h 539452"/>
                  <a:gd name="connsiteX7" fmla="*/ 22625 w 539442"/>
                  <a:gd name="connsiteY7" fmla="*/ 415013 h 539452"/>
                  <a:gd name="connsiteX8" fmla="*/ 22625 w 539442"/>
                  <a:gd name="connsiteY8" fmla="*/ 362221 h 539452"/>
                  <a:gd name="connsiteX9" fmla="*/ 0 w 539442"/>
                  <a:gd name="connsiteY9" fmla="*/ 300002 h 539452"/>
                  <a:gd name="connsiteX10" fmla="*/ 47136 w 539442"/>
                  <a:gd name="connsiteY10" fmla="*/ 234012 h 539452"/>
                  <a:gd name="connsiteX11" fmla="*/ 98043 w 539442"/>
                  <a:gd name="connsiteY11" fmla="*/ 252866 h 539452"/>
                  <a:gd name="connsiteX12" fmla="*/ 234728 w 539442"/>
                  <a:gd name="connsiteY12" fmla="*/ 0 h 539452"/>
                  <a:gd name="connsiteX13" fmla="*/ 539442 w 539442"/>
                  <a:gd name="connsiteY13" fmla="*/ 365235 h 539452"/>
                  <a:gd name="connsiteX0" fmla="*/ 234728 w 539442"/>
                  <a:gd name="connsiteY0" fmla="*/ 514447 h 539452"/>
                  <a:gd name="connsiteX1" fmla="*/ 214941 w 539442"/>
                  <a:gd name="connsiteY1" fmla="*/ 509285 h 539452"/>
                  <a:gd name="connsiteX2" fmla="*/ 135752 w 539442"/>
                  <a:gd name="connsiteY2" fmla="*/ 539452 h 539452"/>
                  <a:gd name="connsiteX3" fmla="*/ 130096 w 539442"/>
                  <a:gd name="connsiteY3" fmla="*/ 503629 h 539452"/>
                  <a:gd name="connsiteX4" fmla="*/ 75418 w 539442"/>
                  <a:gd name="connsiteY4" fmla="*/ 469691 h 539452"/>
                  <a:gd name="connsiteX5" fmla="*/ 88616 w 539442"/>
                  <a:gd name="connsiteY5" fmla="*/ 413128 h 539452"/>
                  <a:gd name="connsiteX6" fmla="*/ 22625 w 539442"/>
                  <a:gd name="connsiteY6" fmla="*/ 415013 h 539452"/>
                  <a:gd name="connsiteX7" fmla="*/ 22625 w 539442"/>
                  <a:gd name="connsiteY7" fmla="*/ 362221 h 539452"/>
                  <a:gd name="connsiteX8" fmla="*/ 0 w 539442"/>
                  <a:gd name="connsiteY8" fmla="*/ 300002 h 539452"/>
                  <a:gd name="connsiteX9" fmla="*/ 47136 w 539442"/>
                  <a:gd name="connsiteY9" fmla="*/ 234012 h 539452"/>
                  <a:gd name="connsiteX10" fmla="*/ 98043 w 539442"/>
                  <a:gd name="connsiteY10" fmla="*/ 252866 h 539452"/>
                  <a:gd name="connsiteX11" fmla="*/ 234728 w 539442"/>
                  <a:gd name="connsiteY11" fmla="*/ 0 h 539452"/>
                  <a:gd name="connsiteX12" fmla="*/ 539442 w 539442"/>
                  <a:gd name="connsiteY12" fmla="*/ 365235 h 539452"/>
                  <a:gd name="connsiteX0" fmla="*/ 234728 w 234728"/>
                  <a:gd name="connsiteY0" fmla="*/ 514447 h 539452"/>
                  <a:gd name="connsiteX1" fmla="*/ 214941 w 234728"/>
                  <a:gd name="connsiteY1" fmla="*/ 509285 h 539452"/>
                  <a:gd name="connsiteX2" fmla="*/ 135752 w 234728"/>
                  <a:gd name="connsiteY2" fmla="*/ 539452 h 539452"/>
                  <a:gd name="connsiteX3" fmla="*/ 130096 w 234728"/>
                  <a:gd name="connsiteY3" fmla="*/ 503629 h 539452"/>
                  <a:gd name="connsiteX4" fmla="*/ 75418 w 234728"/>
                  <a:gd name="connsiteY4" fmla="*/ 469691 h 539452"/>
                  <a:gd name="connsiteX5" fmla="*/ 88616 w 234728"/>
                  <a:gd name="connsiteY5" fmla="*/ 413128 h 539452"/>
                  <a:gd name="connsiteX6" fmla="*/ 22625 w 234728"/>
                  <a:gd name="connsiteY6" fmla="*/ 415013 h 539452"/>
                  <a:gd name="connsiteX7" fmla="*/ 22625 w 234728"/>
                  <a:gd name="connsiteY7" fmla="*/ 362221 h 539452"/>
                  <a:gd name="connsiteX8" fmla="*/ 0 w 234728"/>
                  <a:gd name="connsiteY8" fmla="*/ 300002 h 539452"/>
                  <a:gd name="connsiteX9" fmla="*/ 47136 w 234728"/>
                  <a:gd name="connsiteY9" fmla="*/ 234012 h 539452"/>
                  <a:gd name="connsiteX10" fmla="*/ 98043 w 234728"/>
                  <a:gd name="connsiteY10" fmla="*/ 252866 h 539452"/>
                  <a:gd name="connsiteX11" fmla="*/ 234728 w 234728"/>
                  <a:gd name="connsiteY11" fmla="*/ 0 h 539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4728" h="539452">
                    <a:moveTo>
                      <a:pt x="234728" y="514447"/>
                    </a:moveTo>
                    <a:lnTo>
                      <a:pt x="214941" y="509285"/>
                    </a:lnTo>
                    <a:lnTo>
                      <a:pt x="135752" y="539452"/>
                    </a:lnTo>
                    <a:lnTo>
                      <a:pt x="130096" y="503629"/>
                    </a:lnTo>
                    <a:lnTo>
                      <a:pt x="75418" y="469691"/>
                    </a:lnTo>
                    <a:lnTo>
                      <a:pt x="88616" y="413128"/>
                    </a:lnTo>
                    <a:lnTo>
                      <a:pt x="22625" y="415013"/>
                    </a:lnTo>
                    <a:lnTo>
                      <a:pt x="22625" y="362221"/>
                    </a:lnTo>
                    <a:lnTo>
                      <a:pt x="0" y="300002"/>
                    </a:lnTo>
                    <a:lnTo>
                      <a:pt x="47136" y="234012"/>
                    </a:lnTo>
                    <a:lnTo>
                      <a:pt x="98043" y="252866"/>
                    </a:lnTo>
                    <a:lnTo>
                      <a:pt x="234728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A5A6F412-149E-7993-BF51-3542998B4EA0}"/>
                  </a:ext>
                </a:extLst>
              </p:cNvPr>
              <p:cNvSpPr/>
              <p:nvPr/>
            </p:nvSpPr>
            <p:spPr>
              <a:xfrm>
                <a:off x="670561" y="5315891"/>
                <a:ext cx="1850171" cy="1122705"/>
              </a:xfrm>
              <a:custGeom>
                <a:avLst/>
                <a:gdLst>
                  <a:gd name="connsiteX0" fmla="*/ 669890 w 1850171"/>
                  <a:gd name="connsiteY0" fmla="*/ 0 h 1122705"/>
                  <a:gd name="connsiteX1" fmla="*/ 696287 w 1850171"/>
                  <a:gd name="connsiteY1" fmla="*/ 37709 h 1122705"/>
                  <a:gd name="connsiteX2" fmla="*/ 726453 w 1850171"/>
                  <a:gd name="connsiteY2" fmla="*/ 71647 h 1122705"/>
                  <a:gd name="connsiteX3" fmla="*/ 786787 w 1850171"/>
                  <a:gd name="connsiteY3" fmla="*/ 79188 h 1122705"/>
                  <a:gd name="connsiteX4" fmla="*/ 854663 w 1850171"/>
                  <a:gd name="connsiteY4" fmla="*/ 101813 h 1122705"/>
                  <a:gd name="connsiteX5" fmla="*/ 903684 w 1850171"/>
                  <a:gd name="connsiteY5" fmla="*/ 101813 h 1122705"/>
                  <a:gd name="connsiteX6" fmla="*/ 937622 w 1850171"/>
                  <a:gd name="connsiteY6" fmla="*/ 105584 h 1122705"/>
                  <a:gd name="connsiteX7" fmla="*/ 982872 w 1850171"/>
                  <a:gd name="connsiteY7" fmla="*/ 98043 h 1122705"/>
                  <a:gd name="connsiteX8" fmla="*/ 1062060 w 1850171"/>
                  <a:gd name="connsiteY8" fmla="*/ 173460 h 1122705"/>
                  <a:gd name="connsiteX9" fmla="*/ 1163874 w 1850171"/>
                  <a:gd name="connsiteY9" fmla="*/ 192314 h 1122705"/>
                  <a:gd name="connsiteX10" fmla="*/ 1209124 w 1850171"/>
                  <a:gd name="connsiteY10" fmla="*/ 147064 h 1122705"/>
                  <a:gd name="connsiteX11" fmla="*/ 1212895 w 1850171"/>
                  <a:gd name="connsiteY11" fmla="*/ 113126 h 1122705"/>
                  <a:gd name="connsiteX12" fmla="*/ 1258145 w 1850171"/>
                  <a:gd name="connsiteY12" fmla="*/ 98043 h 1122705"/>
                  <a:gd name="connsiteX13" fmla="*/ 1277000 w 1850171"/>
                  <a:gd name="connsiteY13" fmla="*/ 135751 h 1122705"/>
                  <a:gd name="connsiteX14" fmla="*/ 1303396 w 1850171"/>
                  <a:gd name="connsiteY14" fmla="*/ 131980 h 1122705"/>
                  <a:gd name="connsiteX15" fmla="*/ 1344875 w 1850171"/>
                  <a:gd name="connsiteY15" fmla="*/ 124439 h 1122705"/>
                  <a:gd name="connsiteX16" fmla="*/ 1344875 w 1850171"/>
                  <a:gd name="connsiteY16" fmla="*/ 181001 h 1122705"/>
                  <a:gd name="connsiteX17" fmla="*/ 1378813 w 1850171"/>
                  <a:gd name="connsiteY17" fmla="*/ 207397 h 1122705"/>
                  <a:gd name="connsiteX18" fmla="*/ 1401438 w 1850171"/>
                  <a:gd name="connsiteY18" fmla="*/ 365773 h 1122705"/>
                  <a:gd name="connsiteX19" fmla="*/ 1386355 w 1850171"/>
                  <a:gd name="connsiteY19" fmla="*/ 418565 h 1122705"/>
                  <a:gd name="connsiteX20" fmla="*/ 1510793 w 1850171"/>
                  <a:gd name="connsiteY20" fmla="*/ 418565 h 1122705"/>
                  <a:gd name="connsiteX21" fmla="*/ 1589981 w 1850171"/>
                  <a:gd name="connsiteY21" fmla="*/ 448732 h 1122705"/>
                  <a:gd name="connsiteX22" fmla="*/ 1589981 w 1850171"/>
                  <a:gd name="connsiteY22" fmla="*/ 490212 h 1122705"/>
                  <a:gd name="connsiteX23" fmla="*/ 1616378 w 1850171"/>
                  <a:gd name="connsiteY23" fmla="*/ 520379 h 1122705"/>
                  <a:gd name="connsiteX24" fmla="*/ 1563585 w 1850171"/>
                  <a:gd name="connsiteY24" fmla="*/ 561858 h 1122705"/>
                  <a:gd name="connsiteX25" fmla="*/ 1571127 w 1850171"/>
                  <a:gd name="connsiteY25" fmla="*/ 592025 h 1122705"/>
                  <a:gd name="connsiteX26" fmla="*/ 1597523 w 1850171"/>
                  <a:gd name="connsiteY26" fmla="*/ 599567 h 1122705"/>
                  <a:gd name="connsiteX27" fmla="*/ 1646544 w 1850171"/>
                  <a:gd name="connsiteY27" fmla="*/ 690067 h 1122705"/>
                  <a:gd name="connsiteX28" fmla="*/ 1688024 w 1850171"/>
                  <a:gd name="connsiteY28" fmla="*/ 690067 h 1122705"/>
                  <a:gd name="connsiteX29" fmla="*/ 1729503 w 1850171"/>
                  <a:gd name="connsiteY29" fmla="*/ 724005 h 1122705"/>
                  <a:gd name="connsiteX30" fmla="*/ 1850171 w 1850171"/>
                  <a:gd name="connsiteY30" fmla="*/ 716463 h 1122705"/>
                  <a:gd name="connsiteX31" fmla="*/ 1827546 w 1850171"/>
                  <a:gd name="connsiteY31" fmla="*/ 746630 h 1122705"/>
                  <a:gd name="connsiteX32" fmla="*/ 1778525 w 1850171"/>
                  <a:gd name="connsiteY32" fmla="*/ 799422 h 1122705"/>
                  <a:gd name="connsiteX33" fmla="*/ 1680482 w 1850171"/>
                  <a:gd name="connsiteY33" fmla="*/ 1036986 h 1122705"/>
                  <a:gd name="connsiteX34" fmla="*/ 1657266 w 1850171"/>
                  <a:gd name="connsiteY34" fmla="*/ 1122705 h 1122705"/>
                  <a:gd name="connsiteX35" fmla="*/ 1351743 w 1850171"/>
                  <a:gd name="connsiteY35" fmla="*/ 1122705 h 1122705"/>
                  <a:gd name="connsiteX36" fmla="*/ 1337334 w 1850171"/>
                  <a:gd name="connsiteY36" fmla="*/ 1101091 h 1122705"/>
                  <a:gd name="connsiteX37" fmla="*/ 1337334 w 1850171"/>
                  <a:gd name="connsiteY37" fmla="*/ 1036986 h 1122705"/>
                  <a:gd name="connsiteX38" fmla="*/ 1194041 w 1850171"/>
                  <a:gd name="connsiteY38" fmla="*/ 954027 h 1122705"/>
                  <a:gd name="connsiteX39" fmla="*/ 1171416 w 1850171"/>
                  <a:gd name="connsiteY39" fmla="*/ 882381 h 1122705"/>
                  <a:gd name="connsiteX40" fmla="*/ 1152561 w 1850171"/>
                  <a:gd name="connsiteY40" fmla="*/ 855985 h 1122705"/>
                  <a:gd name="connsiteX41" fmla="*/ 997956 w 1850171"/>
                  <a:gd name="connsiteY41" fmla="*/ 825818 h 1122705"/>
                  <a:gd name="connsiteX42" fmla="*/ 835809 w 1850171"/>
                  <a:gd name="connsiteY42" fmla="*/ 784339 h 1122705"/>
                  <a:gd name="connsiteX43" fmla="*/ 805642 w 1850171"/>
                  <a:gd name="connsiteY43" fmla="*/ 750401 h 1122705"/>
                  <a:gd name="connsiteX44" fmla="*/ 586931 w 1850171"/>
                  <a:gd name="connsiteY44" fmla="*/ 788110 h 1122705"/>
                  <a:gd name="connsiteX45" fmla="*/ 515285 w 1850171"/>
                  <a:gd name="connsiteY45" fmla="*/ 840902 h 1122705"/>
                  <a:gd name="connsiteX46" fmla="*/ 281492 w 1850171"/>
                  <a:gd name="connsiteY46" fmla="*/ 965340 h 1122705"/>
                  <a:gd name="connsiteX47" fmla="*/ 232470 w 1850171"/>
                  <a:gd name="connsiteY47" fmla="*/ 976652 h 1122705"/>
                  <a:gd name="connsiteX48" fmla="*/ 115573 w 1850171"/>
                  <a:gd name="connsiteY48" fmla="*/ 1021903 h 1122705"/>
                  <a:gd name="connsiteX49" fmla="*/ 92948 w 1850171"/>
                  <a:gd name="connsiteY49" fmla="*/ 1048299 h 1122705"/>
                  <a:gd name="connsiteX50" fmla="*/ 55240 w 1850171"/>
                  <a:gd name="connsiteY50" fmla="*/ 1108632 h 1122705"/>
                  <a:gd name="connsiteX51" fmla="*/ 28844 w 1850171"/>
                  <a:gd name="connsiteY51" fmla="*/ 1101091 h 1122705"/>
                  <a:gd name="connsiteX52" fmla="*/ 0 w 1850171"/>
                  <a:gd name="connsiteY52" fmla="*/ 1091476 h 1122705"/>
                  <a:gd name="connsiteX53" fmla="*/ 0 w 1850171"/>
                  <a:gd name="connsiteY53" fmla="*/ 124948 h 1122705"/>
                  <a:gd name="connsiteX54" fmla="*/ 70323 w 1850171"/>
                  <a:gd name="connsiteY54" fmla="*/ 143293 h 1122705"/>
                  <a:gd name="connsiteX55" fmla="*/ 130657 w 1850171"/>
                  <a:gd name="connsiteY55" fmla="*/ 98043 h 1122705"/>
                  <a:gd name="connsiteX56" fmla="*/ 187220 w 1850171"/>
                  <a:gd name="connsiteY56" fmla="*/ 113126 h 1122705"/>
                  <a:gd name="connsiteX57" fmla="*/ 209845 w 1850171"/>
                  <a:gd name="connsiteY57" fmla="*/ 86730 h 1122705"/>
                  <a:gd name="connsiteX58" fmla="*/ 262637 w 1850171"/>
                  <a:gd name="connsiteY58" fmla="*/ 105584 h 1122705"/>
                  <a:gd name="connsiteX59" fmla="*/ 379534 w 1850171"/>
                  <a:gd name="connsiteY59" fmla="*/ 113126 h 1122705"/>
                  <a:gd name="connsiteX60" fmla="*/ 458722 w 1850171"/>
                  <a:gd name="connsiteY60" fmla="*/ 3771 h 1122705"/>
                  <a:gd name="connsiteX61" fmla="*/ 526598 w 1850171"/>
                  <a:gd name="connsiteY61" fmla="*/ 33938 h 1122705"/>
                  <a:gd name="connsiteX62" fmla="*/ 571848 w 1850171"/>
                  <a:gd name="connsiteY62" fmla="*/ 7542 h 1122705"/>
                  <a:gd name="connsiteX63" fmla="*/ 624640 w 1850171"/>
                  <a:gd name="connsiteY63" fmla="*/ 18855 h 112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850171" h="1122705">
                    <a:moveTo>
                      <a:pt x="669890" y="0"/>
                    </a:moveTo>
                    <a:lnTo>
                      <a:pt x="696287" y="37709"/>
                    </a:lnTo>
                    <a:lnTo>
                      <a:pt x="726453" y="71647"/>
                    </a:lnTo>
                    <a:lnTo>
                      <a:pt x="786787" y="79188"/>
                    </a:lnTo>
                    <a:lnTo>
                      <a:pt x="854663" y="101813"/>
                    </a:lnTo>
                    <a:lnTo>
                      <a:pt x="903684" y="101813"/>
                    </a:lnTo>
                    <a:lnTo>
                      <a:pt x="937622" y="105584"/>
                    </a:lnTo>
                    <a:lnTo>
                      <a:pt x="982872" y="98043"/>
                    </a:lnTo>
                    <a:lnTo>
                      <a:pt x="1062060" y="173460"/>
                    </a:lnTo>
                    <a:lnTo>
                      <a:pt x="1163874" y="192314"/>
                    </a:lnTo>
                    <a:lnTo>
                      <a:pt x="1209124" y="147064"/>
                    </a:lnTo>
                    <a:lnTo>
                      <a:pt x="1212895" y="113126"/>
                    </a:lnTo>
                    <a:lnTo>
                      <a:pt x="1258145" y="98043"/>
                    </a:lnTo>
                    <a:lnTo>
                      <a:pt x="1277000" y="135751"/>
                    </a:lnTo>
                    <a:lnTo>
                      <a:pt x="1303396" y="131980"/>
                    </a:lnTo>
                    <a:lnTo>
                      <a:pt x="1344875" y="124439"/>
                    </a:lnTo>
                    <a:lnTo>
                      <a:pt x="1344875" y="181001"/>
                    </a:lnTo>
                    <a:lnTo>
                      <a:pt x="1378813" y="207397"/>
                    </a:lnTo>
                    <a:lnTo>
                      <a:pt x="1401438" y="365773"/>
                    </a:lnTo>
                    <a:lnTo>
                      <a:pt x="1386355" y="418565"/>
                    </a:lnTo>
                    <a:lnTo>
                      <a:pt x="1510793" y="418565"/>
                    </a:lnTo>
                    <a:lnTo>
                      <a:pt x="1589981" y="448732"/>
                    </a:lnTo>
                    <a:lnTo>
                      <a:pt x="1589981" y="490212"/>
                    </a:lnTo>
                    <a:lnTo>
                      <a:pt x="1616378" y="520379"/>
                    </a:lnTo>
                    <a:lnTo>
                      <a:pt x="1563585" y="561858"/>
                    </a:lnTo>
                    <a:lnTo>
                      <a:pt x="1571127" y="592025"/>
                    </a:lnTo>
                    <a:lnTo>
                      <a:pt x="1597523" y="599567"/>
                    </a:lnTo>
                    <a:lnTo>
                      <a:pt x="1646544" y="690067"/>
                    </a:lnTo>
                    <a:lnTo>
                      <a:pt x="1688024" y="690067"/>
                    </a:lnTo>
                    <a:lnTo>
                      <a:pt x="1729503" y="724005"/>
                    </a:lnTo>
                    <a:lnTo>
                      <a:pt x="1850171" y="716463"/>
                    </a:lnTo>
                    <a:lnTo>
                      <a:pt x="1827546" y="746630"/>
                    </a:lnTo>
                    <a:lnTo>
                      <a:pt x="1778525" y="799422"/>
                    </a:lnTo>
                    <a:lnTo>
                      <a:pt x="1680482" y="1036986"/>
                    </a:lnTo>
                    <a:lnTo>
                      <a:pt x="1657266" y="1122705"/>
                    </a:lnTo>
                    <a:lnTo>
                      <a:pt x="1351743" y="1122705"/>
                    </a:lnTo>
                    <a:lnTo>
                      <a:pt x="1337334" y="1101091"/>
                    </a:lnTo>
                    <a:lnTo>
                      <a:pt x="1337334" y="1036986"/>
                    </a:lnTo>
                    <a:lnTo>
                      <a:pt x="1194041" y="954027"/>
                    </a:lnTo>
                    <a:lnTo>
                      <a:pt x="1171416" y="882381"/>
                    </a:lnTo>
                    <a:lnTo>
                      <a:pt x="1152561" y="855985"/>
                    </a:lnTo>
                    <a:lnTo>
                      <a:pt x="997956" y="825818"/>
                    </a:lnTo>
                    <a:lnTo>
                      <a:pt x="835809" y="784339"/>
                    </a:lnTo>
                    <a:lnTo>
                      <a:pt x="805642" y="750401"/>
                    </a:lnTo>
                    <a:lnTo>
                      <a:pt x="586931" y="788110"/>
                    </a:lnTo>
                    <a:lnTo>
                      <a:pt x="515285" y="840902"/>
                    </a:lnTo>
                    <a:lnTo>
                      <a:pt x="281492" y="965340"/>
                    </a:lnTo>
                    <a:lnTo>
                      <a:pt x="232470" y="976652"/>
                    </a:lnTo>
                    <a:lnTo>
                      <a:pt x="115573" y="1021903"/>
                    </a:lnTo>
                    <a:lnTo>
                      <a:pt x="92948" y="1048299"/>
                    </a:lnTo>
                    <a:lnTo>
                      <a:pt x="55240" y="1108632"/>
                    </a:lnTo>
                    <a:lnTo>
                      <a:pt x="28844" y="1101091"/>
                    </a:lnTo>
                    <a:lnTo>
                      <a:pt x="0" y="1091476"/>
                    </a:lnTo>
                    <a:lnTo>
                      <a:pt x="0" y="124948"/>
                    </a:lnTo>
                    <a:lnTo>
                      <a:pt x="70323" y="143293"/>
                    </a:lnTo>
                    <a:lnTo>
                      <a:pt x="130657" y="98043"/>
                    </a:lnTo>
                    <a:lnTo>
                      <a:pt x="187220" y="113126"/>
                    </a:lnTo>
                    <a:lnTo>
                      <a:pt x="209845" y="86730"/>
                    </a:lnTo>
                    <a:lnTo>
                      <a:pt x="262637" y="105584"/>
                    </a:lnTo>
                    <a:lnTo>
                      <a:pt x="379534" y="113126"/>
                    </a:lnTo>
                    <a:lnTo>
                      <a:pt x="458722" y="3771"/>
                    </a:lnTo>
                    <a:lnTo>
                      <a:pt x="526598" y="33938"/>
                    </a:lnTo>
                    <a:lnTo>
                      <a:pt x="571848" y="7542"/>
                    </a:lnTo>
                    <a:lnTo>
                      <a:pt x="624640" y="18855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5A822F5E-64E0-78C0-E561-B57B7F125B79}"/>
                  </a:ext>
                </a:extLst>
              </p:cNvPr>
              <p:cNvSpPr/>
              <p:nvPr/>
            </p:nvSpPr>
            <p:spPr>
              <a:xfrm>
                <a:off x="2209635" y="3822625"/>
                <a:ext cx="395941" cy="329949"/>
              </a:xfrm>
              <a:custGeom>
                <a:avLst/>
                <a:gdLst>
                  <a:gd name="connsiteX0" fmla="*/ 342900 w 666750"/>
                  <a:gd name="connsiteY0" fmla="*/ 38100 h 555625"/>
                  <a:gd name="connsiteX1" fmla="*/ 279400 w 666750"/>
                  <a:gd name="connsiteY1" fmla="*/ 130175 h 555625"/>
                  <a:gd name="connsiteX2" fmla="*/ 190500 w 666750"/>
                  <a:gd name="connsiteY2" fmla="*/ 158750 h 555625"/>
                  <a:gd name="connsiteX3" fmla="*/ 114300 w 666750"/>
                  <a:gd name="connsiteY3" fmla="*/ 180975 h 555625"/>
                  <a:gd name="connsiteX4" fmla="*/ 82550 w 666750"/>
                  <a:gd name="connsiteY4" fmla="*/ 158750 h 555625"/>
                  <a:gd name="connsiteX5" fmla="*/ 57150 w 666750"/>
                  <a:gd name="connsiteY5" fmla="*/ 200025 h 555625"/>
                  <a:gd name="connsiteX6" fmla="*/ 66675 w 666750"/>
                  <a:gd name="connsiteY6" fmla="*/ 269875 h 555625"/>
                  <a:gd name="connsiteX7" fmla="*/ 0 w 666750"/>
                  <a:gd name="connsiteY7" fmla="*/ 282575 h 555625"/>
                  <a:gd name="connsiteX8" fmla="*/ 3175 w 666750"/>
                  <a:gd name="connsiteY8" fmla="*/ 330200 h 555625"/>
                  <a:gd name="connsiteX9" fmla="*/ 25400 w 666750"/>
                  <a:gd name="connsiteY9" fmla="*/ 381000 h 555625"/>
                  <a:gd name="connsiteX10" fmla="*/ 161925 w 666750"/>
                  <a:gd name="connsiteY10" fmla="*/ 304800 h 555625"/>
                  <a:gd name="connsiteX11" fmla="*/ 231775 w 666750"/>
                  <a:gd name="connsiteY11" fmla="*/ 314325 h 555625"/>
                  <a:gd name="connsiteX12" fmla="*/ 266700 w 666750"/>
                  <a:gd name="connsiteY12" fmla="*/ 317500 h 555625"/>
                  <a:gd name="connsiteX13" fmla="*/ 288925 w 666750"/>
                  <a:gd name="connsiteY13" fmla="*/ 371475 h 555625"/>
                  <a:gd name="connsiteX14" fmla="*/ 254000 w 666750"/>
                  <a:gd name="connsiteY14" fmla="*/ 444500 h 555625"/>
                  <a:gd name="connsiteX15" fmla="*/ 254000 w 666750"/>
                  <a:gd name="connsiteY15" fmla="*/ 473075 h 555625"/>
                  <a:gd name="connsiteX16" fmla="*/ 266700 w 666750"/>
                  <a:gd name="connsiteY16" fmla="*/ 501650 h 555625"/>
                  <a:gd name="connsiteX17" fmla="*/ 254000 w 666750"/>
                  <a:gd name="connsiteY17" fmla="*/ 523875 h 555625"/>
                  <a:gd name="connsiteX18" fmla="*/ 298450 w 666750"/>
                  <a:gd name="connsiteY18" fmla="*/ 555625 h 555625"/>
                  <a:gd name="connsiteX19" fmla="*/ 317500 w 666750"/>
                  <a:gd name="connsiteY19" fmla="*/ 523875 h 555625"/>
                  <a:gd name="connsiteX20" fmla="*/ 317500 w 666750"/>
                  <a:gd name="connsiteY20" fmla="*/ 485775 h 555625"/>
                  <a:gd name="connsiteX21" fmla="*/ 352425 w 666750"/>
                  <a:gd name="connsiteY21" fmla="*/ 400050 h 555625"/>
                  <a:gd name="connsiteX22" fmla="*/ 371475 w 666750"/>
                  <a:gd name="connsiteY22" fmla="*/ 368300 h 555625"/>
                  <a:gd name="connsiteX23" fmla="*/ 485775 w 666750"/>
                  <a:gd name="connsiteY23" fmla="*/ 330200 h 555625"/>
                  <a:gd name="connsiteX24" fmla="*/ 511175 w 666750"/>
                  <a:gd name="connsiteY24" fmla="*/ 342900 h 555625"/>
                  <a:gd name="connsiteX25" fmla="*/ 514350 w 666750"/>
                  <a:gd name="connsiteY25" fmla="*/ 403225 h 555625"/>
                  <a:gd name="connsiteX26" fmla="*/ 584200 w 666750"/>
                  <a:gd name="connsiteY26" fmla="*/ 460375 h 555625"/>
                  <a:gd name="connsiteX27" fmla="*/ 635000 w 666750"/>
                  <a:gd name="connsiteY27" fmla="*/ 374650 h 555625"/>
                  <a:gd name="connsiteX28" fmla="*/ 635000 w 666750"/>
                  <a:gd name="connsiteY28" fmla="*/ 307975 h 555625"/>
                  <a:gd name="connsiteX29" fmla="*/ 619125 w 666750"/>
                  <a:gd name="connsiteY29" fmla="*/ 260350 h 555625"/>
                  <a:gd name="connsiteX30" fmla="*/ 647700 w 666750"/>
                  <a:gd name="connsiteY30" fmla="*/ 187325 h 555625"/>
                  <a:gd name="connsiteX31" fmla="*/ 666750 w 666750"/>
                  <a:gd name="connsiteY31" fmla="*/ 117475 h 555625"/>
                  <a:gd name="connsiteX32" fmla="*/ 631825 w 666750"/>
                  <a:gd name="connsiteY32" fmla="*/ 95250 h 555625"/>
                  <a:gd name="connsiteX33" fmla="*/ 635000 w 666750"/>
                  <a:gd name="connsiteY33" fmla="*/ 9525 h 555625"/>
                  <a:gd name="connsiteX34" fmla="*/ 558800 w 666750"/>
                  <a:gd name="connsiteY34" fmla="*/ 0 h 555625"/>
                  <a:gd name="connsiteX35" fmla="*/ 431800 w 666750"/>
                  <a:gd name="connsiteY35" fmla="*/ 76200 h 555625"/>
                  <a:gd name="connsiteX36" fmla="*/ 342900 w 666750"/>
                  <a:gd name="connsiteY36" fmla="*/ 38100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6750" h="555625">
                    <a:moveTo>
                      <a:pt x="342900" y="38100"/>
                    </a:moveTo>
                    <a:lnTo>
                      <a:pt x="279400" y="130175"/>
                    </a:lnTo>
                    <a:lnTo>
                      <a:pt x="190500" y="158750"/>
                    </a:lnTo>
                    <a:lnTo>
                      <a:pt x="114300" y="180975"/>
                    </a:lnTo>
                    <a:lnTo>
                      <a:pt x="82550" y="158750"/>
                    </a:lnTo>
                    <a:lnTo>
                      <a:pt x="57150" y="200025"/>
                    </a:lnTo>
                    <a:lnTo>
                      <a:pt x="66675" y="269875"/>
                    </a:lnTo>
                    <a:lnTo>
                      <a:pt x="0" y="282575"/>
                    </a:lnTo>
                    <a:lnTo>
                      <a:pt x="3175" y="330200"/>
                    </a:lnTo>
                    <a:lnTo>
                      <a:pt x="25400" y="381000"/>
                    </a:lnTo>
                    <a:lnTo>
                      <a:pt x="161925" y="304800"/>
                    </a:lnTo>
                    <a:lnTo>
                      <a:pt x="231775" y="314325"/>
                    </a:lnTo>
                    <a:lnTo>
                      <a:pt x="266700" y="317500"/>
                    </a:lnTo>
                    <a:lnTo>
                      <a:pt x="288925" y="371475"/>
                    </a:lnTo>
                    <a:lnTo>
                      <a:pt x="254000" y="444500"/>
                    </a:lnTo>
                    <a:lnTo>
                      <a:pt x="254000" y="473075"/>
                    </a:lnTo>
                    <a:lnTo>
                      <a:pt x="266700" y="501650"/>
                    </a:lnTo>
                    <a:lnTo>
                      <a:pt x="254000" y="523875"/>
                    </a:lnTo>
                    <a:lnTo>
                      <a:pt x="298450" y="555625"/>
                    </a:lnTo>
                    <a:lnTo>
                      <a:pt x="317500" y="523875"/>
                    </a:lnTo>
                    <a:lnTo>
                      <a:pt x="317500" y="485775"/>
                    </a:lnTo>
                    <a:lnTo>
                      <a:pt x="352425" y="400050"/>
                    </a:lnTo>
                    <a:lnTo>
                      <a:pt x="371475" y="368300"/>
                    </a:lnTo>
                    <a:lnTo>
                      <a:pt x="485775" y="330200"/>
                    </a:lnTo>
                    <a:lnTo>
                      <a:pt x="511175" y="342900"/>
                    </a:lnTo>
                    <a:lnTo>
                      <a:pt x="514350" y="403225"/>
                    </a:lnTo>
                    <a:lnTo>
                      <a:pt x="584200" y="460375"/>
                    </a:lnTo>
                    <a:lnTo>
                      <a:pt x="635000" y="374650"/>
                    </a:lnTo>
                    <a:lnTo>
                      <a:pt x="635000" y="307975"/>
                    </a:lnTo>
                    <a:lnTo>
                      <a:pt x="619125" y="260350"/>
                    </a:lnTo>
                    <a:lnTo>
                      <a:pt x="647700" y="187325"/>
                    </a:lnTo>
                    <a:lnTo>
                      <a:pt x="666750" y="117475"/>
                    </a:lnTo>
                    <a:lnTo>
                      <a:pt x="631825" y="95250"/>
                    </a:lnTo>
                    <a:lnTo>
                      <a:pt x="635000" y="9525"/>
                    </a:lnTo>
                    <a:lnTo>
                      <a:pt x="558800" y="0"/>
                    </a:lnTo>
                    <a:lnTo>
                      <a:pt x="431800" y="76200"/>
                    </a:lnTo>
                    <a:lnTo>
                      <a:pt x="342900" y="3810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F218A48F-9622-D95B-301D-FA557B80FAF8}"/>
                  </a:ext>
                </a:extLst>
              </p:cNvPr>
              <p:cNvSpPr/>
              <p:nvPr/>
            </p:nvSpPr>
            <p:spPr>
              <a:xfrm>
                <a:off x="1343993" y="4524007"/>
                <a:ext cx="1945995" cy="1515886"/>
              </a:xfrm>
              <a:custGeom>
                <a:avLst/>
                <a:gdLst>
                  <a:gd name="connsiteX0" fmla="*/ 2832482 w 3276982"/>
                  <a:gd name="connsiteY0" fmla="*/ 0 h 2552700"/>
                  <a:gd name="connsiteX1" fmla="*/ 2845182 w 3276982"/>
                  <a:gd name="connsiteY1" fmla="*/ 50800 h 2552700"/>
                  <a:gd name="connsiteX2" fmla="*/ 2832482 w 3276982"/>
                  <a:gd name="connsiteY2" fmla="*/ 120652 h 2552700"/>
                  <a:gd name="connsiteX3" fmla="*/ 2826132 w 3276982"/>
                  <a:gd name="connsiteY3" fmla="*/ 158748 h 2552700"/>
                  <a:gd name="connsiteX4" fmla="*/ 2857882 w 3276982"/>
                  <a:gd name="connsiteY4" fmla="*/ 209548 h 2552700"/>
                  <a:gd name="connsiteX5" fmla="*/ 2953132 w 3276982"/>
                  <a:gd name="connsiteY5" fmla="*/ 241300 h 2552700"/>
                  <a:gd name="connsiteX6" fmla="*/ 2953132 w 3276982"/>
                  <a:gd name="connsiteY6" fmla="*/ 323852 h 2552700"/>
                  <a:gd name="connsiteX7" fmla="*/ 2915032 w 3276982"/>
                  <a:gd name="connsiteY7" fmla="*/ 361948 h 2552700"/>
                  <a:gd name="connsiteX8" fmla="*/ 2921382 w 3276982"/>
                  <a:gd name="connsiteY8" fmla="*/ 393700 h 2552700"/>
                  <a:gd name="connsiteX9" fmla="*/ 2864232 w 3276982"/>
                  <a:gd name="connsiteY9" fmla="*/ 482600 h 2552700"/>
                  <a:gd name="connsiteX10" fmla="*/ 2826132 w 3276982"/>
                  <a:gd name="connsiteY10" fmla="*/ 736600 h 2552700"/>
                  <a:gd name="connsiteX11" fmla="*/ 2832482 w 3276982"/>
                  <a:gd name="connsiteY11" fmla="*/ 838200 h 2552700"/>
                  <a:gd name="connsiteX12" fmla="*/ 2832482 w 3276982"/>
                  <a:gd name="connsiteY12" fmla="*/ 882652 h 2552700"/>
                  <a:gd name="connsiteX13" fmla="*/ 2883282 w 3276982"/>
                  <a:gd name="connsiteY13" fmla="*/ 914400 h 2552700"/>
                  <a:gd name="connsiteX14" fmla="*/ 2927732 w 3276982"/>
                  <a:gd name="connsiteY14" fmla="*/ 914400 h 2552700"/>
                  <a:gd name="connsiteX15" fmla="*/ 2972182 w 3276982"/>
                  <a:gd name="connsiteY15" fmla="*/ 869948 h 2552700"/>
                  <a:gd name="connsiteX16" fmla="*/ 3035682 w 3276982"/>
                  <a:gd name="connsiteY16" fmla="*/ 1035052 h 2552700"/>
                  <a:gd name="connsiteX17" fmla="*/ 3162682 w 3276982"/>
                  <a:gd name="connsiteY17" fmla="*/ 1098548 h 2552700"/>
                  <a:gd name="connsiteX18" fmla="*/ 3175382 w 3276982"/>
                  <a:gd name="connsiteY18" fmla="*/ 1200148 h 2552700"/>
                  <a:gd name="connsiteX19" fmla="*/ 3143632 w 3276982"/>
                  <a:gd name="connsiteY19" fmla="*/ 1250948 h 2552700"/>
                  <a:gd name="connsiteX20" fmla="*/ 3061082 w 3276982"/>
                  <a:gd name="connsiteY20" fmla="*/ 1327148 h 2552700"/>
                  <a:gd name="connsiteX21" fmla="*/ 3048382 w 3276982"/>
                  <a:gd name="connsiteY21" fmla="*/ 1346200 h 2552700"/>
                  <a:gd name="connsiteX22" fmla="*/ 3048382 w 3276982"/>
                  <a:gd name="connsiteY22" fmla="*/ 1390652 h 2552700"/>
                  <a:gd name="connsiteX23" fmla="*/ 3067432 w 3276982"/>
                  <a:gd name="connsiteY23" fmla="*/ 1416052 h 2552700"/>
                  <a:gd name="connsiteX24" fmla="*/ 3029332 w 3276982"/>
                  <a:gd name="connsiteY24" fmla="*/ 1485900 h 2552700"/>
                  <a:gd name="connsiteX25" fmla="*/ 3162682 w 3276982"/>
                  <a:gd name="connsiteY25" fmla="*/ 1492252 h 2552700"/>
                  <a:gd name="connsiteX26" fmla="*/ 3156332 w 3276982"/>
                  <a:gd name="connsiteY26" fmla="*/ 1530348 h 2552700"/>
                  <a:gd name="connsiteX27" fmla="*/ 3276982 w 3276982"/>
                  <a:gd name="connsiteY27" fmla="*/ 1517652 h 2552700"/>
                  <a:gd name="connsiteX28" fmla="*/ 3276982 w 3276982"/>
                  <a:gd name="connsiteY28" fmla="*/ 1568452 h 2552700"/>
                  <a:gd name="connsiteX29" fmla="*/ 2972182 w 3276982"/>
                  <a:gd name="connsiteY29" fmla="*/ 1714500 h 2552700"/>
                  <a:gd name="connsiteX30" fmla="*/ 2895982 w 3276982"/>
                  <a:gd name="connsiteY30" fmla="*/ 1714500 h 2552700"/>
                  <a:gd name="connsiteX31" fmla="*/ 2851532 w 3276982"/>
                  <a:gd name="connsiteY31" fmla="*/ 1784348 h 2552700"/>
                  <a:gd name="connsiteX32" fmla="*/ 2794382 w 3276982"/>
                  <a:gd name="connsiteY32" fmla="*/ 1758948 h 2552700"/>
                  <a:gd name="connsiteX33" fmla="*/ 2788032 w 3276982"/>
                  <a:gd name="connsiteY33" fmla="*/ 1835148 h 2552700"/>
                  <a:gd name="connsiteX34" fmla="*/ 2762632 w 3276982"/>
                  <a:gd name="connsiteY34" fmla="*/ 1866900 h 2552700"/>
                  <a:gd name="connsiteX35" fmla="*/ 2705482 w 3276982"/>
                  <a:gd name="connsiteY35" fmla="*/ 1854200 h 2552700"/>
                  <a:gd name="connsiteX36" fmla="*/ 2699132 w 3276982"/>
                  <a:gd name="connsiteY36" fmla="*/ 1917700 h 2552700"/>
                  <a:gd name="connsiteX37" fmla="*/ 2591182 w 3276982"/>
                  <a:gd name="connsiteY37" fmla="*/ 2019300 h 2552700"/>
                  <a:gd name="connsiteX38" fmla="*/ 2457832 w 3276982"/>
                  <a:gd name="connsiteY38" fmla="*/ 2082800 h 2552700"/>
                  <a:gd name="connsiteX39" fmla="*/ 2318132 w 3276982"/>
                  <a:gd name="connsiteY39" fmla="*/ 2171700 h 2552700"/>
                  <a:gd name="connsiteX40" fmla="*/ 2210182 w 3276982"/>
                  <a:gd name="connsiteY40" fmla="*/ 2190748 h 2552700"/>
                  <a:gd name="connsiteX41" fmla="*/ 2121282 w 3276982"/>
                  <a:gd name="connsiteY41" fmla="*/ 2266948 h 2552700"/>
                  <a:gd name="connsiteX42" fmla="*/ 2203832 w 3276982"/>
                  <a:gd name="connsiteY42" fmla="*/ 2292348 h 2552700"/>
                  <a:gd name="connsiteX43" fmla="*/ 2140332 w 3276982"/>
                  <a:gd name="connsiteY43" fmla="*/ 2368548 h 2552700"/>
                  <a:gd name="connsiteX44" fmla="*/ 2133982 w 3276982"/>
                  <a:gd name="connsiteY44" fmla="*/ 2451100 h 2552700"/>
                  <a:gd name="connsiteX45" fmla="*/ 2026032 w 3276982"/>
                  <a:gd name="connsiteY45" fmla="*/ 2457452 h 2552700"/>
                  <a:gd name="connsiteX46" fmla="*/ 1981582 w 3276982"/>
                  <a:gd name="connsiteY46" fmla="*/ 2463800 h 2552700"/>
                  <a:gd name="connsiteX47" fmla="*/ 1975692 w 3276982"/>
                  <a:gd name="connsiteY47" fmla="*/ 2540368 h 2552700"/>
                  <a:gd name="connsiteX48" fmla="*/ 1778382 w 3276982"/>
                  <a:gd name="connsiteY48" fmla="*/ 2552700 h 2552700"/>
                  <a:gd name="connsiteX49" fmla="*/ 1708532 w 3276982"/>
                  <a:gd name="connsiteY49" fmla="*/ 2495548 h 2552700"/>
                  <a:gd name="connsiteX50" fmla="*/ 1638682 w 3276982"/>
                  <a:gd name="connsiteY50" fmla="*/ 2495548 h 2552700"/>
                  <a:gd name="connsiteX51" fmla="*/ 1556132 w 3276982"/>
                  <a:gd name="connsiteY51" fmla="*/ 2343148 h 2552700"/>
                  <a:gd name="connsiteX52" fmla="*/ 1511682 w 3276982"/>
                  <a:gd name="connsiteY52" fmla="*/ 2330452 h 2552700"/>
                  <a:gd name="connsiteX53" fmla="*/ 1498982 w 3276982"/>
                  <a:gd name="connsiteY53" fmla="*/ 2279652 h 2552700"/>
                  <a:gd name="connsiteX54" fmla="*/ 1587882 w 3276982"/>
                  <a:gd name="connsiteY54" fmla="*/ 2209800 h 2552700"/>
                  <a:gd name="connsiteX55" fmla="*/ 1543432 w 3276982"/>
                  <a:gd name="connsiteY55" fmla="*/ 2159000 h 2552700"/>
                  <a:gd name="connsiteX56" fmla="*/ 1543432 w 3276982"/>
                  <a:gd name="connsiteY56" fmla="*/ 2089148 h 2552700"/>
                  <a:gd name="connsiteX57" fmla="*/ 1410082 w 3276982"/>
                  <a:gd name="connsiteY57" fmla="*/ 2038348 h 2552700"/>
                  <a:gd name="connsiteX58" fmla="*/ 1200532 w 3276982"/>
                  <a:gd name="connsiteY58" fmla="*/ 2038348 h 2552700"/>
                  <a:gd name="connsiteX59" fmla="*/ 1225932 w 3276982"/>
                  <a:gd name="connsiteY59" fmla="*/ 1949452 h 2552700"/>
                  <a:gd name="connsiteX60" fmla="*/ 1187832 w 3276982"/>
                  <a:gd name="connsiteY60" fmla="*/ 1682748 h 2552700"/>
                  <a:gd name="connsiteX61" fmla="*/ 1130682 w 3276982"/>
                  <a:gd name="connsiteY61" fmla="*/ 1638300 h 2552700"/>
                  <a:gd name="connsiteX62" fmla="*/ 1130682 w 3276982"/>
                  <a:gd name="connsiteY62" fmla="*/ 1543052 h 2552700"/>
                  <a:gd name="connsiteX63" fmla="*/ 1060832 w 3276982"/>
                  <a:gd name="connsiteY63" fmla="*/ 1555748 h 2552700"/>
                  <a:gd name="connsiteX64" fmla="*/ 1016382 w 3276982"/>
                  <a:gd name="connsiteY64" fmla="*/ 1562100 h 2552700"/>
                  <a:gd name="connsiteX65" fmla="*/ 984632 w 3276982"/>
                  <a:gd name="connsiteY65" fmla="*/ 1498600 h 2552700"/>
                  <a:gd name="connsiteX66" fmla="*/ 908432 w 3276982"/>
                  <a:gd name="connsiteY66" fmla="*/ 1524000 h 2552700"/>
                  <a:gd name="connsiteX67" fmla="*/ 902082 w 3276982"/>
                  <a:gd name="connsiteY67" fmla="*/ 1581148 h 2552700"/>
                  <a:gd name="connsiteX68" fmla="*/ 825882 w 3276982"/>
                  <a:gd name="connsiteY68" fmla="*/ 1657348 h 2552700"/>
                  <a:gd name="connsiteX69" fmla="*/ 654432 w 3276982"/>
                  <a:gd name="connsiteY69" fmla="*/ 1625600 h 2552700"/>
                  <a:gd name="connsiteX70" fmla="*/ 521082 w 3276982"/>
                  <a:gd name="connsiteY70" fmla="*/ 1498600 h 2552700"/>
                  <a:gd name="connsiteX71" fmla="*/ 444882 w 3276982"/>
                  <a:gd name="connsiteY71" fmla="*/ 1511300 h 2552700"/>
                  <a:gd name="connsiteX72" fmla="*/ 387732 w 3276982"/>
                  <a:gd name="connsiteY72" fmla="*/ 1504948 h 2552700"/>
                  <a:gd name="connsiteX73" fmla="*/ 305182 w 3276982"/>
                  <a:gd name="connsiteY73" fmla="*/ 1504948 h 2552700"/>
                  <a:gd name="connsiteX74" fmla="*/ 190882 w 3276982"/>
                  <a:gd name="connsiteY74" fmla="*/ 1466852 h 2552700"/>
                  <a:gd name="connsiteX75" fmla="*/ 89282 w 3276982"/>
                  <a:gd name="connsiteY75" fmla="*/ 1454148 h 2552700"/>
                  <a:gd name="connsiteX76" fmla="*/ 38482 w 3276982"/>
                  <a:gd name="connsiteY76" fmla="*/ 1397000 h 2552700"/>
                  <a:gd name="connsiteX77" fmla="*/ 0 w 3276982"/>
                  <a:gd name="connsiteY77" fmla="*/ 1342028 h 2552700"/>
                  <a:gd name="connsiteX78" fmla="*/ 382 w 3276982"/>
                  <a:gd name="connsiteY78" fmla="*/ 1339852 h 2552700"/>
                  <a:gd name="connsiteX79" fmla="*/ 19432 w 3276982"/>
                  <a:gd name="connsiteY79" fmla="*/ 1295400 h 2552700"/>
                  <a:gd name="connsiteX80" fmla="*/ 82932 w 3276982"/>
                  <a:gd name="connsiteY80" fmla="*/ 1244600 h 2552700"/>
                  <a:gd name="connsiteX81" fmla="*/ 57532 w 3276982"/>
                  <a:gd name="connsiteY81" fmla="*/ 1200148 h 2552700"/>
                  <a:gd name="connsiteX82" fmla="*/ 82932 w 3276982"/>
                  <a:gd name="connsiteY82" fmla="*/ 1117600 h 2552700"/>
                  <a:gd name="connsiteX83" fmla="*/ 57532 w 3276982"/>
                  <a:gd name="connsiteY83" fmla="*/ 1054100 h 2552700"/>
                  <a:gd name="connsiteX84" fmla="*/ 32132 w 3276982"/>
                  <a:gd name="connsiteY84" fmla="*/ 965200 h 2552700"/>
                  <a:gd name="connsiteX85" fmla="*/ 82932 w 3276982"/>
                  <a:gd name="connsiteY85" fmla="*/ 857252 h 2552700"/>
                  <a:gd name="connsiteX86" fmla="*/ 165482 w 3276982"/>
                  <a:gd name="connsiteY86" fmla="*/ 838200 h 2552700"/>
                  <a:gd name="connsiteX87" fmla="*/ 165482 w 3276982"/>
                  <a:gd name="connsiteY87" fmla="*/ 762000 h 2552700"/>
                  <a:gd name="connsiteX88" fmla="*/ 222632 w 3276982"/>
                  <a:gd name="connsiteY88" fmla="*/ 698500 h 2552700"/>
                  <a:gd name="connsiteX89" fmla="*/ 324232 w 3276982"/>
                  <a:gd name="connsiteY89" fmla="*/ 628652 h 2552700"/>
                  <a:gd name="connsiteX90" fmla="*/ 400432 w 3276982"/>
                  <a:gd name="connsiteY90" fmla="*/ 660400 h 2552700"/>
                  <a:gd name="connsiteX91" fmla="*/ 457582 w 3276982"/>
                  <a:gd name="connsiteY91" fmla="*/ 641348 h 2552700"/>
                  <a:gd name="connsiteX92" fmla="*/ 470282 w 3276982"/>
                  <a:gd name="connsiteY92" fmla="*/ 596900 h 2552700"/>
                  <a:gd name="connsiteX93" fmla="*/ 495682 w 3276982"/>
                  <a:gd name="connsiteY93" fmla="*/ 552452 h 2552700"/>
                  <a:gd name="connsiteX94" fmla="*/ 571882 w 3276982"/>
                  <a:gd name="connsiteY94" fmla="*/ 533400 h 2552700"/>
                  <a:gd name="connsiteX95" fmla="*/ 660782 w 3276982"/>
                  <a:gd name="connsiteY95" fmla="*/ 514348 h 2552700"/>
                  <a:gd name="connsiteX96" fmla="*/ 705232 w 3276982"/>
                  <a:gd name="connsiteY96" fmla="*/ 520700 h 2552700"/>
                  <a:gd name="connsiteX97" fmla="*/ 825882 w 3276982"/>
                  <a:gd name="connsiteY97" fmla="*/ 482600 h 2552700"/>
                  <a:gd name="connsiteX98" fmla="*/ 870332 w 3276982"/>
                  <a:gd name="connsiteY98" fmla="*/ 596900 h 2552700"/>
                  <a:gd name="connsiteX99" fmla="*/ 959232 w 3276982"/>
                  <a:gd name="connsiteY99" fmla="*/ 628652 h 2552700"/>
                  <a:gd name="connsiteX100" fmla="*/ 1048132 w 3276982"/>
                  <a:gd name="connsiteY100" fmla="*/ 628652 h 2552700"/>
                  <a:gd name="connsiteX101" fmla="*/ 1092582 w 3276982"/>
                  <a:gd name="connsiteY101" fmla="*/ 596900 h 2552700"/>
                  <a:gd name="connsiteX102" fmla="*/ 1168782 w 3276982"/>
                  <a:gd name="connsiteY102" fmla="*/ 482600 h 2552700"/>
                  <a:gd name="connsiteX103" fmla="*/ 1264032 w 3276982"/>
                  <a:gd name="connsiteY103" fmla="*/ 482600 h 2552700"/>
                  <a:gd name="connsiteX104" fmla="*/ 1371982 w 3276982"/>
                  <a:gd name="connsiteY104" fmla="*/ 469900 h 2552700"/>
                  <a:gd name="connsiteX105" fmla="*/ 1422782 w 3276982"/>
                  <a:gd name="connsiteY105" fmla="*/ 450852 h 2552700"/>
                  <a:gd name="connsiteX106" fmla="*/ 1454532 w 3276982"/>
                  <a:gd name="connsiteY106" fmla="*/ 381000 h 2552700"/>
                  <a:gd name="connsiteX107" fmla="*/ 1486282 w 3276982"/>
                  <a:gd name="connsiteY107" fmla="*/ 279400 h 2552700"/>
                  <a:gd name="connsiteX108" fmla="*/ 1638682 w 3276982"/>
                  <a:gd name="connsiteY108" fmla="*/ 266700 h 2552700"/>
                  <a:gd name="connsiteX109" fmla="*/ 1708532 w 3276982"/>
                  <a:gd name="connsiteY109" fmla="*/ 247652 h 2552700"/>
                  <a:gd name="connsiteX110" fmla="*/ 1841882 w 3276982"/>
                  <a:gd name="connsiteY110" fmla="*/ 228600 h 2552700"/>
                  <a:gd name="connsiteX111" fmla="*/ 1930782 w 3276982"/>
                  <a:gd name="connsiteY111" fmla="*/ 254000 h 2552700"/>
                  <a:gd name="connsiteX112" fmla="*/ 1975232 w 3276982"/>
                  <a:gd name="connsiteY112" fmla="*/ 266700 h 2552700"/>
                  <a:gd name="connsiteX113" fmla="*/ 2026032 w 3276982"/>
                  <a:gd name="connsiteY113" fmla="*/ 254000 h 2552700"/>
                  <a:gd name="connsiteX114" fmla="*/ 2070482 w 3276982"/>
                  <a:gd name="connsiteY114" fmla="*/ 273052 h 2552700"/>
                  <a:gd name="connsiteX115" fmla="*/ 2089532 w 3276982"/>
                  <a:gd name="connsiteY115" fmla="*/ 228600 h 2552700"/>
                  <a:gd name="connsiteX116" fmla="*/ 2248282 w 3276982"/>
                  <a:gd name="connsiteY116" fmla="*/ 304800 h 2552700"/>
                  <a:gd name="connsiteX117" fmla="*/ 2305432 w 3276982"/>
                  <a:gd name="connsiteY117" fmla="*/ 317500 h 2552700"/>
                  <a:gd name="connsiteX118" fmla="*/ 2349882 w 3276982"/>
                  <a:gd name="connsiteY118" fmla="*/ 273052 h 2552700"/>
                  <a:gd name="connsiteX119" fmla="*/ 2343532 w 3276982"/>
                  <a:gd name="connsiteY119" fmla="*/ 228600 h 2552700"/>
                  <a:gd name="connsiteX120" fmla="*/ 2375282 w 3276982"/>
                  <a:gd name="connsiteY120" fmla="*/ 146052 h 2552700"/>
                  <a:gd name="connsiteX121" fmla="*/ 2502282 w 3276982"/>
                  <a:gd name="connsiteY121" fmla="*/ 120652 h 2552700"/>
                  <a:gd name="connsiteX122" fmla="*/ 2546732 w 3276982"/>
                  <a:gd name="connsiteY122" fmla="*/ 76200 h 2552700"/>
                  <a:gd name="connsiteX123" fmla="*/ 2635632 w 3276982"/>
                  <a:gd name="connsiteY123" fmla="*/ 63500 h 2552700"/>
                  <a:gd name="connsiteX124" fmla="*/ 2705482 w 3276982"/>
                  <a:gd name="connsiteY124" fmla="*/ 63500 h 2552700"/>
                  <a:gd name="connsiteX125" fmla="*/ 2756282 w 3276982"/>
                  <a:gd name="connsiteY125" fmla="*/ 107948 h 2552700"/>
                  <a:gd name="connsiteX126" fmla="*/ 2781682 w 3276982"/>
                  <a:gd name="connsiteY126" fmla="*/ 63500 h 2552700"/>
                  <a:gd name="connsiteX127" fmla="*/ 2781682 w 3276982"/>
                  <a:gd name="connsiteY127" fmla="*/ 12700 h 255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3276982" h="2552700">
                    <a:moveTo>
                      <a:pt x="2832482" y="0"/>
                    </a:moveTo>
                    <a:lnTo>
                      <a:pt x="2845182" y="50800"/>
                    </a:lnTo>
                    <a:lnTo>
                      <a:pt x="2832482" y="120652"/>
                    </a:lnTo>
                    <a:lnTo>
                      <a:pt x="2826132" y="158748"/>
                    </a:lnTo>
                    <a:lnTo>
                      <a:pt x="2857882" y="209548"/>
                    </a:lnTo>
                    <a:lnTo>
                      <a:pt x="2953132" y="241300"/>
                    </a:lnTo>
                    <a:lnTo>
                      <a:pt x="2953132" y="323852"/>
                    </a:lnTo>
                    <a:lnTo>
                      <a:pt x="2915032" y="361948"/>
                    </a:lnTo>
                    <a:lnTo>
                      <a:pt x="2921382" y="393700"/>
                    </a:lnTo>
                    <a:lnTo>
                      <a:pt x="2864232" y="482600"/>
                    </a:lnTo>
                    <a:lnTo>
                      <a:pt x="2826132" y="736600"/>
                    </a:lnTo>
                    <a:lnTo>
                      <a:pt x="2832482" y="838200"/>
                    </a:lnTo>
                    <a:lnTo>
                      <a:pt x="2832482" y="882652"/>
                    </a:lnTo>
                    <a:lnTo>
                      <a:pt x="2883282" y="914400"/>
                    </a:lnTo>
                    <a:lnTo>
                      <a:pt x="2927732" y="914400"/>
                    </a:lnTo>
                    <a:lnTo>
                      <a:pt x="2972182" y="869948"/>
                    </a:lnTo>
                    <a:lnTo>
                      <a:pt x="3035682" y="1035052"/>
                    </a:lnTo>
                    <a:lnTo>
                      <a:pt x="3162682" y="1098548"/>
                    </a:lnTo>
                    <a:lnTo>
                      <a:pt x="3175382" y="1200148"/>
                    </a:lnTo>
                    <a:lnTo>
                      <a:pt x="3143632" y="1250948"/>
                    </a:lnTo>
                    <a:lnTo>
                      <a:pt x="3061082" y="1327148"/>
                    </a:lnTo>
                    <a:lnTo>
                      <a:pt x="3048382" y="1346200"/>
                    </a:lnTo>
                    <a:lnTo>
                      <a:pt x="3048382" y="1390652"/>
                    </a:lnTo>
                    <a:lnTo>
                      <a:pt x="3067432" y="1416052"/>
                    </a:lnTo>
                    <a:lnTo>
                      <a:pt x="3029332" y="1485900"/>
                    </a:lnTo>
                    <a:lnTo>
                      <a:pt x="3162682" y="1492252"/>
                    </a:lnTo>
                    <a:lnTo>
                      <a:pt x="3156332" y="1530348"/>
                    </a:lnTo>
                    <a:lnTo>
                      <a:pt x="3276982" y="1517652"/>
                    </a:lnTo>
                    <a:lnTo>
                      <a:pt x="3276982" y="1568452"/>
                    </a:lnTo>
                    <a:lnTo>
                      <a:pt x="2972182" y="1714500"/>
                    </a:lnTo>
                    <a:lnTo>
                      <a:pt x="2895982" y="1714500"/>
                    </a:lnTo>
                    <a:lnTo>
                      <a:pt x="2851532" y="1784348"/>
                    </a:lnTo>
                    <a:lnTo>
                      <a:pt x="2794382" y="1758948"/>
                    </a:lnTo>
                    <a:lnTo>
                      <a:pt x="2788032" y="1835148"/>
                    </a:lnTo>
                    <a:lnTo>
                      <a:pt x="2762632" y="1866900"/>
                    </a:lnTo>
                    <a:lnTo>
                      <a:pt x="2705482" y="1854200"/>
                    </a:lnTo>
                    <a:lnTo>
                      <a:pt x="2699132" y="1917700"/>
                    </a:lnTo>
                    <a:lnTo>
                      <a:pt x="2591182" y="2019300"/>
                    </a:lnTo>
                    <a:lnTo>
                      <a:pt x="2457832" y="2082800"/>
                    </a:lnTo>
                    <a:lnTo>
                      <a:pt x="2318132" y="2171700"/>
                    </a:lnTo>
                    <a:lnTo>
                      <a:pt x="2210182" y="2190748"/>
                    </a:lnTo>
                    <a:lnTo>
                      <a:pt x="2121282" y="2266948"/>
                    </a:lnTo>
                    <a:lnTo>
                      <a:pt x="2203832" y="2292348"/>
                    </a:lnTo>
                    <a:lnTo>
                      <a:pt x="2140332" y="2368548"/>
                    </a:lnTo>
                    <a:lnTo>
                      <a:pt x="2133982" y="2451100"/>
                    </a:lnTo>
                    <a:lnTo>
                      <a:pt x="2026032" y="2457452"/>
                    </a:lnTo>
                    <a:lnTo>
                      <a:pt x="1981582" y="2463800"/>
                    </a:lnTo>
                    <a:lnTo>
                      <a:pt x="1975692" y="2540368"/>
                    </a:lnTo>
                    <a:lnTo>
                      <a:pt x="1778382" y="2552700"/>
                    </a:lnTo>
                    <a:lnTo>
                      <a:pt x="1708532" y="2495548"/>
                    </a:lnTo>
                    <a:lnTo>
                      <a:pt x="1638682" y="2495548"/>
                    </a:lnTo>
                    <a:lnTo>
                      <a:pt x="1556132" y="2343148"/>
                    </a:lnTo>
                    <a:lnTo>
                      <a:pt x="1511682" y="2330452"/>
                    </a:lnTo>
                    <a:lnTo>
                      <a:pt x="1498982" y="2279652"/>
                    </a:lnTo>
                    <a:lnTo>
                      <a:pt x="1587882" y="2209800"/>
                    </a:lnTo>
                    <a:lnTo>
                      <a:pt x="1543432" y="2159000"/>
                    </a:lnTo>
                    <a:lnTo>
                      <a:pt x="1543432" y="2089148"/>
                    </a:lnTo>
                    <a:lnTo>
                      <a:pt x="1410082" y="2038348"/>
                    </a:lnTo>
                    <a:lnTo>
                      <a:pt x="1200532" y="2038348"/>
                    </a:lnTo>
                    <a:lnTo>
                      <a:pt x="1225932" y="1949452"/>
                    </a:lnTo>
                    <a:lnTo>
                      <a:pt x="1187832" y="1682748"/>
                    </a:lnTo>
                    <a:lnTo>
                      <a:pt x="1130682" y="1638300"/>
                    </a:lnTo>
                    <a:lnTo>
                      <a:pt x="1130682" y="1543052"/>
                    </a:lnTo>
                    <a:lnTo>
                      <a:pt x="1060832" y="1555748"/>
                    </a:lnTo>
                    <a:lnTo>
                      <a:pt x="1016382" y="1562100"/>
                    </a:lnTo>
                    <a:lnTo>
                      <a:pt x="984632" y="1498600"/>
                    </a:lnTo>
                    <a:lnTo>
                      <a:pt x="908432" y="1524000"/>
                    </a:lnTo>
                    <a:lnTo>
                      <a:pt x="902082" y="1581148"/>
                    </a:lnTo>
                    <a:lnTo>
                      <a:pt x="825882" y="1657348"/>
                    </a:lnTo>
                    <a:lnTo>
                      <a:pt x="654432" y="1625600"/>
                    </a:lnTo>
                    <a:lnTo>
                      <a:pt x="521082" y="1498600"/>
                    </a:lnTo>
                    <a:lnTo>
                      <a:pt x="444882" y="1511300"/>
                    </a:lnTo>
                    <a:lnTo>
                      <a:pt x="387732" y="1504948"/>
                    </a:lnTo>
                    <a:lnTo>
                      <a:pt x="305182" y="1504948"/>
                    </a:lnTo>
                    <a:lnTo>
                      <a:pt x="190882" y="1466852"/>
                    </a:lnTo>
                    <a:lnTo>
                      <a:pt x="89282" y="1454148"/>
                    </a:lnTo>
                    <a:lnTo>
                      <a:pt x="38482" y="1397000"/>
                    </a:lnTo>
                    <a:lnTo>
                      <a:pt x="0" y="1342028"/>
                    </a:lnTo>
                    <a:lnTo>
                      <a:pt x="382" y="1339852"/>
                    </a:lnTo>
                    <a:lnTo>
                      <a:pt x="19432" y="1295400"/>
                    </a:lnTo>
                    <a:lnTo>
                      <a:pt x="82932" y="1244600"/>
                    </a:lnTo>
                    <a:lnTo>
                      <a:pt x="57532" y="1200148"/>
                    </a:lnTo>
                    <a:lnTo>
                      <a:pt x="82932" y="1117600"/>
                    </a:lnTo>
                    <a:lnTo>
                      <a:pt x="57532" y="1054100"/>
                    </a:lnTo>
                    <a:lnTo>
                      <a:pt x="32132" y="965200"/>
                    </a:lnTo>
                    <a:lnTo>
                      <a:pt x="82932" y="857252"/>
                    </a:lnTo>
                    <a:lnTo>
                      <a:pt x="165482" y="838200"/>
                    </a:lnTo>
                    <a:lnTo>
                      <a:pt x="165482" y="762000"/>
                    </a:lnTo>
                    <a:lnTo>
                      <a:pt x="222632" y="698500"/>
                    </a:lnTo>
                    <a:lnTo>
                      <a:pt x="324232" y="628652"/>
                    </a:lnTo>
                    <a:lnTo>
                      <a:pt x="400432" y="660400"/>
                    </a:lnTo>
                    <a:lnTo>
                      <a:pt x="457582" y="641348"/>
                    </a:lnTo>
                    <a:lnTo>
                      <a:pt x="470282" y="596900"/>
                    </a:lnTo>
                    <a:lnTo>
                      <a:pt x="495682" y="552452"/>
                    </a:lnTo>
                    <a:lnTo>
                      <a:pt x="571882" y="533400"/>
                    </a:lnTo>
                    <a:lnTo>
                      <a:pt x="660782" y="514348"/>
                    </a:lnTo>
                    <a:lnTo>
                      <a:pt x="705232" y="520700"/>
                    </a:lnTo>
                    <a:lnTo>
                      <a:pt x="825882" y="482600"/>
                    </a:lnTo>
                    <a:lnTo>
                      <a:pt x="870332" y="596900"/>
                    </a:lnTo>
                    <a:lnTo>
                      <a:pt x="959232" y="628652"/>
                    </a:lnTo>
                    <a:lnTo>
                      <a:pt x="1048132" y="628652"/>
                    </a:lnTo>
                    <a:lnTo>
                      <a:pt x="1092582" y="596900"/>
                    </a:lnTo>
                    <a:lnTo>
                      <a:pt x="1168782" y="482600"/>
                    </a:lnTo>
                    <a:lnTo>
                      <a:pt x="1264032" y="482600"/>
                    </a:lnTo>
                    <a:lnTo>
                      <a:pt x="1371982" y="469900"/>
                    </a:lnTo>
                    <a:lnTo>
                      <a:pt x="1422782" y="450852"/>
                    </a:lnTo>
                    <a:lnTo>
                      <a:pt x="1454532" y="381000"/>
                    </a:lnTo>
                    <a:lnTo>
                      <a:pt x="1486282" y="279400"/>
                    </a:lnTo>
                    <a:lnTo>
                      <a:pt x="1638682" y="266700"/>
                    </a:lnTo>
                    <a:lnTo>
                      <a:pt x="1708532" y="247652"/>
                    </a:lnTo>
                    <a:lnTo>
                      <a:pt x="1841882" y="228600"/>
                    </a:lnTo>
                    <a:lnTo>
                      <a:pt x="1930782" y="254000"/>
                    </a:lnTo>
                    <a:lnTo>
                      <a:pt x="1975232" y="266700"/>
                    </a:lnTo>
                    <a:lnTo>
                      <a:pt x="2026032" y="254000"/>
                    </a:lnTo>
                    <a:lnTo>
                      <a:pt x="2070482" y="273052"/>
                    </a:lnTo>
                    <a:lnTo>
                      <a:pt x="2089532" y="228600"/>
                    </a:lnTo>
                    <a:lnTo>
                      <a:pt x="2248282" y="304800"/>
                    </a:lnTo>
                    <a:lnTo>
                      <a:pt x="2305432" y="317500"/>
                    </a:lnTo>
                    <a:lnTo>
                      <a:pt x="2349882" y="273052"/>
                    </a:lnTo>
                    <a:lnTo>
                      <a:pt x="2343532" y="228600"/>
                    </a:lnTo>
                    <a:lnTo>
                      <a:pt x="2375282" y="146052"/>
                    </a:lnTo>
                    <a:lnTo>
                      <a:pt x="2502282" y="120652"/>
                    </a:lnTo>
                    <a:lnTo>
                      <a:pt x="2546732" y="76200"/>
                    </a:lnTo>
                    <a:lnTo>
                      <a:pt x="2635632" y="63500"/>
                    </a:lnTo>
                    <a:lnTo>
                      <a:pt x="2705482" y="63500"/>
                    </a:lnTo>
                    <a:lnTo>
                      <a:pt x="2756282" y="107948"/>
                    </a:lnTo>
                    <a:lnTo>
                      <a:pt x="2781682" y="63500"/>
                    </a:lnTo>
                    <a:lnTo>
                      <a:pt x="2781682" y="1270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B3259C1C-3E4A-19A9-66B4-310442E7D3ED}"/>
                  </a:ext>
                </a:extLst>
              </p:cNvPr>
              <p:cNvSpPr/>
              <p:nvPr/>
            </p:nvSpPr>
            <p:spPr>
              <a:xfrm>
                <a:off x="1163220" y="4180858"/>
                <a:ext cx="1589662" cy="858985"/>
              </a:xfrm>
              <a:custGeom>
                <a:avLst/>
                <a:gdLst>
                  <a:gd name="connsiteX0" fmla="*/ 1714500 w 2676928"/>
                  <a:gd name="connsiteY0" fmla="*/ 0 h 1446502"/>
                  <a:gd name="connsiteX1" fmla="*/ 1828800 w 2676928"/>
                  <a:gd name="connsiteY1" fmla="*/ 82550 h 1446502"/>
                  <a:gd name="connsiteX2" fmla="*/ 1809750 w 2676928"/>
                  <a:gd name="connsiteY2" fmla="*/ 158750 h 1446502"/>
                  <a:gd name="connsiteX3" fmla="*/ 1790700 w 2676928"/>
                  <a:gd name="connsiteY3" fmla="*/ 203200 h 1446502"/>
                  <a:gd name="connsiteX4" fmla="*/ 1803400 w 2676928"/>
                  <a:gd name="connsiteY4" fmla="*/ 260350 h 1446502"/>
                  <a:gd name="connsiteX5" fmla="*/ 1835150 w 2676928"/>
                  <a:gd name="connsiteY5" fmla="*/ 279400 h 1446502"/>
                  <a:gd name="connsiteX6" fmla="*/ 1898650 w 2676928"/>
                  <a:gd name="connsiteY6" fmla="*/ 279400 h 1446502"/>
                  <a:gd name="connsiteX7" fmla="*/ 1924050 w 2676928"/>
                  <a:gd name="connsiteY7" fmla="*/ 209550 h 1446502"/>
                  <a:gd name="connsiteX8" fmla="*/ 1962150 w 2676928"/>
                  <a:gd name="connsiteY8" fmla="*/ 209550 h 1446502"/>
                  <a:gd name="connsiteX9" fmla="*/ 2025650 w 2676928"/>
                  <a:gd name="connsiteY9" fmla="*/ 241300 h 1446502"/>
                  <a:gd name="connsiteX10" fmla="*/ 2089150 w 2676928"/>
                  <a:gd name="connsiteY10" fmla="*/ 203200 h 1446502"/>
                  <a:gd name="connsiteX11" fmla="*/ 2127250 w 2676928"/>
                  <a:gd name="connsiteY11" fmla="*/ 228600 h 1446502"/>
                  <a:gd name="connsiteX12" fmla="*/ 2120900 w 2676928"/>
                  <a:gd name="connsiteY12" fmla="*/ 330198 h 1446502"/>
                  <a:gd name="connsiteX13" fmla="*/ 2082800 w 2676928"/>
                  <a:gd name="connsiteY13" fmla="*/ 361950 h 1446502"/>
                  <a:gd name="connsiteX14" fmla="*/ 2114550 w 2676928"/>
                  <a:gd name="connsiteY14" fmla="*/ 419102 h 1446502"/>
                  <a:gd name="connsiteX15" fmla="*/ 2152650 w 2676928"/>
                  <a:gd name="connsiteY15" fmla="*/ 431798 h 1446502"/>
                  <a:gd name="connsiteX16" fmla="*/ 2184400 w 2676928"/>
                  <a:gd name="connsiteY16" fmla="*/ 457198 h 1446502"/>
                  <a:gd name="connsiteX17" fmla="*/ 2266950 w 2676928"/>
                  <a:gd name="connsiteY17" fmla="*/ 469902 h 1446502"/>
                  <a:gd name="connsiteX18" fmla="*/ 2374900 w 2676928"/>
                  <a:gd name="connsiteY18" fmla="*/ 571502 h 1446502"/>
                  <a:gd name="connsiteX19" fmla="*/ 2438400 w 2676928"/>
                  <a:gd name="connsiteY19" fmla="*/ 565150 h 1446502"/>
                  <a:gd name="connsiteX20" fmla="*/ 2501900 w 2676928"/>
                  <a:gd name="connsiteY20" fmla="*/ 533398 h 1446502"/>
                  <a:gd name="connsiteX21" fmla="*/ 2533650 w 2676928"/>
                  <a:gd name="connsiteY21" fmla="*/ 641350 h 1446502"/>
                  <a:gd name="connsiteX22" fmla="*/ 2565400 w 2676928"/>
                  <a:gd name="connsiteY22" fmla="*/ 685798 h 1446502"/>
                  <a:gd name="connsiteX23" fmla="*/ 2676928 w 2676928"/>
                  <a:gd name="connsiteY23" fmla="*/ 731106 h 1446502"/>
                  <a:gd name="connsiteX24" fmla="*/ 2647950 w 2676928"/>
                  <a:gd name="connsiteY24" fmla="*/ 806450 h 1446502"/>
                  <a:gd name="connsiteX25" fmla="*/ 2654300 w 2676928"/>
                  <a:gd name="connsiteY25" fmla="*/ 850902 h 1446502"/>
                  <a:gd name="connsiteX26" fmla="*/ 2609850 w 2676928"/>
                  <a:gd name="connsiteY26" fmla="*/ 895350 h 1446502"/>
                  <a:gd name="connsiteX27" fmla="*/ 2552700 w 2676928"/>
                  <a:gd name="connsiteY27" fmla="*/ 882650 h 1446502"/>
                  <a:gd name="connsiteX28" fmla="*/ 2393950 w 2676928"/>
                  <a:gd name="connsiteY28" fmla="*/ 806450 h 1446502"/>
                  <a:gd name="connsiteX29" fmla="*/ 2374900 w 2676928"/>
                  <a:gd name="connsiteY29" fmla="*/ 850902 h 1446502"/>
                  <a:gd name="connsiteX30" fmla="*/ 2330450 w 2676928"/>
                  <a:gd name="connsiteY30" fmla="*/ 831850 h 1446502"/>
                  <a:gd name="connsiteX31" fmla="*/ 2279650 w 2676928"/>
                  <a:gd name="connsiteY31" fmla="*/ 844550 h 1446502"/>
                  <a:gd name="connsiteX32" fmla="*/ 2235200 w 2676928"/>
                  <a:gd name="connsiteY32" fmla="*/ 831850 h 1446502"/>
                  <a:gd name="connsiteX33" fmla="*/ 2146300 w 2676928"/>
                  <a:gd name="connsiteY33" fmla="*/ 806450 h 1446502"/>
                  <a:gd name="connsiteX34" fmla="*/ 2012950 w 2676928"/>
                  <a:gd name="connsiteY34" fmla="*/ 825502 h 1446502"/>
                  <a:gd name="connsiteX35" fmla="*/ 1943100 w 2676928"/>
                  <a:gd name="connsiteY35" fmla="*/ 844550 h 1446502"/>
                  <a:gd name="connsiteX36" fmla="*/ 1790700 w 2676928"/>
                  <a:gd name="connsiteY36" fmla="*/ 857250 h 1446502"/>
                  <a:gd name="connsiteX37" fmla="*/ 1758950 w 2676928"/>
                  <a:gd name="connsiteY37" fmla="*/ 958850 h 1446502"/>
                  <a:gd name="connsiteX38" fmla="*/ 1727200 w 2676928"/>
                  <a:gd name="connsiteY38" fmla="*/ 1028702 h 1446502"/>
                  <a:gd name="connsiteX39" fmla="*/ 1676400 w 2676928"/>
                  <a:gd name="connsiteY39" fmla="*/ 1047750 h 1446502"/>
                  <a:gd name="connsiteX40" fmla="*/ 1568450 w 2676928"/>
                  <a:gd name="connsiteY40" fmla="*/ 1060450 h 1446502"/>
                  <a:gd name="connsiteX41" fmla="*/ 1473200 w 2676928"/>
                  <a:gd name="connsiteY41" fmla="*/ 1060450 h 1446502"/>
                  <a:gd name="connsiteX42" fmla="*/ 1397000 w 2676928"/>
                  <a:gd name="connsiteY42" fmla="*/ 1174750 h 1446502"/>
                  <a:gd name="connsiteX43" fmla="*/ 1352550 w 2676928"/>
                  <a:gd name="connsiteY43" fmla="*/ 1206502 h 1446502"/>
                  <a:gd name="connsiteX44" fmla="*/ 1263650 w 2676928"/>
                  <a:gd name="connsiteY44" fmla="*/ 1206502 h 1446502"/>
                  <a:gd name="connsiteX45" fmla="*/ 1174750 w 2676928"/>
                  <a:gd name="connsiteY45" fmla="*/ 1174750 h 1446502"/>
                  <a:gd name="connsiteX46" fmla="*/ 1130300 w 2676928"/>
                  <a:gd name="connsiteY46" fmla="*/ 1060450 h 1446502"/>
                  <a:gd name="connsiteX47" fmla="*/ 1009650 w 2676928"/>
                  <a:gd name="connsiteY47" fmla="*/ 1098550 h 1446502"/>
                  <a:gd name="connsiteX48" fmla="*/ 965200 w 2676928"/>
                  <a:gd name="connsiteY48" fmla="*/ 1092198 h 1446502"/>
                  <a:gd name="connsiteX49" fmla="*/ 876300 w 2676928"/>
                  <a:gd name="connsiteY49" fmla="*/ 1111250 h 1446502"/>
                  <a:gd name="connsiteX50" fmla="*/ 800100 w 2676928"/>
                  <a:gd name="connsiteY50" fmla="*/ 1130302 h 1446502"/>
                  <a:gd name="connsiteX51" fmla="*/ 774700 w 2676928"/>
                  <a:gd name="connsiteY51" fmla="*/ 1174750 h 1446502"/>
                  <a:gd name="connsiteX52" fmla="*/ 762000 w 2676928"/>
                  <a:gd name="connsiteY52" fmla="*/ 1219198 h 1446502"/>
                  <a:gd name="connsiteX53" fmla="*/ 704850 w 2676928"/>
                  <a:gd name="connsiteY53" fmla="*/ 1238250 h 1446502"/>
                  <a:gd name="connsiteX54" fmla="*/ 628650 w 2676928"/>
                  <a:gd name="connsiteY54" fmla="*/ 1206502 h 1446502"/>
                  <a:gd name="connsiteX55" fmla="*/ 527050 w 2676928"/>
                  <a:gd name="connsiteY55" fmla="*/ 1276350 h 1446502"/>
                  <a:gd name="connsiteX56" fmla="*/ 469900 w 2676928"/>
                  <a:gd name="connsiteY56" fmla="*/ 1339850 h 1446502"/>
                  <a:gd name="connsiteX57" fmla="*/ 469900 w 2676928"/>
                  <a:gd name="connsiteY57" fmla="*/ 1416050 h 1446502"/>
                  <a:gd name="connsiteX58" fmla="*/ 387350 w 2676928"/>
                  <a:gd name="connsiteY58" fmla="*/ 1435102 h 1446502"/>
                  <a:gd name="connsiteX59" fmla="*/ 381986 w 2676928"/>
                  <a:gd name="connsiteY59" fmla="*/ 1446502 h 1446502"/>
                  <a:gd name="connsiteX60" fmla="*/ 311150 w 2676928"/>
                  <a:gd name="connsiteY60" fmla="*/ 1377950 h 1446502"/>
                  <a:gd name="connsiteX61" fmla="*/ 234950 w 2676928"/>
                  <a:gd name="connsiteY61" fmla="*/ 1403350 h 1446502"/>
                  <a:gd name="connsiteX62" fmla="*/ 222250 w 2676928"/>
                  <a:gd name="connsiteY62" fmla="*/ 1377950 h 1446502"/>
                  <a:gd name="connsiteX63" fmla="*/ 171450 w 2676928"/>
                  <a:gd name="connsiteY63" fmla="*/ 1371598 h 1446502"/>
                  <a:gd name="connsiteX64" fmla="*/ 127000 w 2676928"/>
                  <a:gd name="connsiteY64" fmla="*/ 1339850 h 1446502"/>
                  <a:gd name="connsiteX65" fmla="*/ 190500 w 2676928"/>
                  <a:gd name="connsiteY65" fmla="*/ 1282702 h 1446502"/>
                  <a:gd name="connsiteX66" fmla="*/ 209550 w 2676928"/>
                  <a:gd name="connsiteY66" fmla="*/ 1073150 h 1446502"/>
                  <a:gd name="connsiteX67" fmla="*/ 190500 w 2676928"/>
                  <a:gd name="connsiteY67" fmla="*/ 1035050 h 1446502"/>
                  <a:gd name="connsiteX68" fmla="*/ 222250 w 2676928"/>
                  <a:gd name="connsiteY68" fmla="*/ 965198 h 1446502"/>
                  <a:gd name="connsiteX69" fmla="*/ 254000 w 2676928"/>
                  <a:gd name="connsiteY69" fmla="*/ 781050 h 1446502"/>
                  <a:gd name="connsiteX70" fmla="*/ 215900 w 2676928"/>
                  <a:gd name="connsiteY70" fmla="*/ 736598 h 1446502"/>
                  <a:gd name="connsiteX71" fmla="*/ 107950 w 2676928"/>
                  <a:gd name="connsiteY71" fmla="*/ 628650 h 1446502"/>
                  <a:gd name="connsiteX72" fmla="*/ 0 w 2676928"/>
                  <a:gd name="connsiteY72" fmla="*/ 533398 h 1446502"/>
                  <a:gd name="connsiteX73" fmla="*/ 82550 w 2676928"/>
                  <a:gd name="connsiteY73" fmla="*/ 539750 h 1446502"/>
                  <a:gd name="connsiteX74" fmla="*/ 139700 w 2676928"/>
                  <a:gd name="connsiteY74" fmla="*/ 571502 h 1446502"/>
                  <a:gd name="connsiteX75" fmla="*/ 222250 w 2676928"/>
                  <a:gd name="connsiteY75" fmla="*/ 609598 h 1446502"/>
                  <a:gd name="connsiteX76" fmla="*/ 298450 w 2676928"/>
                  <a:gd name="connsiteY76" fmla="*/ 603250 h 1446502"/>
                  <a:gd name="connsiteX77" fmla="*/ 406400 w 2676928"/>
                  <a:gd name="connsiteY77" fmla="*/ 615950 h 1446502"/>
                  <a:gd name="connsiteX78" fmla="*/ 431800 w 2676928"/>
                  <a:gd name="connsiteY78" fmla="*/ 615950 h 1446502"/>
                  <a:gd name="connsiteX79" fmla="*/ 571500 w 2676928"/>
                  <a:gd name="connsiteY79" fmla="*/ 457198 h 1446502"/>
                  <a:gd name="connsiteX80" fmla="*/ 666750 w 2676928"/>
                  <a:gd name="connsiteY80" fmla="*/ 393702 h 1446502"/>
                  <a:gd name="connsiteX81" fmla="*/ 774700 w 2676928"/>
                  <a:gd name="connsiteY81" fmla="*/ 304798 h 1446502"/>
                  <a:gd name="connsiteX82" fmla="*/ 863600 w 2676928"/>
                  <a:gd name="connsiteY82" fmla="*/ 285750 h 1446502"/>
                  <a:gd name="connsiteX83" fmla="*/ 990600 w 2676928"/>
                  <a:gd name="connsiteY83" fmla="*/ 184150 h 1446502"/>
                  <a:gd name="connsiteX84" fmla="*/ 1009650 w 2676928"/>
                  <a:gd name="connsiteY84" fmla="*/ 146050 h 1446502"/>
                  <a:gd name="connsiteX85" fmla="*/ 984250 w 2676928"/>
                  <a:gd name="connsiteY85" fmla="*/ 88900 h 1446502"/>
                  <a:gd name="connsiteX86" fmla="*/ 1079500 w 2676928"/>
                  <a:gd name="connsiteY86" fmla="*/ 88900 h 1446502"/>
                  <a:gd name="connsiteX87" fmla="*/ 1149350 w 2676928"/>
                  <a:gd name="connsiteY87" fmla="*/ 76200 h 1446502"/>
                  <a:gd name="connsiteX88" fmla="*/ 1276350 w 2676928"/>
                  <a:gd name="connsiteY88" fmla="*/ 146050 h 1446502"/>
                  <a:gd name="connsiteX89" fmla="*/ 1327150 w 2676928"/>
                  <a:gd name="connsiteY89" fmla="*/ 165100 h 1446502"/>
                  <a:gd name="connsiteX90" fmla="*/ 1492250 w 2676928"/>
                  <a:gd name="connsiteY90" fmla="*/ 184150 h 1446502"/>
                  <a:gd name="connsiteX91" fmla="*/ 1638300 w 2676928"/>
                  <a:gd name="connsiteY91" fmla="*/ 165100 h 1446502"/>
                  <a:gd name="connsiteX92" fmla="*/ 1606550 w 2676928"/>
                  <a:gd name="connsiteY92" fmla="*/ 120650 h 1446502"/>
                  <a:gd name="connsiteX93" fmla="*/ 1663700 w 2676928"/>
                  <a:gd name="connsiteY93" fmla="*/ 101600 h 1446502"/>
                  <a:gd name="connsiteX94" fmla="*/ 1695450 w 2676928"/>
                  <a:gd name="connsiteY94" fmla="*/ 82550 h 1446502"/>
                  <a:gd name="connsiteX95" fmla="*/ 1695450 w 2676928"/>
                  <a:gd name="connsiteY95" fmla="*/ 31750 h 1446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2676928" h="1446502">
                    <a:moveTo>
                      <a:pt x="1714500" y="0"/>
                    </a:moveTo>
                    <a:lnTo>
                      <a:pt x="1828800" y="82550"/>
                    </a:lnTo>
                    <a:lnTo>
                      <a:pt x="1809750" y="158750"/>
                    </a:lnTo>
                    <a:lnTo>
                      <a:pt x="1790700" y="203200"/>
                    </a:lnTo>
                    <a:lnTo>
                      <a:pt x="1803400" y="260350"/>
                    </a:lnTo>
                    <a:lnTo>
                      <a:pt x="1835150" y="279400"/>
                    </a:lnTo>
                    <a:lnTo>
                      <a:pt x="1898650" y="279400"/>
                    </a:lnTo>
                    <a:lnTo>
                      <a:pt x="1924050" y="209550"/>
                    </a:lnTo>
                    <a:lnTo>
                      <a:pt x="1962150" y="209550"/>
                    </a:lnTo>
                    <a:lnTo>
                      <a:pt x="2025650" y="241300"/>
                    </a:lnTo>
                    <a:lnTo>
                      <a:pt x="2089150" y="203200"/>
                    </a:lnTo>
                    <a:lnTo>
                      <a:pt x="2127250" y="228600"/>
                    </a:lnTo>
                    <a:lnTo>
                      <a:pt x="2120900" y="330198"/>
                    </a:lnTo>
                    <a:lnTo>
                      <a:pt x="2082800" y="361950"/>
                    </a:lnTo>
                    <a:lnTo>
                      <a:pt x="2114550" y="419102"/>
                    </a:lnTo>
                    <a:lnTo>
                      <a:pt x="2152650" y="431798"/>
                    </a:lnTo>
                    <a:lnTo>
                      <a:pt x="2184400" y="457198"/>
                    </a:lnTo>
                    <a:lnTo>
                      <a:pt x="2266950" y="469902"/>
                    </a:lnTo>
                    <a:lnTo>
                      <a:pt x="2374900" y="571502"/>
                    </a:lnTo>
                    <a:lnTo>
                      <a:pt x="2438400" y="565150"/>
                    </a:lnTo>
                    <a:lnTo>
                      <a:pt x="2501900" y="533398"/>
                    </a:lnTo>
                    <a:lnTo>
                      <a:pt x="2533650" y="641350"/>
                    </a:lnTo>
                    <a:lnTo>
                      <a:pt x="2565400" y="685798"/>
                    </a:lnTo>
                    <a:lnTo>
                      <a:pt x="2676928" y="731106"/>
                    </a:lnTo>
                    <a:lnTo>
                      <a:pt x="2647950" y="806450"/>
                    </a:lnTo>
                    <a:lnTo>
                      <a:pt x="2654300" y="850902"/>
                    </a:lnTo>
                    <a:lnTo>
                      <a:pt x="2609850" y="895350"/>
                    </a:lnTo>
                    <a:lnTo>
                      <a:pt x="2552700" y="882650"/>
                    </a:lnTo>
                    <a:lnTo>
                      <a:pt x="2393950" y="806450"/>
                    </a:lnTo>
                    <a:lnTo>
                      <a:pt x="2374900" y="850902"/>
                    </a:lnTo>
                    <a:lnTo>
                      <a:pt x="2330450" y="831850"/>
                    </a:lnTo>
                    <a:lnTo>
                      <a:pt x="2279650" y="844550"/>
                    </a:lnTo>
                    <a:lnTo>
                      <a:pt x="2235200" y="831850"/>
                    </a:lnTo>
                    <a:lnTo>
                      <a:pt x="2146300" y="806450"/>
                    </a:lnTo>
                    <a:lnTo>
                      <a:pt x="2012950" y="825502"/>
                    </a:lnTo>
                    <a:lnTo>
                      <a:pt x="1943100" y="844550"/>
                    </a:lnTo>
                    <a:lnTo>
                      <a:pt x="1790700" y="857250"/>
                    </a:lnTo>
                    <a:lnTo>
                      <a:pt x="1758950" y="958850"/>
                    </a:lnTo>
                    <a:lnTo>
                      <a:pt x="1727200" y="1028702"/>
                    </a:lnTo>
                    <a:lnTo>
                      <a:pt x="1676400" y="1047750"/>
                    </a:lnTo>
                    <a:lnTo>
                      <a:pt x="1568450" y="1060450"/>
                    </a:lnTo>
                    <a:lnTo>
                      <a:pt x="1473200" y="1060450"/>
                    </a:lnTo>
                    <a:lnTo>
                      <a:pt x="1397000" y="1174750"/>
                    </a:lnTo>
                    <a:lnTo>
                      <a:pt x="1352550" y="1206502"/>
                    </a:lnTo>
                    <a:lnTo>
                      <a:pt x="1263650" y="1206502"/>
                    </a:lnTo>
                    <a:lnTo>
                      <a:pt x="1174750" y="1174750"/>
                    </a:lnTo>
                    <a:lnTo>
                      <a:pt x="1130300" y="1060450"/>
                    </a:lnTo>
                    <a:lnTo>
                      <a:pt x="1009650" y="1098550"/>
                    </a:lnTo>
                    <a:lnTo>
                      <a:pt x="965200" y="1092198"/>
                    </a:lnTo>
                    <a:lnTo>
                      <a:pt x="876300" y="1111250"/>
                    </a:lnTo>
                    <a:lnTo>
                      <a:pt x="800100" y="1130302"/>
                    </a:lnTo>
                    <a:lnTo>
                      <a:pt x="774700" y="1174750"/>
                    </a:lnTo>
                    <a:lnTo>
                      <a:pt x="762000" y="1219198"/>
                    </a:lnTo>
                    <a:lnTo>
                      <a:pt x="704850" y="1238250"/>
                    </a:lnTo>
                    <a:lnTo>
                      <a:pt x="628650" y="1206502"/>
                    </a:lnTo>
                    <a:lnTo>
                      <a:pt x="527050" y="1276350"/>
                    </a:lnTo>
                    <a:lnTo>
                      <a:pt x="469900" y="1339850"/>
                    </a:lnTo>
                    <a:lnTo>
                      <a:pt x="469900" y="1416050"/>
                    </a:lnTo>
                    <a:lnTo>
                      <a:pt x="387350" y="1435102"/>
                    </a:lnTo>
                    <a:lnTo>
                      <a:pt x="381986" y="1446502"/>
                    </a:lnTo>
                    <a:lnTo>
                      <a:pt x="311150" y="1377950"/>
                    </a:lnTo>
                    <a:lnTo>
                      <a:pt x="234950" y="1403350"/>
                    </a:lnTo>
                    <a:lnTo>
                      <a:pt x="222250" y="1377950"/>
                    </a:lnTo>
                    <a:lnTo>
                      <a:pt x="171450" y="1371598"/>
                    </a:lnTo>
                    <a:lnTo>
                      <a:pt x="127000" y="1339850"/>
                    </a:lnTo>
                    <a:lnTo>
                      <a:pt x="190500" y="1282702"/>
                    </a:lnTo>
                    <a:lnTo>
                      <a:pt x="209550" y="1073150"/>
                    </a:lnTo>
                    <a:lnTo>
                      <a:pt x="190500" y="1035050"/>
                    </a:lnTo>
                    <a:lnTo>
                      <a:pt x="222250" y="965198"/>
                    </a:lnTo>
                    <a:lnTo>
                      <a:pt x="254000" y="781050"/>
                    </a:lnTo>
                    <a:lnTo>
                      <a:pt x="215900" y="736598"/>
                    </a:lnTo>
                    <a:lnTo>
                      <a:pt x="107950" y="628650"/>
                    </a:lnTo>
                    <a:lnTo>
                      <a:pt x="0" y="533398"/>
                    </a:lnTo>
                    <a:lnTo>
                      <a:pt x="82550" y="539750"/>
                    </a:lnTo>
                    <a:lnTo>
                      <a:pt x="139700" y="571502"/>
                    </a:lnTo>
                    <a:lnTo>
                      <a:pt x="222250" y="609598"/>
                    </a:lnTo>
                    <a:lnTo>
                      <a:pt x="298450" y="603250"/>
                    </a:lnTo>
                    <a:lnTo>
                      <a:pt x="406400" y="615950"/>
                    </a:lnTo>
                    <a:lnTo>
                      <a:pt x="431800" y="615950"/>
                    </a:lnTo>
                    <a:lnTo>
                      <a:pt x="571500" y="457198"/>
                    </a:lnTo>
                    <a:lnTo>
                      <a:pt x="666750" y="393702"/>
                    </a:lnTo>
                    <a:lnTo>
                      <a:pt x="774700" y="304798"/>
                    </a:lnTo>
                    <a:lnTo>
                      <a:pt x="863600" y="285750"/>
                    </a:lnTo>
                    <a:lnTo>
                      <a:pt x="990600" y="184150"/>
                    </a:lnTo>
                    <a:lnTo>
                      <a:pt x="1009650" y="146050"/>
                    </a:lnTo>
                    <a:lnTo>
                      <a:pt x="984250" y="88900"/>
                    </a:lnTo>
                    <a:lnTo>
                      <a:pt x="1079500" y="88900"/>
                    </a:lnTo>
                    <a:lnTo>
                      <a:pt x="1149350" y="76200"/>
                    </a:lnTo>
                    <a:lnTo>
                      <a:pt x="1276350" y="146050"/>
                    </a:lnTo>
                    <a:lnTo>
                      <a:pt x="1327150" y="165100"/>
                    </a:lnTo>
                    <a:lnTo>
                      <a:pt x="1492250" y="184150"/>
                    </a:lnTo>
                    <a:lnTo>
                      <a:pt x="1638300" y="165100"/>
                    </a:lnTo>
                    <a:lnTo>
                      <a:pt x="1606550" y="120650"/>
                    </a:lnTo>
                    <a:lnTo>
                      <a:pt x="1663700" y="101600"/>
                    </a:lnTo>
                    <a:lnTo>
                      <a:pt x="1695450" y="82550"/>
                    </a:lnTo>
                    <a:lnTo>
                      <a:pt x="1695450" y="3175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2F0E2B97-ED95-6EB5-FD5E-ACC291541510}"/>
                  </a:ext>
                </a:extLst>
              </p:cNvPr>
              <p:cNvSpPr/>
              <p:nvPr/>
            </p:nvSpPr>
            <p:spPr>
              <a:xfrm>
                <a:off x="670561" y="4979165"/>
                <a:ext cx="722679" cy="480015"/>
              </a:xfrm>
              <a:custGeom>
                <a:avLst/>
                <a:gdLst>
                  <a:gd name="connsiteX0" fmla="*/ 976835 w 976835"/>
                  <a:gd name="connsiteY0" fmla="*/ 435770 h 480015"/>
                  <a:gd name="connsiteX1" fmla="*/ 976833 w 976835"/>
                  <a:gd name="connsiteY1" fmla="*/ 435772 h 480015"/>
                  <a:gd name="connsiteX2" fmla="*/ 937618 w 976835"/>
                  <a:gd name="connsiteY2" fmla="*/ 442307 h 480015"/>
                  <a:gd name="connsiteX3" fmla="*/ 571790 w 976835"/>
                  <a:gd name="connsiteY3" fmla="*/ 0 h 480015"/>
                  <a:gd name="connsiteX4" fmla="*/ 594469 w 976835"/>
                  <a:gd name="connsiteY4" fmla="*/ 16198 h 480015"/>
                  <a:gd name="connsiteX5" fmla="*/ 624636 w 976835"/>
                  <a:gd name="connsiteY5" fmla="*/ 19970 h 480015"/>
                  <a:gd name="connsiteX6" fmla="*/ 632178 w 976835"/>
                  <a:gd name="connsiteY6" fmla="*/ 35053 h 480015"/>
                  <a:gd name="connsiteX7" fmla="*/ 677428 w 976835"/>
                  <a:gd name="connsiteY7" fmla="*/ 19970 h 480015"/>
                  <a:gd name="connsiteX8" fmla="*/ 719493 w 976835"/>
                  <a:gd name="connsiteY8" fmla="*/ 60679 h 480015"/>
                  <a:gd name="connsiteX9" fmla="*/ 692512 w 976835"/>
                  <a:gd name="connsiteY9" fmla="*/ 118012 h 480015"/>
                  <a:gd name="connsiteX10" fmla="*/ 707595 w 976835"/>
                  <a:gd name="connsiteY10" fmla="*/ 170804 h 480015"/>
                  <a:gd name="connsiteX11" fmla="*/ 722679 w 976835"/>
                  <a:gd name="connsiteY11" fmla="*/ 208513 h 480015"/>
                  <a:gd name="connsiteX12" fmla="*/ 707595 w 976835"/>
                  <a:gd name="connsiteY12" fmla="*/ 257533 h 480015"/>
                  <a:gd name="connsiteX13" fmla="*/ 722679 w 976835"/>
                  <a:gd name="connsiteY13" fmla="*/ 283930 h 480015"/>
                  <a:gd name="connsiteX14" fmla="*/ 684970 w 976835"/>
                  <a:gd name="connsiteY14" fmla="*/ 314097 h 480015"/>
                  <a:gd name="connsiteX15" fmla="*/ 673658 w 976835"/>
                  <a:gd name="connsiteY15" fmla="*/ 340494 h 480015"/>
                  <a:gd name="connsiteX16" fmla="*/ 673431 w 976835"/>
                  <a:gd name="connsiteY16" fmla="*/ 341787 h 480015"/>
                  <a:gd name="connsiteX17" fmla="*/ 669887 w 976835"/>
                  <a:gd name="connsiteY17" fmla="*/ 336722 h 480015"/>
                  <a:gd name="connsiteX18" fmla="*/ 624636 w 976835"/>
                  <a:gd name="connsiteY18" fmla="*/ 355578 h 480015"/>
                  <a:gd name="connsiteX19" fmla="*/ 571844 w 976835"/>
                  <a:gd name="connsiteY19" fmla="*/ 344264 h 480015"/>
                  <a:gd name="connsiteX20" fmla="*/ 526594 w 976835"/>
                  <a:gd name="connsiteY20" fmla="*/ 370661 h 480015"/>
                  <a:gd name="connsiteX21" fmla="*/ 458718 w 976835"/>
                  <a:gd name="connsiteY21" fmla="*/ 340494 h 480015"/>
                  <a:gd name="connsiteX22" fmla="*/ 379530 w 976835"/>
                  <a:gd name="connsiteY22" fmla="*/ 449848 h 480015"/>
                  <a:gd name="connsiteX23" fmla="*/ 262633 w 976835"/>
                  <a:gd name="connsiteY23" fmla="*/ 442307 h 480015"/>
                  <a:gd name="connsiteX24" fmla="*/ 209841 w 976835"/>
                  <a:gd name="connsiteY24" fmla="*/ 423451 h 480015"/>
                  <a:gd name="connsiteX25" fmla="*/ 187216 w 976835"/>
                  <a:gd name="connsiteY25" fmla="*/ 449848 h 480015"/>
                  <a:gd name="connsiteX26" fmla="*/ 130653 w 976835"/>
                  <a:gd name="connsiteY26" fmla="*/ 434765 h 480015"/>
                  <a:gd name="connsiteX27" fmla="*/ 70319 w 976835"/>
                  <a:gd name="connsiteY27" fmla="*/ 480015 h 480015"/>
                  <a:gd name="connsiteX28" fmla="*/ 0 w 976835"/>
                  <a:gd name="connsiteY28" fmla="*/ 461671 h 480015"/>
                  <a:gd name="connsiteX29" fmla="*/ 0 w 976835"/>
                  <a:gd name="connsiteY29" fmla="*/ 132530 h 480015"/>
                  <a:gd name="connsiteX30" fmla="*/ 62777 w 976835"/>
                  <a:gd name="connsiteY30" fmla="*/ 125554 h 480015"/>
                  <a:gd name="connsiteX31" fmla="*/ 243779 w 976835"/>
                  <a:gd name="connsiteY31" fmla="*/ 106698 h 480015"/>
                  <a:gd name="connsiteX32" fmla="*/ 387072 w 976835"/>
                  <a:gd name="connsiteY32" fmla="*/ 148179 h 480015"/>
                  <a:gd name="connsiteX33" fmla="*/ 451177 w 976835"/>
                  <a:gd name="connsiteY33" fmla="*/ 87845 h 480015"/>
                  <a:gd name="connsiteX34" fmla="*/ 496427 w 976835"/>
                  <a:gd name="connsiteY34" fmla="*/ 31281 h 480015"/>
                  <a:gd name="connsiteX35" fmla="*/ 568073 w 976835"/>
                  <a:gd name="connsiteY35" fmla="*/ 1114 h 480015"/>
                  <a:gd name="connsiteX0" fmla="*/ 937618 w 976833"/>
                  <a:gd name="connsiteY0" fmla="*/ 442307 h 480015"/>
                  <a:gd name="connsiteX1" fmla="*/ 976833 w 976833"/>
                  <a:gd name="connsiteY1" fmla="*/ 435772 h 480015"/>
                  <a:gd name="connsiteX2" fmla="*/ 937618 w 976833"/>
                  <a:gd name="connsiteY2" fmla="*/ 442307 h 480015"/>
                  <a:gd name="connsiteX3" fmla="*/ 571790 w 976833"/>
                  <a:gd name="connsiteY3" fmla="*/ 0 h 480015"/>
                  <a:gd name="connsiteX4" fmla="*/ 594469 w 976833"/>
                  <a:gd name="connsiteY4" fmla="*/ 16198 h 480015"/>
                  <a:gd name="connsiteX5" fmla="*/ 624636 w 976833"/>
                  <a:gd name="connsiteY5" fmla="*/ 19970 h 480015"/>
                  <a:gd name="connsiteX6" fmla="*/ 632178 w 976833"/>
                  <a:gd name="connsiteY6" fmla="*/ 35053 h 480015"/>
                  <a:gd name="connsiteX7" fmla="*/ 677428 w 976833"/>
                  <a:gd name="connsiteY7" fmla="*/ 19970 h 480015"/>
                  <a:gd name="connsiteX8" fmla="*/ 719493 w 976833"/>
                  <a:gd name="connsiteY8" fmla="*/ 60679 h 480015"/>
                  <a:gd name="connsiteX9" fmla="*/ 692512 w 976833"/>
                  <a:gd name="connsiteY9" fmla="*/ 118012 h 480015"/>
                  <a:gd name="connsiteX10" fmla="*/ 707595 w 976833"/>
                  <a:gd name="connsiteY10" fmla="*/ 170804 h 480015"/>
                  <a:gd name="connsiteX11" fmla="*/ 722679 w 976833"/>
                  <a:gd name="connsiteY11" fmla="*/ 208513 h 480015"/>
                  <a:gd name="connsiteX12" fmla="*/ 707595 w 976833"/>
                  <a:gd name="connsiteY12" fmla="*/ 257533 h 480015"/>
                  <a:gd name="connsiteX13" fmla="*/ 722679 w 976833"/>
                  <a:gd name="connsiteY13" fmla="*/ 283930 h 480015"/>
                  <a:gd name="connsiteX14" fmla="*/ 684970 w 976833"/>
                  <a:gd name="connsiteY14" fmla="*/ 314097 h 480015"/>
                  <a:gd name="connsiteX15" fmla="*/ 673658 w 976833"/>
                  <a:gd name="connsiteY15" fmla="*/ 340494 h 480015"/>
                  <a:gd name="connsiteX16" fmla="*/ 673431 w 976833"/>
                  <a:gd name="connsiteY16" fmla="*/ 341787 h 480015"/>
                  <a:gd name="connsiteX17" fmla="*/ 669887 w 976833"/>
                  <a:gd name="connsiteY17" fmla="*/ 336722 h 480015"/>
                  <a:gd name="connsiteX18" fmla="*/ 624636 w 976833"/>
                  <a:gd name="connsiteY18" fmla="*/ 355578 h 480015"/>
                  <a:gd name="connsiteX19" fmla="*/ 571844 w 976833"/>
                  <a:gd name="connsiteY19" fmla="*/ 344264 h 480015"/>
                  <a:gd name="connsiteX20" fmla="*/ 526594 w 976833"/>
                  <a:gd name="connsiteY20" fmla="*/ 370661 h 480015"/>
                  <a:gd name="connsiteX21" fmla="*/ 458718 w 976833"/>
                  <a:gd name="connsiteY21" fmla="*/ 340494 h 480015"/>
                  <a:gd name="connsiteX22" fmla="*/ 379530 w 976833"/>
                  <a:gd name="connsiteY22" fmla="*/ 449848 h 480015"/>
                  <a:gd name="connsiteX23" fmla="*/ 262633 w 976833"/>
                  <a:gd name="connsiteY23" fmla="*/ 442307 h 480015"/>
                  <a:gd name="connsiteX24" fmla="*/ 209841 w 976833"/>
                  <a:gd name="connsiteY24" fmla="*/ 423451 h 480015"/>
                  <a:gd name="connsiteX25" fmla="*/ 187216 w 976833"/>
                  <a:gd name="connsiteY25" fmla="*/ 449848 h 480015"/>
                  <a:gd name="connsiteX26" fmla="*/ 130653 w 976833"/>
                  <a:gd name="connsiteY26" fmla="*/ 434765 h 480015"/>
                  <a:gd name="connsiteX27" fmla="*/ 70319 w 976833"/>
                  <a:gd name="connsiteY27" fmla="*/ 480015 h 480015"/>
                  <a:gd name="connsiteX28" fmla="*/ 0 w 976833"/>
                  <a:gd name="connsiteY28" fmla="*/ 461671 h 480015"/>
                  <a:gd name="connsiteX29" fmla="*/ 0 w 976833"/>
                  <a:gd name="connsiteY29" fmla="*/ 132530 h 480015"/>
                  <a:gd name="connsiteX30" fmla="*/ 62777 w 976833"/>
                  <a:gd name="connsiteY30" fmla="*/ 125554 h 480015"/>
                  <a:gd name="connsiteX31" fmla="*/ 243779 w 976833"/>
                  <a:gd name="connsiteY31" fmla="*/ 106698 h 480015"/>
                  <a:gd name="connsiteX32" fmla="*/ 387072 w 976833"/>
                  <a:gd name="connsiteY32" fmla="*/ 148179 h 480015"/>
                  <a:gd name="connsiteX33" fmla="*/ 451177 w 976833"/>
                  <a:gd name="connsiteY33" fmla="*/ 87845 h 480015"/>
                  <a:gd name="connsiteX34" fmla="*/ 496427 w 976833"/>
                  <a:gd name="connsiteY34" fmla="*/ 31281 h 480015"/>
                  <a:gd name="connsiteX35" fmla="*/ 568073 w 976833"/>
                  <a:gd name="connsiteY35" fmla="*/ 1114 h 480015"/>
                  <a:gd name="connsiteX36" fmla="*/ 571790 w 976833"/>
                  <a:gd name="connsiteY36" fmla="*/ 0 h 480015"/>
                  <a:gd name="connsiteX0" fmla="*/ 571790 w 722679"/>
                  <a:gd name="connsiteY0" fmla="*/ 0 h 480015"/>
                  <a:gd name="connsiteX1" fmla="*/ 594469 w 722679"/>
                  <a:gd name="connsiteY1" fmla="*/ 16198 h 480015"/>
                  <a:gd name="connsiteX2" fmla="*/ 624636 w 722679"/>
                  <a:gd name="connsiteY2" fmla="*/ 19970 h 480015"/>
                  <a:gd name="connsiteX3" fmla="*/ 632178 w 722679"/>
                  <a:gd name="connsiteY3" fmla="*/ 35053 h 480015"/>
                  <a:gd name="connsiteX4" fmla="*/ 677428 w 722679"/>
                  <a:gd name="connsiteY4" fmla="*/ 19970 h 480015"/>
                  <a:gd name="connsiteX5" fmla="*/ 719493 w 722679"/>
                  <a:gd name="connsiteY5" fmla="*/ 60679 h 480015"/>
                  <a:gd name="connsiteX6" fmla="*/ 692512 w 722679"/>
                  <a:gd name="connsiteY6" fmla="*/ 118012 h 480015"/>
                  <a:gd name="connsiteX7" fmla="*/ 707595 w 722679"/>
                  <a:gd name="connsiteY7" fmla="*/ 170804 h 480015"/>
                  <a:gd name="connsiteX8" fmla="*/ 722679 w 722679"/>
                  <a:gd name="connsiteY8" fmla="*/ 208513 h 480015"/>
                  <a:gd name="connsiteX9" fmla="*/ 707595 w 722679"/>
                  <a:gd name="connsiteY9" fmla="*/ 257533 h 480015"/>
                  <a:gd name="connsiteX10" fmla="*/ 722679 w 722679"/>
                  <a:gd name="connsiteY10" fmla="*/ 283930 h 480015"/>
                  <a:gd name="connsiteX11" fmla="*/ 684970 w 722679"/>
                  <a:gd name="connsiteY11" fmla="*/ 314097 h 480015"/>
                  <a:gd name="connsiteX12" fmla="*/ 673658 w 722679"/>
                  <a:gd name="connsiteY12" fmla="*/ 340494 h 480015"/>
                  <a:gd name="connsiteX13" fmla="*/ 673431 w 722679"/>
                  <a:gd name="connsiteY13" fmla="*/ 341787 h 480015"/>
                  <a:gd name="connsiteX14" fmla="*/ 669887 w 722679"/>
                  <a:gd name="connsiteY14" fmla="*/ 336722 h 480015"/>
                  <a:gd name="connsiteX15" fmla="*/ 624636 w 722679"/>
                  <a:gd name="connsiteY15" fmla="*/ 355578 h 480015"/>
                  <a:gd name="connsiteX16" fmla="*/ 571844 w 722679"/>
                  <a:gd name="connsiteY16" fmla="*/ 344264 h 480015"/>
                  <a:gd name="connsiteX17" fmla="*/ 526594 w 722679"/>
                  <a:gd name="connsiteY17" fmla="*/ 370661 h 480015"/>
                  <a:gd name="connsiteX18" fmla="*/ 458718 w 722679"/>
                  <a:gd name="connsiteY18" fmla="*/ 340494 h 480015"/>
                  <a:gd name="connsiteX19" fmla="*/ 379530 w 722679"/>
                  <a:gd name="connsiteY19" fmla="*/ 449848 h 480015"/>
                  <a:gd name="connsiteX20" fmla="*/ 262633 w 722679"/>
                  <a:gd name="connsiteY20" fmla="*/ 442307 h 480015"/>
                  <a:gd name="connsiteX21" fmla="*/ 209841 w 722679"/>
                  <a:gd name="connsiteY21" fmla="*/ 423451 h 480015"/>
                  <a:gd name="connsiteX22" fmla="*/ 187216 w 722679"/>
                  <a:gd name="connsiteY22" fmla="*/ 449848 h 480015"/>
                  <a:gd name="connsiteX23" fmla="*/ 130653 w 722679"/>
                  <a:gd name="connsiteY23" fmla="*/ 434765 h 480015"/>
                  <a:gd name="connsiteX24" fmla="*/ 70319 w 722679"/>
                  <a:gd name="connsiteY24" fmla="*/ 480015 h 480015"/>
                  <a:gd name="connsiteX25" fmla="*/ 0 w 722679"/>
                  <a:gd name="connsiteY25" fmla="*/ 461671 h 480015"/>
                  <a:gd name="connsiteX26" fmla="*/ 0 w 722679"/>
                  <a:gd name="connsiteY26" fmla="*/ 132530 h 480015"/>
                  <a:gd name="connsiteX27" fmla="*/ 62777 w 722679"/>
                  <a:gd name="connsiteY27" fmla="*/ 125554 h 480015"/>
                  <a:gd name="connsiteX28" fmla="*/ 243779 w 722679"/>
                  <a:gd name="connsiteY28" fmla="*/ 106698 h 480015"/>
                  <a:gd name="connsiteX29" fmla="*/ 387072 w 722679"/>
                  <a:gd name="connsiteY29" fmla="*/ 148179 h 480015"/>
                  <a:gd name="connsiteX30" fmla="*/ 451177 w 722679"/>
                  <a:gd name="connsiteY30" fmla="*/ 87845 h 480015"/>
                  <a:gd name="connsiteX31" fmla="*/ 496427 w 722679"/>
                  <a:gd name="connsiteY31" fmla="*/ 31281 h 480015"/>
                  <a:gd name="connsiteX32" fmla="*/ 568073 w 722679"/>
                  <a:gd name="connsiteY32" fmla="*/ 1114 h 480015"/>
                  <a:gd name="connsiteX33" fmla="*/ 571790 w 722679"/>
                  <a:gd name="connsiteY33" fmla="*/ 0 h 480015"/>
                  <a:gd name="connsiteX0" fmla="*/ 866113 w 1017002"/>
                  <a:gd name="connsiteY0" fmla="*/ 0 h 480015"/>
                  <a:gd name="connsiteX1" fmla="*/ 888792 w 1017002"/>
                  <a:gd name="connsiteY1" fmla="*/ 16198 h 480015"/>
                  <a:gd name="connsiteX2" fmla="*/ 918959 w 1017002"/>
                  <a:gd name="connsiteY2" fmla="*/ 19970 h 480015"/>
                  <a:gd name="connsiteX3" fmla="*/ 926501 w 1017002"/>
                  <a:gd name="connsiteY3" fmla="*/ 35053 h 480015"/>
                  <a:gd name="connsiteX4" fmla="*/ 971751 w 1017002"/>
                  <a:gd name="connsiteY4" fmla="*/ 19970 h 480015"/>
                  <a:gd name="connsiteX5" fmla="*/ 1013816 w 1017002"/>
                  <a:gd name="connsiteY5" fmla="*/ 60679 h 480015"/>
                  <a:gd name="connsiteX6" fmla="*/ 986835 w 1017002"/>
                  <a:gd name="connsiteY6" fmla="*/ 118012 h 480015"/>
                  <a:gd name="connsiteX7" fmla="*/ 1001918 w 1017002"/>
                  <a:gd name="connsiteY7" fmla="*/ 170804 h 480015"/>
                  <a:gd name="connsiteX8" fmla="*/ 1017002 w 1017002"/>
                  <a:gd name="connsiteY8" fmla="*/ 208513 h 480015"/>
                  <a:gd name="connsiteX9" fmla="*/ 1001918 w 1017002"/>
                  <a:gd name="connsiteY9" fmla="*/ 257533 h 480015"/>
                  <a:gd name="connsiteX10" fmla="*/ 1017002 w 1017002"/>
                  <a:gd name="connsiteY10" fmla="*/ 283930 h 480015"/>
                  <a:gd name="connsiteX11" fmla="*/ 979293 w 1017002"/>
                  <a:gd name="connsiteY11" fmla="*/ 314097 h 480015"/>
                  <a:gd name="connsiteX12" fmla="*/ 967981 w 1017002"/>
                  <a:gd name="connsiteY12" fmla="*/ 340494 h 480015"/>
                  <a:gd name="connsiteX13" fmla="*/ 967754 w 1017002"/>
                  <a:gd name="connsiteY13" fmla="*/ 341787 h 480015"/>
                  <a:gd name="connsiteX14" fmla="*/ 964210 w 1017002"/>
                  <a:gd name="connsiteY14" fmla="*/ 336722 h 480015"/>
                  <a:gd name="connsiteX15" fmla="*/ 918959 w 1017002"/>
                  <a:gd name="connsiteY15" fmla="*/ 355578 h 480015"/>
                  <a:gd name="connsiteX16" fmla="*/ 866167 w 1017002"/>
                  <a:gd name="connsiteY16" fmla="*/ 344264 h 480015"/>
                  <a:gd name="connsiteX17" fmla="*/ 820917 w 1017002"/>
                  <a:gd name="connsiteY17" fmla="*/ 370661 h 480015"/>
                  <a:gd name="connsiteX18" fmla="*/ 753041 w 1017002"/>
                  <a:gd name="connsiteY18" fmla="*/ 340494 h 480015"/>
                  <a:gd name="connsiteX19" fmla="*/ 673853 w 1017002"/>
                  <a:gd name="connsiteY19" fmla="*/ 449848 h 480015"/>
                  <a:gd name="connsiteX20" fmla="*/ 556956 w 1017002"/>
                  <a:gd name="connsiteY20" fmla="*/ 442307 h 480015"/>
                  <a:gd name="connsiteX21" fmla="*/ 504164 w 1017002"/>
                  <a:gd name="connsiteY21" fmla="*/ 423451 h 480015"/>
                  <a:gd name="connsiteX22" fmla="*/ 481539 w 1017002"/>
                  <a:gd name="connsiteY22" fmla="*/ 449848 h 480015"/>
                  <a:gd name="connsiteX23" fmla="*/ 424976 w 1017002"/>
                  <a:gd name="connsiteY23" fmla="*/ 434765 h 480015"/>
                  <a:gd name="connsiteX24" fmla="*/ 364642 w 1017002"/>
                  <a:gd name="connsiteY24" fmla="*/ 480015 h 480015"/>
                  <a:gd name="connsiteX25" fmla="*/ 294323 w 1017002"/>
                  <a:gd name="connsiteY25" fmla="*/ 461671 h 480015"/>
                  <a:gd name="connsiteX26" fmla="*/ 0 w 1017002"/>
                  <a:gd name="connsiteY26" fmla="*/ 283398 h 480015"/>
                  <a:gd name="connsiteX27" fmla="*/ 294323 w 1017002"/>
                  <a:gd name="connsiteY27" fmla="*/ 132530 h 480015"/>
                  <a:gd name="connsiteX28" fmla="*/ 357100 w 1017002"/>
                  <a:gd name="connsiteY28" fmla="*/ 125554 h 480015"/>
                  <a:gd name="connsiteX29" fmla="*/ 538102 w 1017002"/>
                  <a:gd name="connsiteY29" fmla="*/ 106698 h 480015"/>
                  <a:gd name="connsiteX30" fmla="*/ 681395 w 1017002"/>
                  <a:gd name="connsiteY30" fmla="*/ 148179 h 480015"/>
                  <a:gd name="connsiteX31" fmla="*/ 745500 w 1017002"/>
                  <a:gd name="connsiteY31" fmla="*/ 87845 h 480015"/>
                  <a:gd name="connsiteX32" fmla="*/ 790750 w 1017002"/>
                  <a:gd name="connsiteY32" fmla="*/ 31281 h 480015"/>
                  <a:gd name="connsiteX33" fmla="*/ 862396 w 1017002"/>
                  <a:gd name="connsiteY33" fmla="*/ 1114 h 480015"/>
                  <a:gd name="connsiteX34" fmla="*/ 866113 w 1017002"/>
                  <a:gd name="connsiteY34" fmla="*/ 0 h 480015"/>
                  <a:gd name="connsiteX0" fmla="*/ 0 w 1017002"/>
                  <a:gd name="connsiteY0" fmla="*/ 283398 h 480015"/>
                  <a:gd name="connsiteX1" fmla="*/ 294323 w 1017002"/>
                  <a:gd name="connsiteY1" fmla="*/ 132530 h 480015"/>
                  <a:gd name="connsiteX2" fmla="*/ 357100 w 1017002"/>
                  <a:gd name="connsiteY2" fmla="*/ 125554 h 480015"/>
                  <a:gd name="connsiteX3" fmla="*/ 538102 w 1017002"/>
                  <a:gd name="connsiteY3" fmla="*/ 106698 h 480015"/>
                  <a:gd name="connsiteX4" fmla="*/ 681395 w 1017002"/>
                  <a:gd name="connsiteY4" fmla="*/ 148179 h 480015"/>
                  <a:gd name="connsiteX5" fmla="*/ 745500 w 1017002"/>
                  <a:gd name="connsiteY5" fmla="*/ 87845 h 480015"/>
                  <a:gd name="connsiteX6" fmla="*/ 790750 w 1017002"/>
                  <a:gd name="connsiteY6" fmla="*/ 31281 h 480015"/>
                  <a:gd name="connsiteX7" fmla="*/ 862396 w 1017002"/>
                  <a:gd name="connsiteY7" fmla="*/ 1114 h 480015"/>
                  <a:gd name="connsiteX8" fmla="*/ 866113 w 1017002"/>
                  <a:gd name="connsiteY8" fmla="*/ 0 h 480015"/>
                  <a:gd name="connsiteX9" fmla="*/ 888792 w 1017002"/>
                  <a:gd name="connsiteY9" fmla="*/ 16198 h 480015"/>
                  <a:gd name="connsiteX10" fmla="*/ 918959 w 1017002"/>
                  <a:gd name="connsiteY10" fmla="*/ 19970 h 480015"/>
                  <a:gd name="connsiteX11" fmla="*/ 926501 w 1017002"/>
                  <a:gd name="connsiteY11" fmla="*/ 35053 h 480015"/>
                  <a:gd name="connsiteX12" fmla="*/ 971751 w 1017002"/>
                  <a:gd name="connsiteY12" fmla="*/ 19970 h 480015"/>
                  <a:gd name="connsiteX13" fmla="*/ 1013816 w 1017002"/>
                  <a:gd name="connsiteY13" fmla="*/ 60679 h 480015"/>
                  <a:gd name="connsiteX14" fmla="*/ 986835 w 1017002"/>
                  <a:gd name="connsiteY14" fmla="*/ 118012 h 480015"/>
                  <a:gd name="connsiteX15" fmla="*/ 1001918 w 1017002"/>
                  <a:gd name="connsiteY15" fmla="*/ 170804 h 480015"/>
                  <a:gd name="connsiteX16" fmla="*/ 1017002 w 1017002"/>
                  <a:gd name="connsiteY16" fmla="*/ 208513 h 480015"/>
                  <a:gd name="connsiteX17" fmla="*/ 1001918 w 1017002"/>
                  <a:gd name="connsiteY17" fmla="*/ 257533 h 480015"/>
                  <a:gd name="connsiteX18" fmla="*/ 1017002 w 1017002"/>
                  <a:gd name="connsiteY18" fmla="*/ 283930 h 480015"/>
                  <a:gd name="connsiteX19" fmla="*/ 979293 w 1017002"/>
                  <a:gd name="connsiteY19" fmla="*/ 314097 h 480015"/>
                  <a:gd name="connsiteX20" fmla="*/ 967981 w 1017002"/>
                  <a:gd name="connsiteY20" fmla="*/ 340494 h 480015"/>
                  <a:gd name="connsiteX21" fmla="*/ 967754 w 1017002"/>
                  <a:gd name="connsiteY21" fmla="*/ 341787 h 480015"/>
                  <a:gd name="connsiteX22" fmla="*/ 964210 w 1017002"/>
                  <a:gd name="connsiteY22" fmla="*/ 336722 h 480015"/>
                  <a:gd name="connsiteX23" fmla="*/ 918959 w 1017002"/>
                  <a:gd name="connsiteY23" fmla="*/ 355578 h 480015"/>
                  <a:gd name="connsiteX24" fmla="*/ 866167 w 1017002"/>
                  <a:gd name="connsiteY24" fmla="*/ 344264 h 480015"/>
                  <a:gd name="connsiteX25" fmla="*/ 820917 w 1017002"/>
                  <a:gd name="connsiteY25" fmla="*/ 370661 h 480015"/>
                  <a:gd name="connsiteX26" fmla="*/ 753041 w 1017002"/>
                  <a:gd name="connsiteY26" fmla="*/ 340494 h 480015"/>
                  <a:gd name="connsiteX27" fmla="*/ 673853 w 1017002"/>
                  <a:gd name="connsiteY27" fmla="*/ 449848 h 480015"/>
                  <a:gd name="connsiteX28" fmla="*/ 556956 w 1017002"/>
                  <a:gd name="connsiteY28" fmla="*/ 442307 h 480015"/>
                  <a:gd name="connsiteX29" fmla="*/ 504164 w 1017002"/>
                  <a:gd name="connsiteY29" fmla="*/ 423451 h 480015"/>
                  <a:gd name="connsiteX30" fmla="*/ 481539 w 1017002"/>
                  <a:gd name="connsiteY30" fmla="*/ 449848 h 480015"/>
                  <a:gd name="connsiteX31" fmla="*/ 424976 w 1017002"/>
                  <a:gd name="connsiteY31" fmla="*/ 434765 h 480015"/>
                  <a:gd name="connsiteX32" fmla="*/ 364642 w 1017002"/>
                  <a:gd name="connsiteY32" fmla="*/ 480015 h 480015"/>
                  <a:gd name="connsiteX33" fmla="*/ 294323 w 1017002"/>
                  <a:gd name="connsiteY33" fmla="*/ 461671 h 480015"/>
                  <a:gd name="connsiteX34" fmla="*/ 91440 w 1017002"/>
                  <a:gd name="connsiteY34" fmla="*/ 374838 h 480015"/>
                  <a:gd name="connsiteX0" fmla="*/ 219771 w 942450"/>
                  <a:gd name="connsiteY0" fmla="*/ 132530 h 480015"/>
                  <a:gd name="connsiteX1" fmla="*/ 282548 w 942450"/>
                  <a:gd name="connsiteY1" fmla="*/ 125554 h 480015"/>
                  <a:gd name="connsiteX2" fmla="*/ 463550 w 942450"/>
                  <a:gd name="connsiteY2" fmla="*/ 106698 h 480015"/>
                  <a:gd name="connsiteX3" fmla="*/ 606843 w 942450"/>
                  <a:gd name="connsiteY3" fmla="*/ 148179 h 480015"/>
                  <a:gd name="connsiteX4" fmla="*/ 670948 w 942450"/>
                  <a:gd name="connsiteY4" fmla="*/ 87845 h 480015"/>
                  <a:gd name="connsiteX5" fmla="*/ 716198 w 942450"/>
                  <a:gd name="connsiteY5" fmla="*/ 31281 h 480015"/>
                  <a:gd name="connsiteX6" fmla="*/ 787844 w 942450"/>
                  <a:gd name="connsiteY6" fmla="*/ 1114 h 480015"/>
                  <a:gd name="connsiteX7" fmla="*/ 791561 w 942450"/>
                  <a:gd name="connsiteY7" fmla="*/ 0 h 480015"/>
                  <a:gd name="connsiteX8" fmla="*/ 814240 w 942450"/>
                  <a:gd name="connsiteY8" fmla="*/ 16198 h 480015"/>
                  <a:gd name="connsiteX9" fmla="*/ 844407 w 942450"/>
                  <a:gd name="connsiteY9" fmla="*/ 19970 h 480015"/>
                  <a:gd name="connsiteX10" fmla="*/ 851949 w 942450"/>
                  <a:gd name="connsiteY10" fmla="*/ 35053 h 480015"/>
                  <a:gd name="connsiteX11" fmla="*/ 897199 w 942450"/>
                  <a:gd name="connsiteY11" fmla="*/ 19970 h 480015"/>
                  <a:gd name="connsiteX12" fmla="*/ 939264 w 942450"/>
                  <a:gd name="connsiteY12" fmla="*/ 60679 h 480015"/>
                  <a:gd name="connsiteX13" fmla="*/ 912283 w 942450"/>
                  <a:gd name="connsiteY13" fmla="*/ 118012 h 480015"/>
                  <a:gd name="connsiteX14" fmla="*/ 927366 w 942450"/>
                  <a:gd name="connsiteY14" fmla="*/ 170804 h 480015"/>
                  <a:gd name="connsiteX15" fmla="*/ 942450 w 942450"/>
                  <a:gd name="connsiteY15" fmla="*/ 208513 h 480015"/>
                  <a:gd name="connsiteX16" fmla="*/ 927366 w 942450"/>
                  <a:gd name="connsiteY16" fmla="*/ 257533 h 480015"/>
                  <a:gd name="connsiteX17" fmla="*/ 942450 w 942450"/>
                  <a:gd name="connsiteY17" fmla="*/ 283930 h 480015"/>
                  <a:gd name="connsiteX18" fmla="*/ 904741 w 942450"/>
                  <a:gd name="connsiteY18" fmla="*/ 314097 h 480015"/>
                  <a:gd name="connsiteX19" fmla="*/ 893429 w 942450"/>
                  <a:gd name="connsiteY19" fmla="*/ 340494 h 480015"/>
                  <a:gd name="connsiteX20" fmla="*/ 893202 w 942450"/>
                  <a:gd name="connsiteY20" fmla="*/ 341787 h 480015"/>
                  <a:gd name="connsiteX21" fmla="*/ 889658 w 942450"/>
                  <a:gd name="connsiteY21" fmla="*/ 336722 h 480015"/>
                  <a:gd name="connsiteX22" fmla="*/ 844407 w 942450"/>
                  <a:gd name="connsiteY22" fmla="*/ 355578 h 480015"/>
                  <a:gd name="connsiteX23" fmla="*/ 791615 w 942450"/>
                  <a:gd name="connsiteY23" fmla="*/ 344264 h 480015"/>
                  <a:gd name="connsiteX24" fmla="*/ 746365 w 942450"/>
                  <a:gd name="connsiteY24" fmla="*/ 370661 h 480015"/>
                  <a:gd name="connsiteX25" fmla="*/ 678489 w 942450"/>
                  <a:gd name="connsiteY25" fmla="*/ 340494 h 480015"/>
                  <a:gd name="connsiteX26" fmla="*/ 599301 w 942450"/>
                  <a:gd name="connsiteY26" fmla="*/ 449848 h 480015"/>
                  <a:gd name="connsiteX27" fmla="*/ 482404 w 942450"/>
                  <a:gd name="connsiteY27" fmla="*/ 442307 h 480015"/>
                  <a:gd name="connsiteX28" fmla="*/ 429612 w 942450"/>
                  <a:gd name="connsiteY28" fmla="*/ 423451 h 480015"/>
                  <a:gd name="connsiteX29" fmla="*/ 406987 w 942450"/>
                  <a:gd name="connsiteY29" fmla="*/ 449848 h 480015"/>
                  <a:gd name="connsiteX30" fmla="*/ 350424 w 942450"/>
                  <a:gd name="connsiteY30" fmla="*/ 434765 h 480015"/>
                  <a:gd name="connsiteX31" fmla="*/ 290090 w 942450"/>
                  <a:gd name="connsiteY31" fmla="*/ 480015 h 480015"/>
                  <a:gd name="connsiteX32" fmla="*/ 219771 w 942450"/>
                  <a:gd name="connsiteY32" fmla="*/ 461671 h 480015"/>
                  <a:gd name="connsiteX33" fmla="*/ 16888 w 942450"/>
                  <a:gd name="connsiteY33" fmla="*/ 374838 h 480015"/>
                  <a:gd name="connsiteX0" fmla="*/ 0 w 722679"/>
                  <a:gd name="connsiteY0" fmla="*/ 132530 h 480015"/>
                  <a:gd name="connsiteX1" fmla="*/ 62777 w 722679"/>
                  <a:gd name="connsiteY1" fmla="*/ 125554 h 480015"/>
                  <a:gd name="connsiteX2" fmla="*/ 243779 w 722679"/>
                  <a:gd name="connsiteY2" fmla="*/ 106698 h 480015"/>
                  <a:gd name="connsiteX3" fmla="*/ 387072 w 722679"/>
                  <a:gd name="connsiteY3" fmla="*/ 148179 h 480015"/>
                  <a:gd name="connsiteX4" fmla="*/ 451177 w 722679"/>
                  <a:gd name="connsiteY4" fmla="*/ 87845 h 480015"/>
                  <a:gd name="connsiteX5" fmla="*/ 496427 w 722679"/>
                  <a:gd name="connsiteY5" fmla="*/ 31281 h 480015"/>
                  <a:gd name="connsiteX6" fmla="*/ 568073 w 722679"/>
                  <a:gd name="connsiteY6" fmla="*/ 1114 h 480015"/>
                  <a:gd name="connsiteX7" fmla="*/ 571790 w 722679"/>
                  <a:gd name="connsiteY7" fmla="*/ 0 h 480015"/>
                  <a:gd name="connsiteX8" fmla="*/ 594469 w 722679"/>
                  <a:gd name="connsiteY8" fmla="*/ 16198 h 480015"/>
                  <a:gd name="connsiteX9" fmla="*/ 624636 w 722679"/>
                  <a:gd name="connsiteY9" fmla="*/ 19970 h 480015"/>
                  <a:gd name="connsiteX10" fmla="*/ 632178 w 722679"/>
                  <a:gd name="connsiteY10" fmla="*/ 35053 h 480015"/>
                  <a:gd name="connsiteX11" fmla="*/ 677428 w 722679"/>
                  <a:gd name="connsiteY11" fmla="*/ 19970 h 480015"/>
                  <a:gd name="connsiteX12" fmla="*/ 719493 w 722679"/>
                  <a:gd name="connsiteY12" fmla="*/ 60679 h 480015"/>
                  <a:gd name="connsiteX13" fmla="*/ 692512 w 722679"/>
                  <a:gd name="connsiteY13" fmla="*/ 118012 h 480015"/>
                  <a:gd name="connsiteX14" fmla="*/ 707595 w 722679"/>
                  <a:gd name="connsiteY14" fmla="*/ 170804 h 480015"/>
                  <a:gd name="connsiteX15" fmla="*/ 722679 w 722679"/>
                  <a:gd name="connsiteY15" fmla="*/ 208513 h 480015"/>
                  <a:gd name="connsiteX16" fmla="*/ 707595 w 722679"/>
                  <a:gd name="connsiteY16" fmla="*/ 257533 h 480015"/>
                  <a:gd name="connsiteX17" fmla="*/ 722679 w 722679"/>
                  <a:gd name="connsiteY17" fmla="*/ 283930 h 480015"/>
                  <a:gd name="connsiteX18" fmla="*/ 684970 w 722679"/>
                  <a:gd name="connsiteY18" fmla="*/ 314097 h 480015"/>
                  <a:gd name="connsiteX19" fmla="*/ 673658 w 722679"/>
                  <a:gd name="connsiteY19" fmla="*/ 340494 h 480015"/>
                  <a:gd name="connsiteX20" fmla="*/ 673431 w 722679"/>
                  <a:gd name="connsiteY20" fmla="*/ 341787 h 480015"/>
                  <a:gd name="connsiteX21" fmla="*/ 669887 w 722679"/>
                  <a:gd name="connsiteY21" fmla="*/ 336722 h 480015"/>
                  <a:gd name="connsiteX22" fmla="*/ 624636 w 722679"/>
                  <a:gd name="connsiteY22" fmla="*/ 355578 h 480015"/>
                  <a:gd name="connsiteX23" fmla="*/ 571844 w 722679"/>
                  <a:gd name="connsiteY23" fmla="*/ 344264 h 480015"/>
                  <a:gd name="connsiteX24" fmla="*/ 526594 w 722679"/>
                  <a:gd name="connsiteY24" fmla="*/ 370661 h 480015"/>
                  <a:gd name="connsiteX25" fmla="*/ 458718 w 722679"/>
                  <a:gd name="connsiteY25" fmla="*/ 340494 h 480015"/>
                  <a:gd name="connsiteX26" fmla="*/ 379530 w 722679"/>
                  <a:gd name="connsiteY26" fmla="*/ 449848 h 480015"/>
                  <a:gd name="connsiteX27" fmla="*/ 262633 w 722679"/>
                  <a:gd name="connsiteY27" fmla="*/ 442307 h 480015"/>
                  <a:gd name="connsiteX28" fmla="*/ 209841 w 722679"/>
                  <a:gd name="connsiteY28" fmla="*/ 423451 h 480015"/>
                  <a:gd name="connsiteX29" fmla="*/ 187216 w 722679"/>
                  <a:gd name="connsiteY29" fmla="*/ 449848 h 480015"/>
                  <a:gd name="connsiteX30" fmla="*/ 130653 w 722679"/>
                  <a:gd name="connsiteY30" fmla="*/ 434765 h 480015"/>
                  <a:gd name="connsiteX31" fmla="*/ 70319 w 722679"/>
                  <a:gd name="connsiteY31" fmla="*/ 480015 h 480015"/>
                  <a:gd name="connsiteX32" fmla="*/ 0 w 722679"/>
                  <a:gd name="connsiteY32" fmla="*/ 461671 h 480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22679" h="480015">
                    <a:moveTo>
                      <a:pt x="0" y="132530"/>
                    </a:moveTo>
                    <a:lnTo>
                      <a:pt x="62777" y="125554"/>
                    </a:lnTo>
                    <a:lnTo>
                      <a:pt x="243779" y="106698"/>
                    </a:lnTo>
                    <a:lnTo>
                      <a:pt x="387072" y="148179"/>
                    </a:lnTo>
                    <a:lnTo>
                      <a:pt x="451177" y="87845"/>
                    </a:lnTo>
                    <a:lnTo>
                      <a:pt x="496427" y="31281"/>
                    </a:lnTo>
                    <a:lnTo>
                      <a:pt x="568073" y="1114"/>
                    </a:lnTo>
                    <a:lnTo>
                      <a:pt x="571790" y="0"/>
                    </a:lnTo>
                    <a:lnTo>
                      <a:pt x="594469" y="16198"/>
                    </a:lnTo>
                    <a:lnTo>
                      <a:pt x="624636" y="19970"/>
                    </a:lnTo>
                    <a:lnTo>
                      <a:pt x="632178" y="35053"/>
                    </a:lnTo>
                    <a:lnTo>
                      <a:pt x="677428" y="19970"/>
                    </a:lnTo>
                    <a:lnTo>
                      <a:pt x="719493" y="60679"/>
                    </a:lnTo>
                    <a:lnTo>
                      <a:pt x="692512" y="118012"/>
                    </a:lnTo>
                    <a:lnTo>
                      <a:pt x="707595" y="170804"/>
                    </a:lnTo>
                    <a:lnTo>
                      <a:pt x="722679" y="208513"/>
                    </a:lnTo>
                    <a:lnTo>
                      <a:pt x="707595" y="257533"/>
                    </a:lnTo>
                    <a:lnTo>
                      <a:pt x="722679" y="283930"/>
                    </a:lnTo>
                    <a:lnTo>
                      <a:pt x="684970" y="314097"/>
                    </a:lnTo>
                    <a:lnTo>
                      <a:pt x="673658" y="340494"/>
                    </a:lnTo>
                    <a:cubicBezTo>
                      <a:pt x="673582" y="340925"/>
                      <a:pt x="673507" y="341356"/>
                      <a:pt x="673431" y="341787"/>
                    </a:cubicBezTo>
                    <a:lnTo>
                      <a:pt x="669887" y="336722"/>
                    </a:lnTo>
                    <a:lnTo>
                      <a:pt x="624636" y="355578"/>
                    </a:lnTo>
                    <a:lnTo>
                      <a:pt x="571844" y="344264"/>
                    </a:lnTo>
                    <a:lnTo>
                      <a:pt x="526594" y="370661"/>
                    </a:lnTo>
                    <a:lnTo>
                      <a:pt x="458718" y="340494"/>
                    </a:lnTo>
                    <a:lnTo>
                      <a:pt x="379530" y="449848"/>
                    </a:lnTo>
                    <a:lnTo>
                      <a:pt x="262633" y="442307"/>
                    </a:lnTo>
                    <a:lnTo>
                      <a:pt x="209841" y="423451"/>
                    </a:lnTo>
                    <a:lnTo>
                      <a:pt x="187216" y="449848"/>
                    </a:lnTo>
                    <a:lnTo>
                      <a:pt x="130653" y="434765"/>
                    </a:lnTo>
                    <a:lnTo>
                      <a:pt x="70319" y="480015"/>
                    </a:lnTo>
                    <a:lnTo>
                      <a:pt x="0" y="461671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10DAE654-E5A4-F5F3-FDBC-2E5603E52590}"/>
                  </a:ext>
                </a:extLst>
              </p:cNvPr>
              <p:cNvSpPr/>
              <p:nvPr/>
            </p:nvSpPr>
            <p:spPr>
              <a:xfrm>
                <a:off x="670562" y="3741421"/>
                <a:ext cx="307183" cy="512593"/>
              </a:xfrm>
              <a:custGeom>
                <a:avLst/>
                <a:gdLst>
                  <a:gd name="connsiteX0" fmla="*/ 0 w 307183"/>
                  <a:gd name="connsiteY0" fmla="*/ 0 h 512593"/>
                  <a:gd name="connsiteX1" fmla="*/ 190705 w 307183"/>
                  <a:gd name="connsiteY1" fmla="*/ 0 h 512593"/>
                  <a:gd name="connsiteX2" fmla="*/ 202302 w 307183"/>
                  <a:gd name="connsiteY2" fmla="*/ 24644 h 512593"/>
                  <a:gd name="connsiteX3" fmla="*/ 232469 w 307183"/>
                  <a:gd name="connsiteY3" fmla="*/ 39728 h 512593"/>
                  <a:gd name="connsiteX4" fmla="*/ 281490 w 307183"/>
                  <a:gd name="connsiteY4" fmla="*/ 111374 h 512593"/>
                  <a:gd name="connsiteX5" fmla="*/ 296574 w 307183"/>
                  <a:gd name="connsiteY5" fmla="*/ 216958 h 512593"/>
                  <a:gd name="connsiteX6" fmla="*/ 266407 w 307183"/>
                  <a:gd name="connsiteY6" fmla="*/ 273521 h 512593"/>
                  <a:gd name="connsiteX7" fmla="*/ 300344 w 307183"/>
                  <a:gd name="connsiteY7" fmla="*/ 326313 h 512593"/>
                  <a:gd name="connsiteX8" fmla="*/ 307183 w 307183"/>
                  <a:gd name="connsiteY8" fmla="*/ 330043 h 512593"/>
                  <a:gd name="connsiteX9" fmla="*/ 276965 w 307183"/>
                  <a:gd name="connsiteY9" fmla="*/ 354217 h 512593"/>
                  <a:gd name="connsiteX10" fmla="*/ 200039 w 307183"/>
                  <a:gd name="connsiteY10" fmla="*/ 381368 h 512593"/>
                  <a:gd name="connsiteX11" fmla="*/ 163839 w 307183"/>
                  <a:gd name="connsiteY11" fmla="*/ 422093 h 512593"/>
                  <a:gd name="connsiteX12" fmla="*/ 154789 w 307183"/>
                  <a:gd name="connsiteY12" fmla="*/ 508068 h 512593"/>
                  <a:gd name="connsiteX13" fmla="*/ 123114 w 307183"/>
                  <a:gd name="connsiteY13" fmla="*/ 512593 h 512593"/>
                  <a:gd name="connsiteX14" fmla="*/ 50713 w 307183"/>
                  <a:gd name="connsiteY14" fmla="*/ 485443 h 512593"/>
                  <a:gd name="connsiteX15" fmla="*/ 0 w 307183"/>
                  <a:gd name="connsiteY15" fmla="*/ 469308 h 512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7183" h="512593">
                    <a:moveTo>
                      <a:pt x="0" y="0"/>
                    </a:moveTo>
                    <a:lnTo>
                      <a:pt x="190705" y="0"/>
                    </a:lnTo>
                    <a:lnTo>
                      <a:pt x="202302" y="24644"/>
                    </a:lnTo>
                    <a:lnTo>
                      <a:pt x="232469" y="39728"/>
                    </a:lnTo>
                    <a:lnTo>
                      <a:pt x="281490" y="111374"/>
                    </a:lnTo>
                    <a:lnTo>
                      <a:pt x="296574" y="216958"/>
                    </a:lnTo>
                    <a:lnTo>
                      <a:pt x="266407" y="273521"/>
                    </a:lnTo>
                    <a:lnTo>
                      <a:pt x="300344" y="326313"/>
                    </a:lnTo>
                    <a:lnTo>
                      <a:pt x="307183" y="330043"/>
                    </a:lnTo>
                    <a:lnTo>
                      <a:pt x="276965" y="354217"/>
                    </a:lnTo>
                    <a:lnTo>
                      <a:pt x="200039" y="381368"/>
                    </a:lnTo>
                    <a:lnTo>
                      <a:pt x="163839" y="422093"/>
                    </a:lnTo>
                    <a:lnTo>
                      <a:pt x="154789" y="508068"/>
                    </a:lnTo>
                    <a:lnTo>
                      <a:pt x="123114" y="512593"/>
                    </a:lnTo>
                    <a:lnTo>
                      <a:pt x="50713" y="485443"/>
                    </a:lnTo>
                    <a:lnTo>
                      <a:pt x="0" y="469308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A4C335DB-1E8A-3ABB-AA82-0EBE2867F97F}"/>
                  </a:ext>
                </a:extLst>
              </p:cNvPr>
              <p:cNvSpPr/>
              <p:nvPr/>
            </p:nvSpPr>
            <p:spPr>
              <a:xfrm>
                <a:off x="861264" y="3741421"/>
                <a:ext cx="1172444" cy="356482"/>
              </a:xfrm>
              <a:custGeom>
                <a:avLst/>
                <a:gdLst>
                  <a:gd name="connsiteX0" fmla="*/ 0 w 1172444"/>
                  <a:gd name="connsiteY0" fmla="*/ 0 h 356482"/>
                  <a:gd name="connsiteX1" fmla="*/ 1172444 w 1172444"/>
                  <a:gd name="connsiteY1" fmla="*/ 0 h 356482"/>
                  <a:gd name="connsiteX2" fmla="*/ 1165483 w 1172444"/>
                  <a:gd name="connsiteY2" fmla="*/ 66126 h 356482"/>
                  <a:gd name="connsiteX3" fmla="*/ 1108920 w 1172444"/>
                  <a:gd name="connsiteY3" fmla="*/ 107605 h 356482"/>
                  <a:gd name="connsiteX4" fmla="*/ 1082524 w 1172444"/>
                  <a:gd name="connsiteY4" fmla="*/ 137772 h 356482"/>
                  <a:gd name="connsiteX5" fmla="*/ 1105149 w 1172444"/>
                  <a:gd name="connsiteY5" fmla="*/ 186793 h 356482"/>
                  <a:gd name="connsiteX6" fmla="*/ 1048586 w 1172444"/>
                  <a:gd name="connsiteY6" fmla="*/ 160397 h 356482"/>
                  <a:gd name="connsiteX7" fmla="*/ 1014649 w 1172444"/>
                  <a:gd name="connsiteY7" fmla="*/ 179252 h 356482"/>
                  <a:gd name="connsiteX8" fmla="*/ 1018420 w 1172444"/>
                  <a:gd name="connsiteY8" fmla="*/ 220731 h 356482"/>
                  <a:gd name="connsiteX9" fmla="*/ 988252 w 1172444"/>
                  <a:gd name="connsiteY9" fmla="*/ 258440 h 356482"/>
                  <a:gd name="connsiteX10" fmla="*/ 976940 w 1172444"/>
                  <a:gd name="connsiteY10" fmla="*/ 284836 h 356482"/>
                  <a:gd name="connsiteX11" fmla="*/ 992023 w 1172444"/>
                  <a:gd name="connsiteY11" fmla="*/ 322544 h 356482"/>
                  <a:gd name="connsiteX12" fmla="*/ 912835 w 1172444"/>
                  <a:gd name="connsiteY12" fmla="*/ 333857 h 356482"/>
                  <a:gd name="connsiteX13" fmla="*/ 867585 w 1172444"/>
                  <a:gd name="connsiteY13" fmla="*/ 322544 h 356482"/>
                  <a:gd name="connsiteX14" fmla="*/ 833647 w 1172444"/>
                  <a:gd name="connsiteY14" fmla="*/ 292378 h 356482"/>
                  <a:gd name="connsiteX15" fmla="*/ 777084 w 1172444"/>
                  <a:gd name="connsiteY15" fmla="*/ 288607 h 356482"/>
                  <a:gd name="connsiteX16" fmla="*/ 762000 w 1172444"/>
                  <a:gd name="connsiteY16" fmla="*/ 322544 h 356482"/>
                  <a:gd name="connsiteX17" fmla="*/ 754459 w 1172444"/>
                  <a:gd name="connsiteY17" fmla="*/ 356482 h 356482"/>
                  <a:gd name="connsiteX18" fmla="*/ 705437 w 1172444"/>
                  <a:gd name="connsiteY18" fmla="*/ 356482 h 356482"/>
                  <a:gd name="connsiteX19" fmla="*/ 671500 w 1172444"/>
                  <a:gd name="connsiteY19" fmla="*/ 307461 h 356482"/>
                  <a:gd name="connsiteX20" fmla="*/ 648874 w 1172444"/>
                  <a:gd name="connsiteY20" fmla="*/ 254669 h 356482"/>
                  <a:gd name="connsiteX21" fmla="*/ 626249 w 1172444"/>
                  <a:gd name="connsiteY21" fmla="*/ 247127 h 356482"/>
                  <a:gd name="connsiteX22" fmla="*/ 599853 w 1172444"/>
                  <a:gd name="connsiteY22" fmla="*/ 235815 h 356482"/>
                  <a:gd name="connsiteX23" fmla="*/ 550832 w 1172444"/>
                  <a:gd name="connsiteY23" fmla="*/ 201877 h 356482"/>
                  <a:gd name="connsiteX24" fmla="*/ 524436 w 1172444"/>
                  <a:gd name="connsiteY24" fmla="*/ 213189 h 356482"/>
                  <a:gd name="connsiteX25" fmla="*/ 505581 w 1172444"/>
                  <a:gd name="connsiteY25" fmla="*/ 243356 h 356482"/>
                  <a:gd name="connsiteX26" fmla="*/ 464102 w 1172444"/>
                  <a:gd name="connsiteY26" fmla="*/ 213189 h 356482"/>
                  <a:gd name="connsiteX27" fmla="*/ 388685 w 1172444"/>
                  <a:gd name="connsiteY27" fmla="*/ 224502 h 356482"/>
                  <a:gd name="connsiteX28" fmla="*/ 373601 w 1172444"/>
                  <a:gd name="connsiteY28" fmla="*/ 250898 h 356482"/>
                  <a:gd name="connsiteX29" fmla="*/ 354747 w 1172444"/>
                  <a:gd name="connsiteY29" fmla="*/ 288607 h 356482"/>
                  <a:gd name="connsiteX30" fmla="*/ 275558 w 1172444"/>
                  <a:gd name="connsiteY30" fmla="*/ 292378 h 356482"/>
                  <a:gd name="connsiteX31" fmla="*/ 218995 w 1172444"/>
                  <a:gd name="connsiteY31" fmla="*/ 296148 h 356482"/>
                  <a:gd name="connsiteX32" fmla="*/ 207683 w 1172444"/>
                  <a:gd name="connsiteY32" fmla="*/ 326315 h 356482"/>
                  <a:gd name="connsiteX33" fmla="*/ 151120 w 1172444"/>
                  <a:gd name="connsiteY33" fmla="*/ 348940 h 356482"/>
                  <a:gd name="connsiteX34" fmla="*/ 109640 w 1172444"/>
                  <a:gd name="connsiteY34" fmla="*/ 326315 h 356482"/>
                  <a:gd name="connsiteX35" fmla="*/ 75702 w 1172444"/>
                  <a:gd name="connsiteY35" fmla="*/ 273523 h 356482"/>
                  <a:gd name="connsiteX36" fmla="*/ 105869 w 1172444"/>
                  <a:gd name="connsiteY36" fmla="*/ 216960 h 356482"/>
                  <a:gd name="connsiteX37" fmla="*/ 90786 w 1172444"/>
                  <a:gd name="connsiteY37" fmla="*/ 111376 h 356482"/>
                  <a:gd name="connsiteX38" fmla="*/ 41765 w 1172444"/>
                  <a:gd name="connsiteY38" fmla="*/ 39730 h 356482"/>
                  <a:gd name="connsiteX39" fmla="*/ 11598 w 1172444"/>
                  <a:gd name="connsiteY39" fmla="*/ 24646 h 356482"/>
                  <a:gd name="connsiteX40" fmla="*/ 0 w 1172444"/>
                  <a:gd name="connsiteY40" fmla="*/ 0 h 356482"/>
                  <a:gd name="connsiteX0" fmla="*/ 0 w 1172444"/>
                  <a:gd name="connsiteY0" fmla="*/ 96521 h 453003"/>
                  <a:gd name="connsiteX1" fmla="*/ 697661 w 1172444"/>
                  <a:gd name="connsiteY1" fmla="*/ 0 h 453003"/>
                  <a:gd name="connsiteX2" fmla="*/ 1172444 w 1172444"/>
                  <a:gd name="connsiteY2" fmla="*/ 96521 h 453003"/>
                  <a:gd name="connsiteX3" fmla="*/ 1165483 w 1172444"/>
                  <a:gd name="connsiteY3" fmla="*/ 162647 h 453003"/>
                  <a:gd name="connsiteX4" fmla="*/ 1108920 w 1172444"/>
                  <a:gd name="connsiteY4" fmla="*/ 204126 h 453003"/>
                  <a:gd name="connsiteX5" fmla="*/ 1082524 w 1172444"/>
                  <a:gd name="connsiteY5" fmla="*/ 234293 h 453003"/>
                  <a:gd name="connsiteX6" fmla="*/ 1105149 w 1172444"/>
                  <a:gd name="connsiteY6" fmla="*/ 283314 h 453003"/>
                  <a:gd name="connsiteX7" fmla="*/ 1048586 w 1172444"/>
                  <a:gd name="connsiteY7" fmla="*/ 256918 h 453003"/>
                  <a:gd name="connsiteX8" fmla="*/ 1014649 w 1172444"/>
                  <a:gd name="connsiteY8" fmla="*/ 275773 h 453003"/>
                  <a:gd name="connsiteX9" fmla="*/ 1018420 w 1172444"/>
                  <a:gd name="connsiteY9" fmla="*/ 317252 h 453003"/>
                  <a:gd name="connsiteX10" fmla="*/ 988252 w 1172444"/>
                  <a:gd name="connsiteY10" fmla="*/ 354961 h 453003"/>
                  <a:gd name="connsiteX11" fmla="*/ 976940 w 1172444"/>
                  <a:gd name="connsiteY11" fmla="*/ 381357 h 453003"/>
                  <a:gd name="connsiteX12" fmla="*/ 992023 w 1172444"/>
                  <a:gd name="connsiteY12" fmla="*/ 419065 h 453003"/>
                  <a:gd name="connsiteX13" fmla="*/ 912835 w 1172444"/>
                  <a:gd name="connsiteY13" fmla="*/ 430378 h 453003"/>
                  <a:gd name="connsiteX14" fmla="*/ 867585 w 1172444"/>
                  <a:gd name="connsiteY14" fmla="*/ 419065 h 453003"/>
                  <a:gd name="connsiteX15" fmla="*/ 833647 w 1172444"/>
                  <a:gd name="connsiteY15" fmla="*/ 388899 h 453003"/>
                  <a:gd name="connsiteX16" fmla="*/ 777084 w 1172444"/>
                  <a:gd name="connsiteY16" fmla="*/ 385128 h 453003"/>
                  <a:gd name="connsiteX17" fmla="*/ 762000 w 1172444"/>
                  <a:gd name="connsiteY17" fmla="*/ 419065 h 453003"/>
                  <a:gd name="connsiteX18" fmla="*/ 754459 w 1172444"/>
                  <a:gd name="connsiteY18" fmla="*/ 453003 h 453003"/>
                  <a:gd name="connsiteX19" fmla="*/ 705437 w 1172444"/>
                  <a:gd name="connsiteY19" fmla="*/ 453003 h 453003"/>
                  <a:gd name="connsiteX20" fmla="*/ 671500 w 1172444"/>
                  <a:gd name="connsiteY20" fmla="*/ 403982 h 453003"/>
                  <a:gd name="connsiteX21" fmla="*/ 648874 w 1172444"/>
                  <a:gd name="connsiteY21" fmla="*/ 351190 h 453003"/>
                  <a:gd name="connsiteX22" fmla="*/ 626249 w 1172444"/>
                  <a:gd name="connsiteY22" fmla="*/ 343648 h 453003"/>
                  <a:gd name="connsiteX23" fmla="*/ 599853 w 1172444"/>
                  <a:gd name="connsiteY23" fmla="*/ 332336 h 453003"/>
                  <a:gd name="connsiteX24" fmla="*/ 550832 w 1172444"/>
                  <a:gd name="connsiteY24" fmla="*/ 298398 h 453003"/>
                  <a:gd name="connsiteX25" fmla="*/ 524436 w 1172444"/>
                  <a:gd name="connsiteY25" fmla="*/ 309710 h 453003"/>
                  <a:gd name="connsiteX26" fmla="*/ 505581 w 1172444"/>
                  <a:gd name="connsiteY26" fmla="*/ 339877 h 453003"/>
                  <a:gd name="connsiteX27" fmla="*/ 464102 w 1172444"/>
                  <a:gd name="connsiteY27" fmla="*/ 309710 h 453003"/>
                  <a:gd name="connsiteX28" fmla="*/ 388685 w 1172444"/>
                  <a:gd name="connsiteY28" fmla="*/ 321023 h 453003"/>
                  <a:gd name="connsiteX29" fmla="*/ 373601 w 1172444"/>
                  <a:gd name="connsiteY29" fmla="*/ 347419 h 453003"/>
                  <a:gd name="connsiteX30" fmla="*/ 354747 w 1172444"/>
                  <a:gd name="connsiteY30" fmla="*/ 385128 h 453003"/>
                  <a:gd name="connsiteX31" fmla="*/ 275558 w 1172444"/>
                  <a:gd name="connsiteY31" fmla="*/ 388899 h 453003"/>
                  <a:gd name="connsiteX32" fmla="*/ 218995 w 1172444"/>
                  <a:gd name="connsiteY32" fmla="*/ 392669 h 453003"/>
                  <a:gd name="connsiteX33" fmla="*/ 207683 w 1172444"/>
                  <a:gd name="connsiteY33" fmla="*/ 422836 h 453003"/>
                  <a:gd name="connsiteX34" fmla="*/ 151120 w 1172444"/>
                  <a:gd name="connsiteY34" fmla="*/ 445461 h 453003"/>
                  <a:gd name="connsiteX35" fmla="*/ 109640 w 1172444"/>
                  <a:gd name="connsiteY35" fmla="*/ 422836 h 453003"/>
                  <a:gd name="connsiteX36" fmla="*/ 75702 w 1172444"/>
                  <a:gd name="connsiteY36" fmla="*/ 370044 h 453003"/>
                  <a:gd name="connsiteX37" fmla="*/ 105869 w 1172444"/>
                  <a:gd name="connsiteY37" fmla="*/ 313481 h 453003"/>
                  <a:gd name="connsiteX38" fmla="*/ 90786 w 1172444"/>
                  <a:gd name="connsiteY38" fmla="*/ 207897 h 453003"/>
                  <a:gd name="connsiteX39" fmla="*/ 41765 w 1172444"/>
                  <a:gd name="connsiteY39" fmla="*/ 136251 h 453003"/>
                  <a:gd name="connsiteX40" fmla="*/ 11598 w 1172444"/>
                  <a:gd name="connsiteY40" fmla="*/ 121167 h 453003"/>
                  <a:gd name="connsiteX41" fmla="*/ 0 w 1172444"/>
                  <a:gd name="connsiteY41" fmla="*/ 96521 h 453003"/>
                  <a:gd name="connsiteX0" fmla="*/ 697661 w 1172444"/>
                  <a:gd name="connsiteY0" fmla="*/ 0 h 453003"/>
                  <a:gd name="connsiteX1" fmla="*/ 1172444 w 1172444"/>
                  <a:gd name="connsiteY1" fmla="*/ 96521 h 453003"/>
                  <a:gd name="connsiteX2" fmla="*/ 1165483 w 1172444"/>
                  <a:gd name="connsiteY2" fmla="*/ 162647 h 453003"/>
                  <a:gd name="connsiteX3" fmla="*/ 1108920 w 1172444"/>
                  <a:gd name="connsiteY3" fmla="*/ 204126 h 453003"/>
                  <a:gd name="connsiteX4" fmla="*/ 1082524 w 1172444"/>
                  <a:gd name="connsiteY4" fmla="*/ 234293 h 453003"/>
                  <a:gd name="connsiteX5" fmla="*/ 1105149 w 1172444"/>
                  <a:gd name="connsiteY5" fmla="*/ 283314 h 453003"/>
                  <a:gd name="connsiteX6" fmla="*/ 1048586 w 1172444"/>
                  <a:gd name="connsiteY6" fmla="*/ 256918 h 453003"/>
                  <a:gd name="connsiteX7" fmla="*/ 1014649 w 1172444"/>
                  <a:gd name="connsiteY7" fmla="*/ 275773 h 453003"/>
                  <a:gd name="connsiteX8" fmla="*/ 1018420 w 1172444"/>
                  <a:gd name="connsiteY8" fmla="*/ 317252 h 453003"/>
                  <a:gd name="connsiteX9" fmla="*/ 988252 w 1172444"/>
                  <a:gd name="connsiteY9" fmla="*/ 354961 h 453003"/>
                  <a:gd name="connsiteX10" fmla="*/ 976940 w 1172444"/>
                  <a:gd name="connsiteY10" fmla="*/ 381357 h 453003"/>
                  <a:gd name="connsiteX11" fmla="*/ 992023 w 1172444"/>
                  <a:gd name="connsiteY11" fmla="*/ 419065 h 453003"/>
                  <a:gd name="connsiteX12" fmla="*/ 912835 w 1172444"/>
                  <a:gd name="connsiteY12" fmla="*/ 430378 h 453003"/>
                  <a:gd name="connsiteX13" fmla="*/ 867585 w 1172444"/>
                  <a:gd name="connsiteY13" fmla="*/ 419065 h 453003"/>
                  <a:gd name="connsiteX14" fmla="*/ 833647 w 1172444"/>
                  <a:gd name="connsiteY14" fmla="*/ 388899 h 453003"/>
                  <a:gd name="connsiteX15" fmla="*/ 777084 w 1172444"/>
                  <a:gd name="connsiteY15" fmla="*/ 385128 h 453003"/>
                  <a:gd name="connsiteX16" fmla="*/ 762000 w 1172444"/>
                  <a:gd name="connsiteY16" fmla="*/ 419065 h 453003"/>
                  <a:gd name="connsiteX17" fmla="*/ 754459 w 1172444"/>
                  <a:gd name="connsiteY17" fmla="*/ 453003 h 453003"/>
                  <a:gd name="connsiteX18" fmla="*/ 705437 w 1172444"/>
                  <a:gd name="connsiteY18" fmla="*/ 453003 h 453003"/>
                  <a:gd name="connsiteX19" fmla="*/ 671500 w 1172444"/>
                  <a:gd name="connsiteY19" fmla="*/ 403982 h 453003"/>
                  <a:gd name="connsiteX20" fmla="*/ 648874 w 1172444"/>
                  <a:gd name="connsiteY20" fmla="*/ 351190 h 453003"/>
                  <a:gd name="connsiteX21" fmla="*/ 626249 w 1172444"/>
                  <a:gd name="connsiteY21" fmla="*/ 343648 h 453003"/>
                  <a:gd name="connsiteX22" fmla="*/ 599853 w 1172444"/>
                  <a:gd name="connsiteY22" fmla="*/ 332336 h 453003"/>
                  <a:gd name="connsiteX23" fmla="*/ 550832 w 1172444"/>
                  <a:gd name="connsiteY23" fmla="*/ 298398 h 453003"/>
                  <a:gd name="connsiteX24" fmla="*/ 524436 w 1172444"/>
                  <a:gd name="connsiteY24" fmla="*/ 309710 h 453003"/>
                  <a:gd name="connsiteX25" fmla="*/ 505581 w 1172444"/>
                  <a:gd name="connsiteY25" fmla="*/ 339877 h 453003"/>
                  <a:gd name="connsiteX26" fmla="*/ 464102 w 1172444"/>
                  <a:gd name="connsiteY26" fmla="*/ 309710 h 453003"/>
                  <a:gd name="connsiteX27" fmla="*/ 388685 w 1172444"/>
                  <a:gd name="connsiteY27" fmla="*/ 321023 h 453003"/>
                  <a:gd name="connsiteX28" fmla="*/ 373601 w 1172444"/>
                  <a:gd name="connsiteY28" fmla="*/ 347419 h 453003"/>
                  <a:gd name="connsiteX29" fmla="*/ 354747 w 1172444"/>
                  <a:gd name="connsiteY29" fmla="*/ 385128 h 453003"/>
                  <a:gd name="connsiteX30" fmla="*/ 275558 w 1172444"/>
                  <a:gd name="connsiteY30" fmla="*/ 388899 h 453003"/>
                  <a:gd name="connsiteX31" fmla="*/ 218995 w 1172444"/>
                  <a:gd name="connsiteY31" fmla="*/ 392669 h 453003"/>
                  <a:gd name="connsiteX32" fmla="*/ 207683 w 1172444"/>
                  <a:gd name="connsiteY32" fmla="*/ 422836 h 453003"/>
                  <a:gd name="connsiteX33" fmla="*/ 151120 w 1172444"/>
                  <a:gd name="connsiteY33" fmla="*/ 445461 h 453003"/>
                  <a:gd name="connsiteX34" fmla="*/ 109640 w 1172444"/>
                  <a:gd name="connsiteY34" fmla="*/ 422836 h 453003"/>
                  <a:gd name="connsiteX35" fmla="*/ 75702 w 1172444"/>
                  <a:gd name="connsiteY35" fmla="*/ 370044 h 453003"/>
                  <a:gd name="connsiteX36" fmla="*/ 105869 w 1172444"/>
                  <a:gd name="connsiteY36" fmla="*/ 313481 h 453003"/>
                  <a:gd name="connsiteX37" fmla="*/ 90786 w 1172444"/>
                  <a:gd name="connsiteY37" fmla="*/ 207897 h 453003"/>
                  <a:gd name="connsiteX38" fmla="*/ 41765 w 1172444"/>
                  <a:gd name="connsiteY38" fmla="*/ 136251 h 453003"/>
                  <a:gd name="connsiteX39" fmla="*/ 11598 w 1172444"/>
                  <a:gd name="connsiteY39" fmla="*/ 121167 h 453003"/>
                  <a:gd name="connsiteX40" fmla="*/ 0 w 1172444"/>
                  <a:gd name="connsiteY40" fmla="*/ 96521 h 453003"/>
                  <a:gd name="connsiteX41" fmla="*/ 789101 w 1172444"/>
                  <a:gd name="connsiteY41" fmla="*/ 91440 h 453003"/>
                  <a:gd name="connsiteX0" fmla="*/ 1172444 w 1172444"/>
                  <a:gd name="connsiteY0" fmla="*/ 44100 h 400582"/>
                  <a:gd name="connsiteX1" fmla="*/ 1165483 w 1172444"/>
                  <a:gd name="connsiteY1" fmla="*/ 110226 h 400582"/>
                  <a:gd name="connsiteX2" fmla="*/ 1108920 w 1172444"/>
                  <a:gd name="connsiteY2" fmla="*/ 151705 h 400582"/>
                  <a:gd name="connsiteX3" fmla="*/ 1082524 w 1172444"/>
                  <a:gd name="connsiteY3" fmla="*/ 181872 h 400582"/>
                  <a:gd name="connsiteX4" fmla="*/ 1105149 w 1172444"/>
                  <a:gd name="connsiteY4" fmla="*/ 230893 h 400582"/>
                  <a:gd name="connsiteX5" fmla="*/ 1048586 w 1172444"/>
                  <a:gd name="connsiteY5" fmla="*/ 204497 h 400582"/>
                  <a:gd name="connsiteX6" fmla="*/ 1014649 w 1172444"/>
                  <a:gd name="connsiteY6" fmla="*/ 223352 h 400582"/>
                  <a:gd name="connsiteX7" fmla="*/ 1018420 w 1172444"/>
                  <a:gd name="connsiteY7" fmla="*/ 264831 h 400582"/>
                  <a:gd name="connsiteX8" fmla="*/ 988252 w 1172444"/>
                  <a:gd name="connsiteY8" fmla="*/ 302540 h 400582"/>
                  <a:gd name="connsiteX9" fmla="*/ 976940 w 1172444"/>
                  <a:gd name="connsiteY9" fmla="*/ 328936 h 400582"/>
                  <a:gd name="connsiteX10" fmla="*/ 992023 w 1172444"/>
                  <a:gd name="connsiteY10" fmla="*/ 366644 h 400582"/>
                  <a:gd name="connsiteX11" fmla="*/ 912835 w 1172444"/>
                  <a:gd name="connsiteY11" fmla="*/ 377957 h 400582"/>
                  <a:gd name="connsiteX12" fmla="*/ 867585 w 1172444"/>
                  <a:gd name="connsiteY12" fmla="*/ 366644 h 400582"/>
                  <a:gd name="connsiteX13" fmla="*/ 833647 w 1172444"/>
                  <a:gd name="connsiteY13" fmla="*/ 336478 h 400582"/>
                  <a:gd name="connsiteX14" fmla="*/ 777084 w 1172444"/>
                  <a:gd name="connsiteY14" fmla="*/ 332707 h 400582"/>
                  <a:gd name="connsiteX15" fmla="*/ 762000 w 1172444"/>
                  <a:gd name="connsiteY15" fmla="*/ 366644 h 400582"/>
                  <a:gd name="connsiteX16" fmla="*/ 754459 w 1172444"/>
                  <a:gd name="connsiteY16" fmla="*/ 400582 h 400582"/>
                  <a:gd name="connsiteX17" fmla="*/ 705437 w 1172444"/>
                  <a:gd name="connsiteY17" fmla="*/ 400582 h 400582"/>
                  <a:gd name="connsiteX18" fmla="*/ 671500 w 1172444"/>
                  <a:gd name="connsiteY18" fmla="*/ 351561 h 400582"/>
                  <a:gd name="connsiteX19" fmla="*/ 648874 w 1172444"/>
                  <a:gd name="connsiteY19" fmla="*/ 298769 h 400582"/>
                  <a:gd name="connsiteX20" fmla="*/ 626249 w 1172444"/>
                  <a:gd name="connsiteY20" fmla="*/ 291227 h 400582"/>
                  <a:gd name="connsiteX21" fmla="*/ 599853 w 1172444"/>
                  <a:gd name="connsiteY21" fmla="*/ 279915 h 400582"/>
                  <a:gd name="connsiteX22" fmla="*/ 550832 w 1172444"/>
                  <a:gd name="connsiteY22" fmla="*/ 245977 h 400582"/>
                  <a:gd name="connsiteX23" fmla="*/ 524436 w 1172444"/>
                  <a:gd name="connsiteY23" fmla="*/ 257289 h 400582"/>
                  <a:gd name="connsiteX24" fmla="*/ 505581 w 1172444"/>
                  <a:gd name="connsiteY24" fmla="*/ 287456 h 400582"/>
                  <a:gd name="connsiteX25" fmla="*/ 464102 w 1172444"/>
                  <a:gd name="connsiteY25" fmla="*/ 257289 h 400582"/>
                  <a:gd name="connsiteX26" fmla="*/ 388685 w 1172444"/>
                  <a:gd name="connsiteY26" fmla="*/ 268602 h 400582"/>
                  <a:gd name="connsiteX27" fmla="*/ 373601 w 1172444"/>
                  <a:gd name="connsiteY27" fmla="*/ 294998 h 400582"/>
                  <a:gd name="connsiteX28" fmla="*/ 354747 w 1172444"/>
                  <a:gd name="connsiteY28" fmla="*/ 332707 h 400582"/>
                  <a:gd name="connsiteX29" fmla="*/ 275558 w 1172444"/>
                  <a:gd name="connsiteY29" fmla="*/ 336478 h 400582"/>
                  <a:gd name="connsiteX30" fmla="*/ 218995 w 1172444"/>
                  <a:gd name="connsiteY30" fmla="*/ 340248 h 400582"/>
                  <a:gd name="connsiteX31" fmla="*/ 207683 w 1172444"/>
                  <a:gd name="connsiteY31" fmla="*/ 370415 h 400582"/>
                  <a:gd name="connsiteX32" fmla="*/ 151120 w 1172444"/>
                  <a:gd name="connsiteY32" fmla="*/ 393040 h 400582"/>
                  <a:gd name="connsiteX33" fmla="*/ 109640 w 1172444"/>
                  <a:gd name="connsiteY33" fmla="*/ 370415 h 400582"/>
                  <a:gd name="connsiteX34" fmla="*/ 75702 w 1172444"/>
                  <a:gd name="connsiteY34" fmla="*/ 317623 h 400582"/>
                  <a:gd name="connsiteX35" fmla="*/ 105869 w 1172444"/>
                  <a:gd name="connsiteY35" fmla="*/ 261060 h 400582"/>
                  <a:gd name="connsiteX36" fmla="*/ 90786 w 1172444"/>
                  <a:gd name="connsiteY36" fmla="*/ 155476 h 400582"/>
                  <a:gd name="connsiteX37" fmla="*/ 41765 w 1172444"/>
                  <a:gd name="connsiteY37" fmla="*/ 83830 h 400582"/>
                  <a:gd name="connsiteX38" fmla="*/ 11598 w 1172444"/>
                  <a:gd name="connsiteY38" fmla="*/ 68746 h 400582"/>
                  <a:gd name="connsiteX39" fmla="*/ 0 w 1172444"/>
                  <a:gd name="connsiteY39" fmla="*/ 44100 h 400582"/>
                  <a:gd name="connsiteX40" fmla="*/ 789101 w 1172444"/>
                  <a:gd name="connsiteY40" fmla="*/ 39019 h 400582"/>
                  <a:gd name="connsiteX0" fmla="*/ 1172444 w 1172444"/>
                  <a:gd name="connsiteY0" fmla="*/ 0 h 356482"/>
                  <a:gd name="connsiteX1" fmla="*/ 1165483 w 1172444"/>
                  <a:gd name="connsiteY1" fmla="*/ 66126 h 356482"/>
                  <a:gd name="connsiteX2" fmla="*/ 1108920 w 1172444"/>
                  <a:gd name="connsiteY2" fmla="*/ 107605 h 356482"/>
                  <a:gd name="connsiteX3" fmla="*/ 1082524 w 1172444"/>
                  <a:gd name="connsiteY3" fmla="*/ 137772 h 356482"/>
                  <a:gd name="connsiteX4" fmla="*/ 1105149 w 1172444"/>
                  <a:gd name="connsiteY4" fmla="*/ 186793 h 356482"/>
                  <a:gd name="connsiteX5" fmla="*/ 1048586 w 1172444"/>
                  <a:gd name="connsiteY5" fmla="*/ 160397 h 356482"/>
                  <a:gd name="connsiteX6" fmla="*/ 1014649 w 1172444"/>
                  <a:gd name="connsiteY6" fmla="*/ 179252 h 356482"/>
                  <a:gd name="connsiteX7" fmla="*/ 1018420 w 1172444"/>
                  <a:gd name="connsiteY7" fmla="*/ 220731 h 356482"/>
                  <a:gd name="connsiteX8" fmla="*/ 988252 w 1172444"/>
                  <a:gd name="connsiteY8" fmla="*/ 258440 h 356482"/>
                  <a:gd name="connsiteX9" fmla="*/ 976940 w 1172444"/>
                  <a:gd name="connsiteY9" fmla="*/ 284836 h 356482"/>
                  <a:gd name="connsiteX10" fmla="*/ 992023 w 1172444"/>
                  <a:gd name="connsiteY10" fmla="*/ 322544 h 356482"/>
                  <a:gd name="connsiteX11" fmla="*/ 912835 w 1172444"/>
                  <a:gd name="connsiteY11" fmla="*/ 333857 h 356482"/>
                  <a:gd name="connsiteX12" fmla="*/ 867585 w 1172444"/>
                  <a:gd name="connsiteY12" fmla="*/ 322544 h 356482"/>
                  <a:gd name="connsiteX13" fmla="*/ 833647 w 1172444"/>
                  <a:gd name="connsiteY13" fmla="*/ 292378 h 356482"/>
                  <a:gd name="connsiteX14" fmla="*/ 777084 w 1172444"/>
                  <a:gd name="connsiteY14" fmla="*/ 288607 h 356482"/>
                  <a:gd name="connsiteX15" fmla="*/ 762000 w 1172444"/>
                  <a:gd name="connsiteY15" fmla="*/ 322544 h 356482"/>
                  <a:gd name="connsiteX16" fmla="*/ 754459 w 1172444"/>
                  <a:gd name="connsiteY16" fmla="*/ 356482 h 356482"/>
                  <a:gd name="connsiteX17" fmla="*/ 705437 w 1172444"/>
                  <a:gd name="connsiteY17" fmla="*/ 356482 h 356482"/>
                  <a:gd name="connsiteX18" fmla="*/ 671500 w 1172444"/>
                  <a:gd name="connsiteY18" fmla="*/ 307461 h 356482"/>
                  <a:gd name="connsiteX19" fmla="*/ 648874 w 1172444"/>
                  <a:gd name="connsiteY19" fmla="*/ 254669 h 356482"/>
                  <a:gd name="connsiteX20" fmla="*/ 626249 w 1172444"/>
                  <a:gd name="connsiteY20" fmla="*/ 247127 h 356482"/>
                  <a:gd name="connsiteX21" fmla="*/ 599853 w 1172444"/>
                  <a:gd name="connsiteY21" fmla="*/ 235815 h 356482"/>
                  <a:gd name="connsiteX22" fmla="*/ 550832 w 1172444"/>
                  <a:gd name="connsiteY22" fmla="*/ 201877 h 356482"/>
                  <a:gd name="connsiteX23" fmla="*/ 524436 w 1172444"/>
                  <a:gd name="connsiteY23" fmla="*/ 213189 h 356482"/>
                  <a:gd name="connsiteX24" fmla="*/ 505581 w 1172444"/>
                  <a:gd name="connsiteY24" fmla="*/ 243356 h 356482"/>
                  <a:gd name="connsiteX25" fmla="*/ 464102 w 1172444"/>
                  <a:gd name="connsiteY25" fmla="*/ 213189 h 356482"/>
                  <a:gd name="connsiteX26" fmla="*/ 388685 w 1172444"/>
                  <a:gd name="connsiteY26" fmla="*/ 224502 h 356482"/>
                  <a:gd name="connsiteX27" fmla="*/ 373601 w 1172444"/>
                  <a:gd name="connsiteY27" fmla="*/ 250898 h 356482"/>
                  <a:gd name="connsiteX28" fmla="*/ 354747 w 1172444"/>
                  <a:gd name="connsiteY28" fmla="*/ 288607 h 356482"/>
                  <a:gd name="connsiteX29" fmla="*/ 275558 w 1172444"/>
                  <a:gd name="connsiteY29" fmla="*/ 292378 h 356482"/>
                  <a:gd name="connsiteX30" fmla="*/ 218995 w 1172444"/>
                  <a:gd name="connsiteY30" fmla="*/ 296148 h 356482"/>
                  <a:gd name="connsiteX31" fmla="*/ 207683 w 1172444"/>
                  <a:gd name="connsiteY31" fmla="*/ 326315 h 356482"/>
                  <a:gd name="connsiteX32" fmla="*/ 151120 w 1172444"/>
                  <a:gd name="connsiteY32" fmla="*/ 348940 h 356482"/>
                  <a:gd name="connsiteX33" fmla="*/ 109640 w 1172444"/>
                  <a:gd name="connsiteY33" fmla="*/ 326315 h 356482"/>
                  <a:gd name="connsiteX34" fmla="*/ 75702 w 1172444"/>
                  <a:gd name="connsiteY34" fmla="*/ 273523 h 356482"/>
                  <a:gd name="connsiteX35" fmla="*/ 105869 w 1172444"/>
                  <a:gd name="connsiteY35" fmla="*/ 216960 h 356482"/>
                  <a:gd name="connsiteX36" fmla="*/ 90786 w 1172444"/>
                  <a:gd name="connsiteY36" fmla="*/ 111376 h 356482"/>
                  <a:gd name="connsiteX37" fmla="*/ 41765 w 1172444"/>
                  <a:gd name="connsiteY37" fmla="*/ 39730 h 356482"/>
                  <a:gd name="connsiteX38" fmla="*/ 11598 w 1172444"/>
                  <a:gd name="connsiteY38" fmla="*/ 24646 h 356482"/>
                  <a:gd name="connsiteX39" fmla="*/ 0 w 1172444"/>
                  <a:gd name="connsiteY39" fmla="*/ 0 h 356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172444" h="356482">
                    <a:moveTo>
                      <a:pt x="1172444" y="0"/>
                    </a:moveTo>
                    <a:lnTo>
                      <a:pt x="1165483" y="66126"/>
                    </a:lnTo>
                    <a:lnTo>
                      <a:pt x="1108920" y="107605"/>
                    </a:lnTo>
                    <a:lnTo>
                      <a:pt x="1082524" y="137772"/>
                    </a:lnTo>
                    <a:lnTo>
                      <a:pt x="1105149" y="186793"/>
                    </a:lnTo>
                    <a:lnTo>
                      <a:pt x="1048586" y="160397"/>
                    </a:lnTo>
                    <a:lnTo>
                      <a:pt x="1014649" y="179252"/>
                    </a:lnTo>
                    <a:lnTo>
                      <a:pt x="1018420" y="220731"/>
                    </a:lnTo>
                    <a:lnTo>
                      <a:pt x="988252" y="258440"/>
                    </a:lnTo>
                    <a:lnTo>
                      <a:pt x="976940" y="284836"/>
                    </a:lnTo>
                    <a:lnTo>
                      <a:pt x="992023" y="322544"/>
                    </a:lnTo>
                    <a:lnTo>
                      <a:pt x="912835" y="333857"/>
                    </a:lnTo>
                    <a:lnTo>
                      <a:pt x="867585" y="322544"/>
                    </a:lnTo>
                    <a:lnTo>
                      <a:pt x="833647" y="292378"/>
                    </a:lnTo>
                    <a:lnTo>
                      <a:pt x="777084" y="288607"/>
                    </a:lnTo>
                    <a:lnTo>
                      <a:pt x="762000" y="322544"/>
                    </a:lnTo>
                    <a:lnTo>
                      <a:pt x="754459" y="356482"/>
                    </a:lnTo>
                    <a:lnTo>
                      <a:pt x="705437" y="356482"/>
                    </a:lnTo>
                    <a:lnTo>
                      <a:pt x="671500" y="307461"/>
                    </a:lnTo>
                    <a:lnTo>
                      <a:pt x="648874" y="254669"/>
                    </a:lnTo>
                    <a:lnTo>
                      <a:pt x="626249" y="247127"/>
                    </a:lnTo>
                    <a:lnTo>
                      <a:pt x="599853" y="235815"/>
                    </a:lnTo>
                    <a:lnTo>
                      <a:pt x="550832" y="201877"/>
                    </a:lnTo>
                    <a:lnTo>
                      <a:pt x="524436" y="213189"/>
                    </a:lnTo>
                    <a:lnTo>
                      <a:pt x="505581" y="243356"/>
                    </a:lnTo>
                    <a:lnTo>
                      <a:pt x="464102" y="213189"/>
                    </a:lnTo>
                    <a:lnTo>
                      <a:pt x="388685" y="224502"/>
                    </a:lnTo>
                    <a:lnTo>
                      <a:pt x="373601" y="250898"/>
                    </a:lnTo>
                    <a:lnTo>
                      <a:pt x="354747" y="288607"/>
                    </a:lnTo>
                    <a:lnTo>
                      <a:pt x="275558" y="292378"/>
                    </a:lnTo>
                    <a:lnTo>
                      <a:pt x="218995" y="296148"/>
                    </a:lnTo>
                    <a:lnTo>
                      <a:pt x="207683" y="326315"/>
                    </a:lnTo>
                    <a:lnTo>
                      <a:pt x="151120" y="348940"/>
                    </a:lnTo>
                    <a:lnTo>
                      <a:pt x="109640" y="326315"/>
                    </a:lnTo>
                    <a:lnTo>
                      <a:pt x="75702" y="273523"/>
                    </a:lnTo>
                    <a:lnTo>
                      <a:pt x="105869" y="216960"/>
                    </a:lnTo>
                    <a:lnTo>
                      <a:pt x="90786" y="111376"/>
                    </a:lnTo>
                    <a:lnTo>
                      <a:pt x="41765" y="39730"/>
                    </a:lnTo>
                    <a:lnTo>
                      <a:pt x="11598" y="2464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A158D422-350C-BEDF-ABEC-1B5B5315AE3C}"/>
                  </a:ext>
                </a:extLst>
              </p:cNvPr>
              <p:cNvSpPr/>
              <p:nvPr/>
            </p:nvSpPr>
            <p:spPr>
              <a:xfrm>
                <a:off x="2046988" y="3741421"/>
                <a:ext cx="153181" cy="32188"/>
              </a:xfrm>
              <a:custGeom>
                <a:avLst/>
                <a:gdLst>
                  <a:gd name="connsiteX0" fmla="*/ 0 w 153181"/>
                  <a:gd name="connsiteY0" fmla="*/ 0 h 32188"/>
                  <a:gd name="connsiteX1" fmla="*/ 153181 w 153181"/>
                  <a:gd name="connsiteY1" fmla="*/ 0 h 32188"/>
                  <a:gd name="connsiteX2" fmla="*/ 134366 w 153181"/>
                  <a:gd name="connsiteY2" fmla="*/ 17105 h 32188"/>
                  <a:gd name="connsiteX3" fmla="*/ 74032 w 153181"/>
                  <a:gd name="connsiteY3" fmla="*/ 32188 h 32188"/>
                  <a:gd name="connsiteX4" fmla="*/ 0 w 153181"/>
                  <a:gd name="connsiteY4" fmla="*/ 0 h 32188"/>
                  <a:gd name="connsiteX0" fmla="*/ 0 w 153181"/>
                  <a:gd name="connsiteY0" fmla="*/ 172721 h 204909"/>
                  <a:gd name="connsiteX1" fmla="*/ 127887 w 153181"/>
                  <a:gd name="connsiteY1" fmla="*/ 0 h 204909"/>
                  <a:gd name="connsiteX2" fmla="*/ 153181 w 153181"/>
                  <a:gd name="connsiteY2" fmla="*/ 172721 h 204909"/>
                  <a:gd name="connsiteX3" fmla="*/ 134366 w 153181"/>
                  <a:gd name="connsiteY3" fmla="*/ 189826 h 204909"/>
                  <a:gd name="connsiteX4" fmla="*/ 74032 w 153181"/>
                  <a:gd name="connsiteY4" fmla="*/ 204909 h 204909"/>
                  <a:gd name="connsiteX5" fmla="*/ 0 w 153181"/>
                  <a:gd name="connsiteY5" fmla="*/ 172721 h 204909"/>
                  <a:gd name="connsiteX0" fmla="*/ 127887 w 219327"/>
                  <a:gd name="connsiteY0" fmla="*/ 0 h 204909"/>
                  <a:gd name="connsiteX1" fmla="*/ 153181 w 219327"/>
                  <a:gd name="connsiteY1" fmla="*/ 172721 h 204909"/>
                  <a:gd name="connsiteX2" fmla="*/ 134366 w 219327"/>
                  <a:gd name="connsiteY2" fmla="*/ 189826 h 204909"/>
                  <a:gd name="connsiteX3" fmla="*/ 74032 w 219327"/>
                  <a:gd name="connsiteY3" fmla="*/ 204909 h 204909"/>
                  <a:gd name="connsiteX4" fmla="*/ 0 w 219327"/>
                  <a:gd name="connsiteY4" fmla="*/ 172721 h 204909"/>
                  <a:gd name="connsiteX5" fmla="*/ 219327 w 219327"/>
                  <a:gd name="connsiteY5" fmla="*/ 91440 h 204909"/>
                  <a:gd name="connsiteX0" fmla="*/ 127887 w 153181"/>
                  <a:gd name="connsiteY0" fmla="*/ 0 h 204909"/>
                  <a:gd name="connsiteX1" fmla="*/ 153181 w 153181"/>
                  <a:gd name="connsiteY1" fmla="*/ 172721 h 204909"/>
                  <a:gd name="connsiteX2" fmla="*/ 134366 w 153181"/>
                  <a:gd name="connsiteY2" fmla="*/ 189826 h 204909"/>
                  <a:gd name="connsiteX3" fmla="*/ 74032 w 153181"/>
                  <a:gd name="connsiteY3" fmla="*/ 204909 h 204909"/>
                  <a:gd name="connsiteX4" fmla="*/ 0 w 153181"/>
                  <a:gd name="connsiteY4" fmla="*/ 172721 h 204909"/>
                  <a:gd name="connsiteX0" fmla="*/ 153181 w 153181"/>
                  <a:gd name="connsiteY0" fmla="*/ 0 h 32188"/>
                  <a:gd name="connsiteX1" fmla="*/ 134366 w 153181"/>
                  <a:gd name="connsiteY1" fmla="*/ 17105 h 32188"/>
                  <a:gd name="connsiteX2" fmla="*/ 74032 w 153181"/>
                  <a:gd name="connsiteY2" fmla="*/ 32188 h 32188"/>
                  <a:gd name="connsiteX3" fmla="*/ 0 w 153181"/>
                  <a:gd name="connsiteY3" fmla="*/ 0 h 32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3181" h="32188">
                    <a:moveTo>
                      <a:pt x="153181" y="0"/>
                    </a:moveTo>
                    <a:lnTo>
                      <a:pt x="134366" y="17105"/>
                    </a:lnTo>
                    <a:lnTo>
                      <a:pt x="74032" y="3218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13AD1FE2-010E-0645-359E-A330BA1F61F3}"/>
                  </a:ext>
                </a:extLst>
              </p:cNvPr>
              <p:cNvSpPr/>
              <p:nvPr/>
            </p:nvSpPr>
            <p:spPr>
              <a:xfrm>
                <a:off x="670561" y="3741421"/>
                <a:ext cx="307183" cy="512593"/>
              </a:xfrm>
              <a:custGeom>
                <a:avLst/>
                <a:gdLst>
                  <a:gd name="connsiteX0" fmla="*/ 0 w 307183"/>
                  <a:gd name="connsiteY0" fmla="*/ 0 h 512593"/>
                  <a:gd name="connsiteX1" fmla="*/ 190705 w 307183"/>
                  <a:gd name="connsiteY1" fmla="*/ 0 h 512593"/>
                  <a:gd name="connsiteX2" fmla="*/ 202302 w 307183"/>
                  <a:gd name="connsiteY2" fmla="*/ 24644 h 512593"/>
                  <a:gd name="connsiteX3" fmla="*/ 232469 w 307183"/>
                  <a:gd name="connsiteY3" fmla="*/ 39728 h 512593"/>
                  <a:gd name="connsiteX4" fmla="*/ 281490 w 307183"/>
                  <a:gd name="connsiteY4" fmla="*/ 111374 h 512593"/>
                  <a:gd name="connsiteX5" fmla="*/ 296574 w 307183"/>
                  <a:gd name="connsiteY5" fmla="*/ 216958 h 512593"/>
                  <a:gd name="connsiteX6" fmla="*/ 266407 w 307183"/>
                  <a:gd name="connsiteY6" fmla="*/ 273521 h 512593"/>
                  <a:gd name="connsiteX7" fmla="*/ 300344 w 307183"/>
                  <a:gd name="connsiteY7" fmla="*/ 326313 h 512593"/>
                  <a:gd name="connsiteX8" fmla="*/ 307183 w 307183"/>
                  <a:gd name="connsiteY8" fmla="*/ 330043 h 512593"/>
                  <a:gd name="connsiteX9" fmla="*/ 276965 w 307183"/>
                  <a:gd name="connsiteY9" fmla="*/ 354217 h 512593"/>
                  <a:gd name="connsiteX10" fmla="*/ 200039 w 307183"/>
                  <a:gd name="connsiteY10" fmla="*/ 381368 h 512593"/>
                  <a:gd name="connsiteX11" fmla="*/ 163839 w 307183"/>
                  <a:gd name="connsiteY11" fmla="*/ 422093 h 512593"/>
                  <a:gd name="connsiteX12" fmla="*/ 154789 w 307183"/>
                  <a:gd name="connsiteY12" fmla="*/ 508068 h 512593"/>
                  <a:gd name="connsiteX13" fmla="*/ 123114 w 307183"/>
                  <a:gd name="connsiteY13" fmla="*/ 512593 h 512593"/>
                  <a:gd name="connsiteX14" fmla="*/ 50713 w 307183"/>
                  <a:gd name="connsiteY14" fmla="*/ 485443 h 512593"/>
                  <a:gd name="connsiteX15" fmla="*/ 0 w 307183"/>
                  <a:gd name="connsiteY15" fmla="*/ 469308 h 512593"/>
                  <a:gd name="connsiteX0" fmla="*/ 0 w 307183"/>
                  <a:gd name="connsiteY0" fmla="*/ 0 h 512593"/>
                  <a:gd name="connsiteX1" fmla="*/ 190705 w 307183"/>
                  <a:gd name="connsiteY1" fmla="*/ 0 h 512593"/>
                  <a:gd name="connsiteX2" fmla="*/ 202302 w 307183"/>
                  <a:gd name="connsiteY2" fmla="*/ 24644 h 512593"/>
                  <a:gd name="connsiteX3" fmla="*/ 232469 w 307183"/>
                  <a:gd name="connsiteY3" fmla="*/ 39728 h 512593"/>
                  <a:gd name="connsiteX4" fmla="*/ 281490 w 307183"/>
                  <a:gd name="connsiteY4" fmla="*/ 111374 h 512593"/>
                  <a:gd name="connsiteX5" fmla="*/ 296574 w 307183"/>
                  <a:gd name="connsiteY5" fmla="*/ 216958 h 512593"/>
                  <a:gd name="connsiteX6" fmla="*/ 266407 w 307183"/>
                  <a:gd name="connsiteY6" fmla="*/ 273521 h 512593"/>
                  <a:gd name="connsiteX7" fmla="*/ 300344 w 307183"/>
                  <a:gd name="connsiteY7" fmla="*/ 326313 h 512593"/>
                  <a:gd name="connsiteX8" fmla="*/ 307183 w 307183"/>
                  <a:gd name="connsiteY8" fmla="*/ 330043 h 512593"/>
                  <a:gd name="connsiteX9" fmla="*/ 276965 w 307183"/>
                  <a:gd name="connsiteY9" fmla="*/ 354217 h 512593"/>
                  <a:gd name="connsiteX10" fmla="*/ 200039 w 307183"/>
                  <a:gd name="connsiteY10" fmla="*/ 381368 h 512593"/>
                  <a:gd name="connsiteX11" fmla="*/ 163839 w 307183"/>
                  <a:gd name="connsiteY11" fmla="*/ 422093 h 512593"/>
                  <a:gd name="connsiteX12" fmla="*/ 154789 w 307183"/>
                  <a:gd name="connsiteY12" fmla="*/ 508068 h 512593"/>
                  <a:gd name="connsiteX13" fmla="*/ 123114 w 307183"/>
                  <a:gd name="connsiteY13" fmla="*/ 512593 h 512593"/>
                  <a:gd name="connsiteX14" fmla="*/ 50713 w 307183"/>
                  <a:gd name="connsiteY14" fmla="*/ 485443 h 512593"/>
                  <a:gd name="connsiteX15" fmla="*/ 0 w 307183"/>
                  <a:gd name="connsiteY15" fmla="*/ 469308 h 512593"/>
                  <a:gd name="connsiteX16" fmla="*/ 91440 w 307183"/>
                  <a:gd name="connsiteY16" fmla="*/ 91440 h 512593"/>
                  <a:gd name="connsiteX0" fmla="*/ 0 w 307183"/>
                  <a:gd name="connsiteY0" fmla="*/ 0 h 512593"/>
                  <a:gd name="connsiteX1" fmla="*/ 190705 w 307183"/>
                  <a:gd name="connsiteY1" fmla="*/ 0 h 512593"/>
                  <a:gd name="connsiteX2" fmla="*/ 202302 w 307183"/>
                  <a:gd name="connsiteY2" fmla="*/ 24644 h 512593"/>
                  <a:gd name="connsiteX3" fmla="*/ 232469 w 307183"/>
                  <a:gd name="connsiteY3" fmla="*/ 39728 h 512593"/>
                  <a:gd name="connsiteX4" fmla="*/ 281490 w 307183"/>
                  <a:gd name="connsiteY4" fmla="*/ 111374 h 512593"/>
                  <a:gd name="connsiteX5" fmla="*/ 296574 w 307183"/>
                  <a:gd name="connsiteY5" fmla="*/ 216958 h 512593"/>
                  <a:gd name="connsiteX6" fmla="*/ 266407 w 307183"/>
                  <a:gd name="connsiteY6" fmla="*/ 273521 h 512593"/>
                  <a:gd name="connsiteX7" fmla="*/ 300344 w 307183"/>
                  <a:gd name="connsiteY7" fmla="*/ 326313 h 512593"/>
                  <a:gd name="connsiteX8" fmla="*/ 307183 w 307183"/>
                  <a:gd name="connsiteY8" fmla="*/ 330043 h 512593"/>
                  <a:gd name="connsiteX9" fmla="*/ 276965 w 307183"/>
                  <a:gd name="connsiteY9" fmla="*/ 354217 h 512593"/>
                  <a:gd name="connsiteX10" fmla="*/ 200039 w 307183"/>
                  <a:gd name="connsiteY10" fmla="*/ 381368 h 512593"/>
                  <a:gd name="connsiteX11" fmla="*/ 163839 w 307183"/>
                  <a:gd name="connsiteY11" fmla="*/ 422093 h 512593"/>
                  <a:gd name="connsiteX12" fmla="*/ 154789 w 307183"/>
                  <a:gd name="connsiteY12" fmla="*/ 508068 h 512593"/>
                  <a:gd name="connsiteX13" fmla="*/ 123114 w 307183"/>
                  <a:gd name="connsiteY13" fmla="*/ 512593 h 512593"/>
                  <a:gd name="connsiteX14" fmla="*/ 50713 w 307183"/>
                  <a:gd name="connsiteY14" fmla="*/ 485443 h 512593"/>
                  <a:gd name="connsiteX15" fmla="*/ 0 w 307183"/>
                  <a:gd name="connsiteY15" fmla="*/ 469308 h 512593"/>
                  <a:gd name="connsiteX0" fmla="*/ 190705 w 307183"/>
                  <a:gd name="connsiteY0" fmla="*/ 0 h 512593"/>
                  <a:gd name="connsiteX1" fmla="*/ 202302 w 307183"/>
                  <a:gd name="connsiteY1" fmla="*/ 24644 h 512593"/>
                  <a:gd name="connsiteX2" fmla="*/ 232469 w 307183"/>
                  <a:gd name="connsiteY2" fmla="*/ 39728 h 512593"/>
                  <a:gd name="connsiteX3" fmla="*/ 281490 w 307183"/>
                  <a:gd name="connsiteY3" fmla="*/ 111374 h 512593"/>
                  <a:gd name="connsiteX4" fmla="*/ 296574 w 307183"/>
                  <a:gd name="connsiteY4" fmla="*/ 216958 h 512593"/>
                  <a:gd name="connsiteX5" fmla="*/ 266407 w 307183"/>
                  <a:gd name="connsiteY5" fmla="*/ 273521 h 512593"/>
                  <a:gd name="connsiteX6" fmla="*/ 300344 w 307183"/>
                  <a:gd name="connsiteY6" fmla="*/ 326313 h 512593"/>
                  <a:gd name="connsiteX7" fmla="*/ 307183 w 307183"/>
                  <a:gd name="connsiteY7" fmla="*/ 330043 h 512593"/>
                  <a:gd name="connsiteX8" fmla="*/ 276965 w 307183"/>
                  <a:gd name="connsiteY8" fmla="*/ 354217 h 512593"/>
                  <a:gd name="connsiteX9" fmla="*/ 200039 w 307183"/>
                  <a:gd name="connsiteY9" fmla="*/ 381368 h 512593"/>
                  <a:gd name="connsiteX10" fmla="*/ 163839 w 307183"/>
                  <a:gd name="connsiteY10" fmla="*/ 422093 h 512593"/>
                  <a:gd name="connsiteX11" fmla="*/ 154789 w 307183"/>
                  <a:gd name="connsiteY11" fmla="*/ 508068 h 512593"/>
                  <a:gd name="connsiteX12" fmla="*/ 123114 w 307183"/>
                  <a:gd name="connsiteY12" fmla="*/ 512593 h 512593"/>
                  <a:gd name="connsiteX13" fmla="*/ 50713 w 307183"/>
                  <a:gd name="connsiteY13" fmla="*/ 485443 h 512593"/>
                  <a:gd name="connsiteX14" fmla="*/ 0 w 307183"/>
                  <a:gd name="connsiteY14" fmla="*/ 469308 h 512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07183" h="512593">
                    <a:moveTo>
                      <a:pt x="190705" y="0"/>
                    </a:moveTo>
                    <a:lnTo>
                      <a:pt x="202302" y="24644"/>
                    </a:lnTo>
                    <a:lnTo>
                      <a:pt x="232469" y="39728"/>
                    </a:lnTo>
                    <a:lnTo>
                      <a:pt x="281490" y="111374"/>
                    </a:lnTo>
                    <a:lnTo>
                      <a:pt x="296574" y="216958"/>
                    </a:lnTo>
                    <a:lnTo>
                      <a:pt x="266407" y="273521"/>
                    </a:lnTo>
                    <a:lnTo>
                      <a:pt x="300344" y="326313"/>
                    </a:lnTo>
                    <a:lnTo>
                      <a:pt x="307183" y="330043"/>
                    </a:lnTo>
                    <a:lnTo>
                      <a:pt x="276965" y="354217"/>
                    </a:lnTo>
                    <a:lnTo>
                      <a:pt x="200039" y="381368"/>
                    </a:lnTo>
                    <a:lnTo>
                      <a:pt x="163839" y="422093"/>
                    </a:lnTo>
                    <a:lnTo>
                      <a:pt x="154789" y="508068"/>
                    </a:lnTo>
                    <a:lnTo>
                      <a:pt x="123114" y="512593"/>
                    </a:lnTo>
                    <a:lnTo>
                      <a:pt x="50713" y="485443"/>
                    </a:lnTo>
                    <a:lnTo>
                      <a:pt x="0" y="469308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C8352F27-DF4B-3779-A6C4-215254A9E83A}"/>
                  </a:ext>
                </a:extLst>
              </p:cNvPr>
              <p:cNvSpPr/>
              <p:nvPr/>
            </p:nvSpPr>
            <p:spPr>
              <a:xfrm>
                <a:off x="670560" y="6066293"/>
                <a:ext cx="1351743" cy="372304"/>
              </a:xfrm>
              <a:custGeom>
                <a:avLst/>
                <a:gdLst>
                  <a:gd name="connsiteX0" fmla="*/ 0 w 1544002"/>
                  <a:gd name="connsiteY0" fmla="*/ 0 h 497319"/>
                  <a:gd name="connsiteX1" fmla="*/ 1544002 w 1544002"/>
                  <a:gd name="connsiteY1" fmla="*/ 107098 h 497319"/>
                  <a:gd name="connsiteX2" fmla="*/ 1468581 w 1544002"/>
                  <a:gd name="connsiteY2" fmla="*/ 497319 h 497319"/>
                  <a:gd name="connsiteX3" fmla="*/ 1351743 w 1544002"/>
                  <a:gd name="connsiteY3" fmla="*/ 497319 h 497319"/>
                  <a:gd name="connsiteX4" fmla="*/ 1337334 w 1544002"/>
                  <a:gd name="connsiteY4" fmla="*/ 475705 h 497319"/>
                  <a:gd name="connsiteX5" fmla="*/ 1337334 w 1544002"/>
                  <a:gd name="connsiteY5" fmla="*/ 411600 h 497319"/>
                  <a:gd name="connsiteX6" fmla="*/ 1194041 w 1544002"/>
                  <a:gd name="connsiteY6" fmla="*/ 328641 h 497319"/>
                  <a:gd name="connsiteX7" fmla="*/ 1171416 w 1544002"/>
                  <a:gd name="connsiteY7" fmla="*/ 256995 h 497319"/>
                  <a:gd name="connsiteX8" fmla="*/ 1152561 w 1544002"/>
                  <a:gd name="connsiteY8" fmla="*/ 230599 h 497319"/>
                  <a:gd name="connsiteX9" fmla="*/ 997956 w 1544002"/>
                  <a:gd name="connsiteY9" fmla="*/ 200432 h 497319"/>
                  <a:gd name="connsiteX10" fmla="*/ 835809 w 1544002"/>
                  <a:gd name="connsiteY10" fmla="*/ 158953 h 497319"/>
                  <a:gd name="connsiteX11" fmla="*/ 805642 w 1544002"/>
                  <a:gd name="connsiteY11" fmla="*/ 125015 h 497319"/>
                  <a:gd name="connsiteX12" fmla="*/ 586931 w 1544002"/>
                  <a:gd name="connsiteY12" fmla="*/ 162724 h 497319"/>
                  <a:gd name="connsiteX13" fmla="*/ 515285 w 1544002"/>
                  <a:gd name="connsiteY13" fmla="*/ 215516 h 497319"/>
                  <a:gd name="connsiteX14" fmla="*/ 281492 w 1544002"/>
                  <a:gd name="connsiteY14" fmla="*/ 339954 h 497319"/>
                  <a:gd name="connsiteX15" fmla="*/ 232470 w 1544002"/>
                  <a:gd name="connsiteY15" fmla="*/ 351266 h 497319"/>
                  <a:gd name="connsiteX16" fmla="*/ 115573 w 1544002"/>
                  <a:gd name="connsiteY16" fmla="*/ 396517 h 497319"/>
                  <a:gd name="connsiteX17" fmla="*/ 92948 w 1544002"/>
                  <a:gd name="connsiteY17" fmla="*/ 422913 h 497319"/>
                  <a:gd name="connsiteX18" fmla="*/ 55240 w 1544002"/>
                  <a:gd name="connsiteY18" fmla="*/ 483246 h 497319"/>
                  <a:gd name="connsiteX19" fmla="*/ 28844 w 1544002"/>
                  <a:gd name="connsiteY19" fmla="*/ 475705 h 497319"/>
                  <a:gd name="connsiteX20" fmla="*/ 0 w 1544002"/>
                  <a:gd name="connsiteY20" fmla="*/ 466090 h 497319"/>
                  <a:gd name="connsiteX21" fmla="*/ 0 w 1544002"/>
                  <a:gd name="connsiteY21" fmla="*/ 0 h 497319"/>
                  <a:gd name="connsiteX0" fmla="*/ 0 w 1544002"/>
                  <a:gd name="connsiteY0" fmla="*/ 0 h 497319"/>
                  <a:gd name="connsiteX1" fmla="*/ 1544002 w 1544002"/>
                  <a:gd name="connsiteY1" fmla="*/ 107098 h 497319"/>
                  <a:gd name="connsiteX2" fmla="*/ 1468581 w 1544002"/>
                  <a:gd name="connsiteY2" fmla="*/ 497319 h 497319"/>
                  <a:gd name="connsiteX3" fmla="*/ 1351743 w 1544002"/>
                  <a:gd name="connsiteY3" fmla="*/ 497319 h 497319"/>
                  <a:gd name="connsiteX4" fmla="*/ 1337334 w 1544002"/>
                  <a:gd name="connsiteY4" fmla="*/ 475705 h 497319"/>
                  <a:gd name="connsiteX5" fmla="*/ 1337334 w 1544002"/>
                  <a:gd name="connsiteY5" fmla="*/ 411600 h 497319"/>
                  <a:gd name="connsiteX6" fmla="*/ 1194041 w 1544002"/>
                  <a:gd name="connsiteY6" fmla="*/ 328641 h 497319"/>
                  <a:gd name="connsiteX7" fmla="*/ 1171416 w 1544002"/>
                  <a:gd name="connsiteY7" fmla="*/ 256995 h 497319"/>
                  <a:gd name="connsiteX8" fmla="*/ 1152561 w 1544002"/>
                  <a:gd name="connsiteY8" fmla="*/ 230599 h 497319"/>
                  <a:gd name="connsiteX9" fmla="*/ 997956 w 1544002"/>
                  <a:gd name="connsiteY9" fmla="*/ 200432 h 497319"/>
                  <a:gd name="connsiteX10" fmla="*/ 835809 w 1544002"/>
                  <a:gd name="connsiteY10" fmla="*/ 158953 h 497319"/>
                  <a:gd name="connsiteX11" fmla="*/ 805642 w 1544002"/>
                  <a:gd name="connsiteY11" fmla="*/ 125015 h 497319"/>
                  <a:gd name="connsiteX12" fmla="*/ 586931 w 1544002"/>
                  <a:gd name="connsiteY12" fmla="*/ 162724 h 497319"/>
                  <a:gd name="connsiteX13" fmla="*/ 515285 w 1544002"/>
                  <a:gd name="connsiteY13" fmla="*/ 215516 h 497319"/>
                  <a:gd name="connsiteX14" fmla="*/ 281492 w 1544002"/>
                  <a:gd name="connsiteY14" fmla="*/ 339954 h 497319"/>
                  <a:gd name="connsiteX15" fmla="*/ 232470 w 1544002"/>
                  <a:gd name="connsiteY15" fmla="*/ 351266 h 497319"/>
                  <a:gd name="connsiteX16" fmla="*/ 115573 w 1544002"/>
                  <a:gd name="connsiteY16" fmla="*/ 396517 h 497319"/>
                  <a:gd name="connsiteX17" fmla="*/ 92948 w 1544002"/>
                  <a:gd name="connsiteY17" fmla="*/ 422913 h 497319"/>
                  <a:gd name="connsiteX18" fmla="*/ 55240 w 1544002"/>
                  <a:gd name="connsiteY18" fmla="*/ 483246 h 497319"/>
                  <a:gd name="connsiteX19" fmla="*/ 28844 w 1544002"/>
                  <a:gd name="connsiteY19" fmla="*/ 475705 h 497319"/>
                  <a:gd name="connsiteX20" fmla="*/ 0 w 1544002"/>
                  <a:gd name="connsiteY20" fmla="*/ 466090 h 497319"/>
                  <a:gd name="connsiteX21" fmla="*/ 91440 w 1544002"/>
                  <a:gd name="connsiteY21" fmla="*/ 91440 h 497319"/>
                  <a:gd name="connsiteX0" fmla="*/ 0 w 1544002"/>
                  <a:gd name="connsiteY0" fmla="*/ 0 h 497319"/>
                  <a:gd name="connsiteX1" fmla="*/ 1544002 w 1544002"/>
                  <a:gd name="connsiteY1" fmla="*/ 107098 h 497319"/>
                  <a:gd name="connsiteX2" fmla="*/ 1468581 w 1544002"/>
                  <a:gd name="connsiteY2" fmla="*/ 497319 h 497319"/>
                  <a:gd name="connsiteX3" fmla="*/ 1351743 w 1544002"/>
                  <a:gd name="connsiteY3" fmla="*/ 497319 h 497319"/>
                  <a:gd name="connsiteX4" fmla="*/ 1337334 w 1544002"/>
                  <a:gd name="connsiteY4" fmla="*/ 475705 h 497319"/>
                  <a:gd name="connsiteX5" fmla="*/ 1337334 w 1544002"/>
                  <a:gd name="connsiteY5" fmla="*/ 411600 h 497319"/>
                  <a:gd name="connsiteX6" fmla="*/ 1194041 w 1544002"/>
                  <a:gd name="connsiteY6" fmla="*/ 328641 h 497319"/>
                  <a:gd name="connsiteX7" fmla="*/ 1171416 w 1544002"/>
                  <a:gd name="connsiteY7" fmla="*/ 256995 h 497319"/>
                  <a:gd name="connsiteX8" fmla="*/ 1152561 w 1544002"/>
                  <a:gd name="connsiteY8" fmla="*/ 230599 h 497319"/>
                  <a:gd name="connsiteX9" fmla="*/ 997956 w 1544002"/>
                  <a:gd name="connsiteY9" fmla="*/ 200432 h 497319"/>
                  <a:gd name="connsiteX10" fmla="*/ 835809 w 1544002"/>
                  <a:gd name="connsiteY10" fmla="*/ 158953 h 497319"/>
                  <a:gd name="connsiteX11" fmla="*/ 805642 w 1544002"/>
                  <a:gd name="connsiteY11" fmla="*/ 125015 h 497319"/>
                  <a:gd name="connsiteX12" fmla="*/ 586931 w 1544002"/>
                  <a:gd name="connsiteY12" fmla="*/ 162724 h 497319"/>
                  <a:gd name="connsiteX13" fmla="*/ 515285 w 1544002"/>
                  <a:gd name="connsiteY13" fmla="*/ 215516 h 497319"/>
                  <a:gd name="connsiteX14" fmla="*/ 281492 w 1544002"/>
                  <a:gd name="connsiteY14" fmla="*/ 339954 h 497319"/>
                  <a:gd name="connsiteX15" fmla="*/ 232470 w 1544002"/>
                  <a:gd name="connsiteY15" fmla="*/ 351266 h 497319"/>
                  <a:gd name="connsiteX16" fmla="*/ 115573 w 1544002"/>
                  <a:gd name="connsiteY16" fmla="*/ 396517 h 497319"/>
                  <a:gd name="connsiteX17" fmla="*/ 92948 w 1544002"/>
                  <a:gd name="connsiteY17" fmla="*/ 422913 h 497319"/>
                  <a:gd name="connsiteX18" fmla="*/ 55240 w 1544002"/>
                  <a:gd name="connsiteY18" fmla="*/ 483246 h 497319"/>
                  <a:gd name="connsiteX19" fmla="*/ 28844 w 1544002"/>
                  <a:gd name="connsiteY19" fmla="*/ 475705 h 497319"/>
                  <a:gd name="connsiteX20" fmla="*/ 0 w 1544002"/>
                  <a:gd name="connsiteY20" fmla="*/ 466090 h 497319"/>
                  <a:gd name="connsiteX0" fmla="*/ 1544002 w 1544002"/>
                  <a:gd name="connsiteY0" fmla="*/ 0 h 390221"/>
                  <a:gd name="connsiteX1" fmla="*/ 1468581 w 1544002"/>
                  <a:gd name="connsiteY1" fmla="*/ 390221 h 390221"/>
                  <a:gd name="connsiteX2" fmla="*/ 1351743 w 1544002"/>
                  <a:gd name="connsiteY2" fmla="*/ 390221 h 390221"/>
                  <a:gd name="connsiteX3" fmla="*/ 1337334 w 1544002"/>
                  <a:gd name="connsiteY3" fmla="*/ 368607 h 390221"/>
                  <a:gd name="connsiteX4" fmla="*/ 1337334 w 1544002"/>
                  <a:gd name="connsiteY4" fmla="*/ 304502 h 390221"/>
                  <a:gd name="connsiteX5" fmla="*/ 1194041 w 1544002"/>
                  <a:gd name="connsiteY5" fmla="*/ 221543 h 390221"/>
                  <a:gd name="connsiteX6" fmla="*/ 1171416 w 1544002"/>
                  <a:gd name="connsiteY6" fmla="*/ 149897 h 390221"/>
                  <a:gd name="connsiteX7" fmla="*/ 1152561 w 1544002"/>
                  <a:gd name="connsiteY7" fmla="*/ 123501 h 390221"/>
                  <a:gd name="connsiteX8" fmla="*/ 997956 w 1544002"/>
                  <a:gd name="connsiteY8" fmla="*/ 93334 h 390221"/>
                  <a:gd name="connsiteX9" fmla="*/ 835809 w 1544002"/>
                  <a:gd name="connsiteY9" fmla="*/ 51855 h 390221"/>
                  <a:gd name="connsiteX10" fmla="*/ 805642 w 1544002"/>
                  <a:gd name="connsiteY10" fmla="*/ 17917 h 390221"/>
                  <a:gd name="connsiteX11" fmla="*/ 586931 w 1544002"/>
                  <a:gd name="connsiteY11" fmla="*/ 55626 h 390221"/>
                  <a:gd name="connsiteX12" fmla="*/ 515285 w 1544002"/>
                  <a:gd name="connsiteY12" fmla="*/ 108418 h 390221"/>
                  <a:gd name="connsiteX13" fmla="*/ 281492 w 1544002"/>
                  <a:gd name="connsiteY13" fmla="*/ 232856 h 390221"/>
                  <a:gd name="connsiteX14" fmla="*/ 232470 w 1544002"/>
                  <a:gd name="connsiteY14" fmla="*/ 244168 h 390221"/>
                  <a:gd name="connsiteX15" fmla="*/ 115573 w 1544002"/>
                  <a:gd name="connsiteY15" fmla="*/ 289419 h 390221"/>
                  <a:gd name="connsiteX16" fmla="*/ 92948 w 1544002"/>
                  <a:gd name="connsiteY16" fmla="*/ 315815 h 390221"/>
                  <a:gd name="connsiteX17" fmla="*/ 55240 w 1544002"/>
                  <a:gd name="connsiteY17" fmla="*/ 376148 h 390221"/>
                  <a:gd name="connsiteX18" fmla="*/ 28844 w 1544002"/>
                  <a:gd name="connsiteY18" fmla="*/ 368607 h 390221"/>
                  <a:gd name="connsiteX19" fmla="*/ 0 w 1544002"/>
                  <a:gd name="connsiteY19" fmla="*/ 358992 h 390221"/>
                  <a:gd name="connsiteX0" fmla="*/ 1468581 w 1468581"/>
                  <a:gd name="connsiteY0" fmla="*/ 372304 h 372304"/>
                  <a:gd name="connsiteX1" fmla="*/ 1351743 w 1468581"/>
                  <a:gd name="connsiteY1" fmla="*/ 372304 h 372304"/>
                  <a:gd name="connsiteX2" fmla="*/ 1337334 w 1468581"/>
                  <a:gd name="connsiteY2" fmla="*/ 350690 h 372304"/>
                  <a:gd name="connsiteX3" fmla="*/ 1337334 w 1468581"/>
                  <a:gd name="connsiteY3" fmla="*/ 286585 h 372304"/>
                  <a:gd name="connsiteX4" fmla="*/ 1194041 w 1468581"/>
                  <a:gd name="connsiteY4" fmla="*/ 203626 h 372304"/>
                  <a:gd name="connsiteX5" fmla="*/ 1171416 w 1468581"/>
                  <a:gd name="connsiteY5" fmla="*/ 131980 h 372304"/>
                  <a:gd name="connsiteX6" fmla="*/ 1152561 w 1468581"/>
                  <a:gd name="connsiteY6" fmla="*/ 105584 h 372304"/>
                  <a:gd name="connsiteX7" fmla="*/ 997956 w 1468581"/>
                  <a:gd name="connsiteY7" fmla="*/ 75417 h 372304"/>
                  <a:gd name="connsiteX8" fmla="*/ 835809 w 1468581"/>
                  <a:gd name="connsiteY8" fmla="*/ 33938 h 372304"/>
                  <a:gd name="connsiteX9" fmla="*/ 805642 w 1468581"/>
                  <a:gd name="connsiteY9" fmla="*/ 0 h 372304"/>
                  <a:gd name="connsiteX10" fmla="*/ 586931 w 1468581"/>
                  <a:gd name="connsiteY10" fmla="*/ 37709 h 372304"/>
                  <a:gd name="connsiteX11" fmla="*/ 515285 w 1468581"/>
                  <a:gd name="connsiteY11" fmla="*/ 90501 h 372304"/>
                  <a:gd name="connsiteX12" fmla="*/ 281492 w 1468581"/>
                  <a:gd name="connsiteY12" fmla="*/ 214939 h 372304"/>
                  <a:gd name="connsiteX13" fmla="*/ 232470 w 1468581"/>
                  <a:gd name="connsiteY13" fmla="*/ 226251 h 372304"/>
                  <a:gd name="connsiteX14" fmla="*/ 115573 w 1468581"/>
                  <a:gd name="connsiteY14" fmla="*/ 271502 h 372304"/>
                  <a:gd name="connsiteX15" fmla="*/ 92948 w 1468581"/>
                  <a:gd name="connsiteY15" fmla="*/ 297898 h 372304"/>
                  <a:gd name="connsiteX16" fmla="*/ 55240 w 1468581"/>
                  <a:gd name="connsiteY16" fmla="*/ 358231 h 372304"/>
                  <a:gd name="connsiteX17" fmla="*/ 28844 w 1468581"/>
                  <a:gd name="connsiteY17" fmla="*/ 350690 h 372304"/>
                  <a:gd name="connsiteX18" fmla="*/ 0 w 1468581"/>
                  <a:gd name="connsiteY18" fmla="*/ 341075 h 372304"/>
                  <a:gd name="connsiteX0" fmla="*/ 1351743 w 1351743"/>
                  <a:gd name="connsiteY0" fmla="*/ 372304 h 372304"/>
                  <a:gd name="connsiteX1" fmla="*/ 1337334 w 1351743"/>
                  <a:gd name="connsiteY1" fmla="*/ 350690 h 372304"/>
                  <a:gd name="connsiteX2" fmla="*/ 1337334 w 1351743"/>
                  <a:gd name="connsiteY2" fmla="*/ 286585 h 372304"/>
                  <a:gd name="connsiteX3" fmla="*/ 1194041 w 1351743"/>
                  <a:gd name="connsiteY3" fmla="*/ 203626 h 372304"/>
                  <a:gd name="connsiteX4" fmla="*/ 1171416 w 1351743"/>
                  <a:gd name="connsiteY4" fmla="*/ 131980 h 372304"/>
                  <a:gd name="connsiteX5" fmla="*/ 1152561 w 1351743"/>
                  <a:gd name="connsiteY5" fmla="*/ 105584 h 372304"/>
                  <a:gd name="connsiteX6" fmla="*/ 997956 w 1351743"/>
                  <a:gd name="connsiteY6" fmla="*/ 75417 h 372304"/>
                  <a:gd name="connsiteX7" fmla="*/ 835809 w 1351743"/>
                  <a:gd name="connsiteY7" fmla="*/ 33938 h 372304"/>
                  <a:gd name="connsiteX8" fmla="*/ 805642 w 1351743"/>
                  <a:gd name="connsiteY8" fmla="*/ 0 h 372304"/>
                  <a:gd name="connsiteX9" fmla="*/ 586931 w 1351743"/>
                  <a:gd name="connsiteY9" fmla="*/ 37709 h 372304"/>
                  <a:gd name="connsiteX10" fmla="*/ 515285 w 1351743"/>
                  <a:gd name="connsiteY10" fmla="*/ 90501 h 372304"/>
                  <a:gd name="connsiteX11" fmla="*/ 281492 w 1351743"/>
                  <a:gd name="connsiteY11" fmla="*/ 214939 h 372304"/>
                  <a:gd name="connsiteX12" fmla="*/ 232470 w 1351743"/>
                  <a:gd name="connsiteY12" fmla="*/ 226251 h 372304"/>
                  <a:gd name="connsiteX13" fmla="*/ 115573 w 1351743"/>
                  <a:gd name="connsiteY13" fmla="*/ 271502 h 372304"/>
                  <a:gd name="connsiteX14" fmla="*/ 92948 w 1351743"/>
                  <a:gd name="connsiteY14" fmla="*/ 297898 h 372304"/>
                  <a:gd name="connsiteX15" fmla="*/ 55240 w 1351743"/>
                  <a:gd name="connsiteY15" fmla="*/ 358231 h 372304"/>
                  <a:gd name="connsiteX16" fmla="*/ 28844 w 1351743"/>
                  <a:gd name="connsiteY16" fmla="*/ 350690 h 372304"/>
                  <a:gd name="connsiteX17" fmla="*/ 0 w 1351743"/>
                  <a:gd name="connsiteY17" fmla="*/ 341075 h 372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51743" h="372304">
                    <a:moveTo>
                      <a:pt x="1351743" y="372304"/>
                    </a:moveTo>
                    <a:lnTo>
                      <a:pt x="1337334" y="350690"/>
                    </a:lnTo>
                    <a:lnTo>
                      <a:pt x="1337334" y="286585"/>
                    </a:lnTo>
                    <a:lnTo>
                      <a:pt x="1194041" y="203626"/>
                    </a:lnTo>
                    <a:lnTo>
                      <a:pt x="1171416" y="131980"/>
                    </a:lnTo>
                    <a:lnTo>
                      <a:pt x="1152561" y="105584"/>
                    </a:lnTo>
                    <a:lnTo>
                      <a:pt x="997956" y="75417"/>
                    </a:lnTo>
                    <a:lnTo>
                      <a:pt x="835809" y="33938"/>
                    </a:lnTo>
                    <a:lnTo>
                      <a:pt x="805642" y="0"/>
                    </a:lnTo>
                    <a:lnTo>
                      <a:pt x="586931" y="37709"/>
                    </a:lnTo>
                    <a:lnTo>
                      <a:pt x="515285" y="90501"/>
                    </a:lnTo>
                    <a:lnTo>
                      <a:pt x="281492" y="214939"/>
                    </a:lnTo>
                    <a:lnTo>
                      <a:pt x="232470" y="226251"/>
                    </a:lnTo>
                    <a:lnTo>
                      <a:pt x="115573" y="271502"/>
                    </a:lnTo>
                    <a:lnTo>
                      <a:pt x="92948" y="297898"/>
                    </a:lnTo>
                    <a:lnTo>
                      <a:pt x="55240" y="358231"/>
                    </a:lnTo>
                    <a:lnTo>
                      <a:pt x="28844" y="350690"/>
                    </a:lnTo>
                    <a:lnTo>
                      <a:pt x="0" y="341075"/>
                    </a:lnTo>
                  </a:path>
                </a:pathLst>
              </a:custGeom>
              <a:noFill/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4D7BF612-3E90-1BCB-E8F6-077D8C369317}"/>
                  </a:ext>
                </a:extLst>
              </p:cNvPr>
              <p:cNvSpPr/>
              <p:nvPr/>
            </p:nvSpPr>
            <p:spPr>
              <a:xfrm>
                <a:off x="670561" y="5315891"/>
                <a:ext cx="1850171" cy="1122705"/>
              </a:xfrm>
              <a:custGeom>
                <a:avLst/>
                <a:gdLst>
                  <a:gd name="connsiteX0" fmla="*/ 669890 w 1850171"/>
                  <a:gd name="connsiteY0" fmla="*/ 0 h 1122705"/>
                  <a:gd name="connsiteX1" fmla="*/ 696287 w 1850171"/>
                  <a:gd name="connsiteY1" fmla="*/ 37709 h 1122705"/>
                  <a:gd name="connsiteX2" fmla="*/ 726453 w 1850171"/>
                  <a:gd name="connsiteY2" fmla="*/ 71647 h 1122705"/>
                  <a:gd name="connsiteX3" fmla="*/ 786787 w 1850171"/>
                  <a:gd name="connsiteY3" fmla="*/ 79188 h 1122705"/>
                  <a:gd name="connsiteX4" fmla="*/ 854663 w 1850171"/>
                  <a:gd name="connsiteY4" fmla="*/ 101813 h 1122705"/>
                  <a:gd name="connsiteX5" fmla="*/ 903684 w 1850171"/>
                  <a:gd name="connsiteY5" fmla="*/ 101813 h 1122705"/>
                  <a:gd name="connsiteX6" fmla="*/ 937622 w 1850171"/>
                  <a:gd name="connsiteY6" fmla="*/ 105584 h 1122705"/>
                  <a:gd name="connsiteX7" fmla="*/ 982872 w 1850171"/>
                  <a:gd name="connsiteY7" fmla="*/ 98043 h 1122705"/>
                  <a:gd name="connsiteX8" fmla="*/ 1062060 w 1850171"/>
                  <a:gd name="connsiteY8" fmla="*/ 173460 h 1122705"/>
                  <a:gd name="connsiteX9" fmla="*/ 1163874 w 1850171"/>
                  <a:gd name="connsiteY9" fmla="*/ 192314 h 1122705"/>
                  <a:gd name="connsiteX10" fmla="*/ 1209124 w 1850171"/>
                  <a:gd name="connsiteY10" fmla="*/ 147064 h 1122705"/>
                  <a:gd name="connsiteX11" fmla="*/ 1212895 w 1850171"/>
                  <a:gd name="connsiteY11" fmla="*/ 113126 h 1122705"/>
                  <a:gd name="connsiteX12" fmla="*/ 1258145 w 1850171"/>
                  <a:gd name="connsiteY12" fmla="*/ 98043 h 1122705"/>
                  <a:gd name="connsiteX13" fmla="*/ 1277000 w 1850171"/>
                  <a:gd name="connsiteY13" fmla="*/ 135751 h 1122705"/>
                  <a:gd name="connsiteX14" fmla="*/ 1303396 w 1850171"/>
                  <a:gd name="connsiteY14" fmla="*/ 131980 h 1122705"/>
                  <a:gd name="connsiteX15" fmla="*/ 1344875 w 1850171"/>
                  <a:gd name="connsiteY15" fmla="*/ 124439 h 1122705"/>
                  <a:gd name="connsiteX16" fmla="*/ 1344875 w 1850171"/>
                  <a:gd name="connsiteY16" fmla="*/ 181001 h 1122705"/>
                  <a:gd name="connsiteX17" fmla="*/ 1378813 w 1850171"/>
                  <a:gd name="connsiteY17" fmla="*/ 207397 h 1122705"/>
                  <a:gd name="connsiteX18" fmla="*/ 1401438 w 1850171"/>
                  <a:gd name="connsiteY18" fmla="*/ 365773 h 1122705"/>
                  <a:gd name="connsiteX19" fmla="*/ 1386355 w 1850171"/>
                  <a:gd name="connsiteY19" fmla="*/ 418565 h 1122705"/>
                  <a:gd name="connsiteX20" fmla="*/ 1510793 w 1850171"/>
                  <a:gd name="connsiteY20" fmla="*/ 418565 h 1122705"/>
                  <a:gd name="connsiteX21" fmla="*/ 1589981 w 1850171"/>
                  <a:gd name="connsiteY21" fmla="*/ 448732 h 1122705"/>
                  <a:gd name="connsiteX22" fmla="*/ 1589981 w 1850171"/>
                  <a:gd name="connsiteY22" fmla="*/ 490212 h 1122705"/>
                  <a:gd name="connsiteX23" fmla="*/ 1616378 w 1850171"/>
                  <a:gd name="connsiteY23" fmla="*/ 520379 h 1122705"/>
                  <a:gd name="connsiteX24" fmla="*/ 1563585 w 1850171"/>
                  <a:gd name="connsiteY24" fmla="*/ 561858 h 1122705"/>
                  <a:gd name="connsiteX25" fmla="*/ 1571127 w 1850171"/>
                  <a:gd name="connsiteY25" fmla="*/ 592025 h 1122705"/>
                  <a:gd name="connsiteX26" fmla="*/ 1597523 w 1850171"/>
                  <a:gd name="connsiteY26" fmla="*/ 599567 h 1122705"/>
                  <a:gd name="connsiteX27" fmla="*/ 1646544 w 1850171"/>
                  <a:gd name="connsiteY27" fmla="*/ 690067 h 1122705"/>
                  <a:gd name="connsiteX28" fmla="*/ 1688024 w 1850171"/>
                  <a:gd name="connsiteY28" fmla="*/ 690067 h 1122705"/>
                  <a:gd name="connsiteX29" fmla="*/ 1729503 w 1850171"/>
                  <a:gd name="connsiteY29" fmla="*/ 724005 h 1122705"/>
                  <a:gd name="connsiteX30" fmla="*/ 1850171 w 1850171"/>
                  <a:gd name="connsiteY30" fmla="*/ 716463 h 1122705"/>
                  <a:gd name="connsiteX31" fmla="*/ 1827546 w 1850171"/>
                  <a:gd name="connsiteY31" fmla="*/ 746630 h 1122705"/>
                  <a:gd name="connsiteX32" fmla="*/ 1778525 w 1850171"/>
                  <a:gd name="connsiteY32" fmla="*/ 799422 h 1122705"/>
                  <a:gd name="connsiteX33" fmla="*/ 1680482 w 1850171"/>
                  <a:gd name="connsiteY33" fmla="*/ 1036986 h 1122705"/>
                  <a:gd name="connsiteX34" fmla="*/ 1657266 w 1850171"/>
                  <a:gd name="connsiteY34" fmla="*/ 1122705 h 1122705"/>
                  <a:gd name="connsiteX35" fmla="*/ 1468581 w 1850171"/>
                  <a:gd name="connsiteY35" fmla="*/ 1122705 h 1122705"/>
                  <a:gd name="connsiteX36" fmla="*/ 1544002 w 1850171"/>
                  <a:gd name="connsiteY36" fmla="*/ 732484 h 1122705"/>
                  <a:gd name="connsiteX37" fmla="*/ 0 w 1850171"/>
                  <a:gd name="connsiteY37" fmla="*/ 625386 h 1122705"/>
                  <a:gd name="connsiteX38" fmla="*/ 0 w 1850171"/>
                  <a:gd name="connsiteY38" fmla="*/ 124948 h 1122705"/>
                  <a:gd name="connsiteX39" fmla="*/ 70323 w 1850171"/>
                  <a:gd name="connsiteY39" fmla="*/ 143293 h 1122705"/>
                  <a:gd name="connsiteX40" fmla="*/ 130657 w 1850171"/>
                  <a:gd name="connsiteY40" fmla="*/ 98043 h 1122705"/>
                  <a:gd name="connsiteX41" fmla="*/ 187220 w 1850171"/>
                  <a:gd name="connsiteY41" fmla="*/ 113126 h 1122705"/>
                  <a:gd name="connsiteX42" fmla="*/ 209845 w 1850171"/>
                  <a:gd name="connsiteY42" fmla="*/ 86730 h 1122705"/>
                  <a:gd name="connsiteX43" fmla="*/ 262637 w 1850171"/>
                  <a:gd name="connsiteY43" fmla="*/ 105584 h 1122705"/>
                  <a:gd name="connsiteX44" fmla="*/ 379534 w 1850171"/>
                  <a:gd name="connsiteY44" fmla="*/ 113126 h 1122705"/>
                  <a:gd name="connsiteX45" fmla="*/ 458722 w 1850171"/>
                  <a:gd name="connsiteY45" fmla="*/ 3771 h 1122705"/>
                  <a:gd name="connsiteX46" fmla="*/ 526598 w 1850171"/>
                  <a:gd name="connsiteY46" fmla="*/ 33938 h 1122705"/>
                  <a:gd name="connsiteX47" fmla="*/ 571848 w 1850171"/>
                  <a:gd name="connsiteY47" fmla="*/ 7542 h 1122705"/>
                  <a:gd name="connsiteX48" fmla="*/ 624640 w 1850171"/>
                  <a:gd name="connsiteY48" fmla="*/ 18855 h 1122705"/>
                  <a:gd name="connsiteX49" fmla="*/ 669890 w 1850171"/>
                  <a:gd name="connsiteY49" fmla="*/ 0 h 1122705"/>
                  <a:gd name="connsiteX0" fmla="*/ 0 w 1850171"/>
                  <a:gd name="connsiteY0" fmla="*/ 625386 h 1122705"/>
                  <a:gd name="connsiteX1" fmla="*/ 0 w 1850171"/>
                  <a:gd name="connsiteY1" fmla="*/ 124948 h 1122705"/>
                  <a:gd name="connsiteX2" fmla="*/ 70323 w 1850171"/>
                  <a:gd name="connsiteY2" fmla="*/ 143293 h 1122705"/>
                  <a:gd name="connsiteX3" fmla="*/ 130657 w 1850171"/>
                  <a:gd name="connsiteY3" fmla="*/ 98043 h 1122705"/>
                  <a:gd name="connsiteX4" fmla="*/ 187220 w 1850171"/>
                  <a:gd name="connsiteY4" fmla="*/ 113126 h 1122705"/>
                  <a:gd name="connsiteX5" fmla="*/ 209845 w 1850171"/>
                  <a:gd name="connsiteY5" fmla="*/ 86730 h 1122705"/>
                  <a:gd name="connsiteX6" fmla="*/ 262637 w 1850171"/>
                  <a:gd name="connsiteY6" fmla="*/ 105584 h 1122705"/>
                  <a:gd name="connsiteX7" fmla="*/ 379534 w 1850171"/>
                  <a:gd name="connsiteY7" fmla="*/ 113126 h 1122705"/>
                  <a:gd name="connsiteX8" fmla="*/ 458722 w 1850171"/>
                  <a:gd name="connsiteY8" fmla="*/ 3771 h 1122705"/>
                  <a:gd name="connsiteX9" fmla="*/ 526598 w 1850171"/>
                  <a:gd name="connsiteY9" fmla="*/ 33938 h 1122705"/>
                  <a:gd name="connsiteX10" fmla="*/ 571848 w 1850171"/>
                  <a:gd name="connsiteY10" fmla="*/ 7542 h 1122705"/>
                  <a:gd name="connsiteX11" fmla="*/ 624640 w 1850171"/>
                  <a:gd name="connsiteY11" fmla="*/ 18855 h 1122705"/>
                  <a:gd name="connsiteX12" fmla="*/ 669890 w 1850171"/>
                  <a:gd name="connsiteY12" fmla="*/ 0 h 1122705"/>
                  <a:gd name="connsiteX13" fmla="*/ 696287 w 1850171"/>
                  <a:gd name="connsiteY13" fmla="*/ 37709 h 1122705"/>
                  <a:gd name="connsiteX14" fmla="*/ 726453 w 1850171"/>
                  <a:gd name="connsiteY14" fmla="*/ 71647 h 1122705"/>
                  <a:gd name="connsiteX15" fmla="*/ 786787 w 1850171"/>
                  <a:gd name="connsiteY15" fmla="*/ 79188 h 1122705"/>
                  <a:gd name="connsiteX16" fmla="*/ 854663 w 1850171"/>
                  <a:gd name="connsiteY16" fmla="*/ 101813 h 1122705"/>
                  <a:gd name="connsiteX17" fmla="*/ 903684 w 1850171"/>
                  <a:gd name="connsiteY17" fmla="*/ 101813 h 1122705"/>
                  <a:gd name="connsiteX18" fmla="*/ 937622 w 1850171"/>
                  <a:gd name="connsiteY18" fmla="*/ 105584 h 1122705"/>
                  <a:gd name="connsiteX19" fmla="*/ 982872 w 1850171"/>
                  <a:gd name="connsiteY19" fmla="*/ 98043 h 1122705"/>
                  <a:gd name="connsiteX20" fmla="*/ 1062060 w 1850171"/>
                  <a:gd name="connsiteY20" fmla="*/ 173460 h 1122705"/>
                  <a:gd name="connsiteX21" fmla="*/ 1163874 w 1850171"/>
                  <a:gd name="connsiteY21" fmla="*/ 192314 h 1122705"/>
                  <a:gd name="connsiteX22" fmla="*/ 1209124 w 1850171"/>
                  <a:gd name="connsiteY22" fmla="*/ 147064 h 1122705"/>
                  <a:gd name="connsiteX23" fmla="*/ 1212895 w 1850171"/>
                  <a:gd name="connsiteY23" fmla="*/ 113126 h 1122705"/>
                  <a:gd name="connsiteX24" fmla="*/ 1258145 w 1850171"/>
                  <a:gd name="connsiteY24" fmla="*/ 98043 h 1122705"/>
                  <a:gd name="connsiteX25" fmla="*/ 1277000 w 1850171"/>
                  <a:gd name="connsiteY25" fmla="*/ 135751 h 1122705"/>
                  <a:gd name="connsiteX26" fmla="*/ 1303396 w 1850171"/>
                  <a:gd name="connsiteY26" fmla="*/ 131980 h 1122705"/>
                  <a:gd name="connsiteX27" fmla="*/ 1344875 w 1850171"/>
                  <a:gd name="connsiteY27" fmla="*/ 124439 h 1122705"/>
                  <a:gd name="connsiteX28" fmla="*/ 1344875 w 1850171"/>
                  <a:gd name="connsiteY28" fmla="*/ 181001 h 1122705"/>
                  <a:gd name="connsiteX29" fmla="*/ 1378813 w 1850171"/>
                  <a:gd name="connsiteY29" fmla="*/ 207397 h 1122705"/>
                  <a:gd name="connsiteX30" fmla="*/ 1401438 w 1850171"/>
                  <a:gd name="connsiteY30" fmla="*/ 365773 h 1122705"/>
                  <a:gd name="connsiteX31" fmla="*/ 1386355 w 1850171"/>
                  <a:gd name="connsiteY31" fmla="*/ 418565 h 1122705"/>
                  <a:gd name="connsiteX32" fmla="*/ 1510793 w 1850171"/>
                  <a:gd name="connsiteY32" fmla="*/ 418565 h 1122705"/>
                  <a:gd name="connsiteX33" fmla="*/ 1589981 w 1850171"/>
                  <a:gd name="connsiteY33" fmla="*/ 448732 h 1122705"/>
                  <a:gd name="connsiteX34" fmla="*/ 1589981 w 1850171"/>
                  <a:gd name="connsiteY34" fmla="*/ 490212 h 1122705"/>
                  <a:gd name="connsiteX35" fmla="*/ 1616378 w 1850171"/>
                  <a:gd name="connsiteY35" fmla="*/ 520379 h 1122705"/>
                  <a:gd name="connsiteX36" fmla="*/ 1563585 w 1850171"/>
                  <a:gd name="connsiteY36" fmla="*/ 561858 h 1122705"/>
                  <a:gd name="connsiteX37" fmla="*/ 1571127 w 1850171"/>
                  <a:gd name="connsiteY37" fmla="*/ 592025 h 1122705"/>
                  <a:gd name="connsiteX38" fmla="*/ 1597523 w 1850171"/>
                  <a:gd name="connsiteY38" fmla="*/ 599567 h 1122705"/>
                  <a:gd name="connsiteX39" fmla="*/ 1646544 w 1850171"/>
                  <a:gd name="connsiteY39" fmla="*/ 690067 h 1122705"/>
                  <a:gd name="connsiteX40" fmla="*/ 1688024 w 1850171"/>
                  <a:gd name="connsiteY40" fmla="*/ 690067 h 1122705"/>
                  <a:gd name="connsiteX41" fmla="*/ 1729503 w 1850171"/>
                  <a:gd name="connsiteY41" fmla="*/ 724005 h 1122705"/>
                  <a:gd name="connsiteX42" fmla="*/ 1850171 w 1850171"/>
                  <a:gd name="connsiteY42" fmla="*/ 716463 h 1122705"/>
                  <a:gd name="connsiteX43" fmla="*/ 1827546 w 1850171"/>
                  <a:gd name="connsiteY43" fmla="*/ 746630 h 1122705"/>
                  <a:gd name="connsiteX44" fmla="*/ 1778525 w 1850171"/>
                  <a:gd name="connsiteY44" fmla="*/ 799422 h 1122705"/>
                  <a:gd name="connsiteX45" fmla="*/ 1680482 w 1850171"/>
                  <a:gd name="connsiteY45" fmla="*/ 1036986 h 1122705"/>
                  <a:gd name="connsiteX46" fmla="*/ 1657266 w 1850171"/>
                  <a:gd name="connsiteY46" fmla="*/ 1122705 h 1122705"/>
                  <a:gd name="connsiteX47" fmla="*/ 1468581 w 1850171"/>
                  <a:gd name="connsiteY47" fmla="*/ 1122705 h 1122705"/>
                  <a:gd name="connsiteX48" fmla="*/ 1544002 w 1850171"/>
                  <a:gd name="connsiteY48" fmla="*/ 732484 h 1122705"/>
                  <a:gd name="connsiteX49" fmla="*/ 91440 w 1850171"/>
                  <a:gd name="connsiteY49" fmla="*/ 716826 h 1122705"/>
                  <a:gd name="connsiteX0" fmla="*/ 0 w 1850171"/>
                  <a:gd name="connsiteY0" fmla="*/ 124948 h 1122705"/>
                  <a:gd name="connsiteX1" fmla="*/ 70323 w 1850171"/>
                  <a:gd name="connsiteY1" fmla="*/ 143293 h 1122705"/>
                  <a:gd name="connsiteX2" fmla="*/ 130657 w 1850171"/>
                  <a:gd name="connsiteY2" fmla="*/ 98043 h 1122705"/>
                  <a:gd name="connsiteX3" fmla="*/ 187220 w 1850171"/>
                  <a:gd name="connsiteY3" fmla="*/ 113126 h 1122705"/>
                  <a:gd name="connsiteX4" fmla="*/ 209845 w 1850171"/>
                  <a:gd name="connsiteY4" fmla="*/ 86730 h 1122705"/>
                  <a:gd name="connsiteX5" fmla="*/ 262637 w 1850171"/>
                  <a:gd name="connsiteY5" fmla="*/ 105584 h 1122705"/>
                  <a:gd name="connsiteX6" fmla="*/ 379534 w 1850171"/>
                  <a:gd name="connsiteY6" fmla="*/ 113126 h 1122705"/>
                  <a:gd name="connsiteX7" fmla="*/ 458722 w 1850171"/>
                  <a:gd name="connsiteY7" fmla="*/ 3771 h 1122705"/>
                  <a:gd name="connsiteX8" fmla="*/ 526598 w 1850171"/>
                  <a:gd name="connsiteY8" fmla="*/ 33938 h 1122705"/>
                  <a:gd name="connsiteX9" fmla="*/ 571848 w 1850171"/>
                  <a:gd name="connsiteY9" fmla="*/ 7542 h 1122705"/>
                  <a:gd name="connsiteX10" fmla="*/ 624640 w 1850171"/>
                  <a:gd name="connsiteY10" fmla="*/ 18855 h 1122705"/>
                  <a:gd name="connsiteX11" fmla="*/ 669890 w 1850171"/>
                  <a:gd name="connsiteY11" fmla="*/ 0 h 1122705"/>
                  <a:gd name="connsiteX12" fmla="*/ 696287 w 1850171"/>
                  <a:gd name="connsiteY12" fmla="*/ 37709 h 1122705"/>
                  <a:gd name="connsiteX13" fmla="*/ 726453 w 1850171"/>
                  <a:gd name="connsiteY13" fmla="*/ 71647 h 1122705"/>
                  <a:gd name="connsiteX14" fmla="*/ 786787 w 1850171"/>
                  <a:gd name="connsiteY14" fmla="*/ 79188 h 1122705"/>
                  <a:gd name="connsiteX15" fmla="*/ 854663 w 1850171"/>
                  <a:gd name="connsiteY15" fmla="*/ 101813 h 1122705"/>
                  <a:gd name="connsiteX16" fmla="*/ 903684 w 1850171"/>
                  <a:gd name="connsiteY16" fmla="*/ 101813 h 1122705"/>
                  <a:gd name="connsiteX17" fmla="*/ 937622 w 1850171"/>
                  <a:gd name="connsiteY17" fmla="*/ 105584 h 1122705"/>
                  <a:gd name="connsiteX18" fmla="*/ 982872 w 1850171"/>
                  <a:gd name="connsiteY18" fmla="*/ 98043 h 1122705"/>
                  <a:gd name="connsiteX19" fmla="*/ 1062060 w 1850171"/>
                  <a:gd name="connsiteY19" fmla="*/ 173460 h 1122705"/>
                  <a:gd name="connsiteX20" fmla="*/ 1163874 w 1850171"/>
                  <a:gd name="connsiteY20" fmla="*/ 192314 h 1122705"/>
                  <a:gd name="connsiteX21" fmla="*/ 1209124 w 1850171"/>
                  <a:gd name="connsiteY21" fmla="*/ 147064 h 1122705"/>
                  <a:gd name="connsiteX22" fmla="*/ 1212895 w 1850171"/>
                  <a:gd name="connsiteY22" fmla="*/ 113126 h 1122705"/>
                  <a:gd name="connsiteX23" fmla="*/ 1258145 w 1850171"/>
                  <a:gd name="connsiteY23" fmla="*/ 98043 h 1122705"/>
                  <a:gd name="connsiteX24" fmla="*/ 1277000 w 1850171"/>
                  <a:gd name="connsiteY24" fmla="*/ 135751 h 1122705"/>
                  <a:gd name="connsiteX25" fmla="*/ 1303396 w 1850171"/>
                  <a:gd name="connsiteY25" fmla="*/ 131980 h 1122705"/>
                  <a:gd name="connsiteX26" fmla="*/ 1344875 w 1850171"/>
                  <a:gd name="connsiteY26" fmla="*/ 124439 h 1122705"/>
                  <a:gd name="connsiteX27" fmla="*/ 1344875 w 1850171"/>
                  <a:gd name="connsiteY27" fmla="*/ 181001 h 1122705"/>
                  <a:gd name="connsiteX28" fmla="*/ 1378813 w 1850171"/>
                  <a:gd name="connsiteY28" fmla="*/ 207397 h 1122705"/>
                  <a:gd name="connsiteX29" fmla="*/ 1401438 w 1850171"/>
                  <a:gd name="connsiteY29" fmla="*/ 365773 h 1122705"/>
                  <a:gd name="connsiteX30" fmla="*/ 1386355 w 1850171"/>
                  <a:gd name="connsiteY30" fmla="*/ 418565 h 1122705"/>
                  <a:gd name="connsiteX31" fmla="*/ 1510793 w 1850171"/>
                  <a:gd name="connsiteY31" fmla="*/ 418565 h 1122705"/>
                  <a:gd name="connsiteX32" fmla="*/ 1589981 w 1850171"/>
                  <a:gd name="connsiteY32" fmla="*/ 448732 h 1122705"/>
                  <a:gd name="connsiteX33" fmla="*/ 1589981 w 1850171"/>
                  <a:gd name="connsiteY33" fmla="*/ 490212 h 1122705"/>
                  <a:gd name="connsiteX34" fmla="*/ 1616378 w 1850171"/>
                  <a:gd name="connsiteY34" fmla="*/ 520379 h 1122705"/>
                  <a:gd name="connsiteX35" fmla="*/ 1563585 w 1850171"/>
                  <a:gd name="connsiteY35" fmla="*/ 561858 h 1122705"/>
                  <a:gd name="connsiteX36" fmla="*/ 1571127 w 1850171"/>
                  <a:gd name="connsiteY36" fmla="*/ 592025 h 1122705"/>
                  <a:gd name="connsiteX37" fmla="*/ 1597523 w 1850171"/>
                  <a:gd name="connsiteY37" fmla="*/ 599567 h 1122705"/>
                  <a:gd name="connsiteX38" fmla="*/ 1646544 w 1850171"/>
                  <a:gd name="connsiteY38" fmla="*/ 690067 h 1122705"/>
                  <a:gd name="connsiteX39" fmla="*/ 1688024 w 1850171"/>
                  <a:gd name="connsiteY39" fmla="*/ 690067 h 1122705"/>
                  <a:gd name="connsiteX40" fmla="*/ 1729503 w 1850171"/>
                  <a:gd name="connsiteY40" fmla="*/ 724005 h 1122705"/>
                  <a:gd name="connsiteX41" fmla="*/ 1850171 w 1850171"/>
                  <a:gd name="connsiteY41" fmla="*/ 716463 h 1122705"/>
                  <a:gd name="connsiteX42" fmla="*/ 1827546 w 1850171"/>
                  <a:gd name="connsiteY42" fmla="*/ 746630 h 1122705"/>
                  <a:gd name="connsiteX43" fmla="*/ 1778525 w 1850171"/>
                  <a:gd name="connsiteY43" fmla="*/ 799422 h 1122705"/>
                  <a:gd name="connsiteX44" fmla="*/ 1680482 w 1850171"/>
                  <a:gd name="connsiteY44" fmla="*/ 1036986 h 1122705"/>
                  <a:gd name="connsiteX45" fmla="*/ 1657266 w 1850171"/>
                  <a:gd name="connsiteY45" fmla="*/ 1122705 h 1122705"/>
                  <a:gd name="connsiteX46" fmla="*/ 1468581 w 1850171"/>
                  <a:gd name="connsiteY46" fmla="*/ 1122705 h 1122705"/>
                  <a:gd name="connsiteX47" fmla="*/ 1544002 w 1850171"/>
                  <a:gd name="connsiteY47" fmla="*/ 732484 h 1122705"/>
                  <a:gd name="connsiteX48" fmla="*/ 91440 w 1850171"/>
                  <a:gd name="connsiteY48" fmla="*/ 716826 h 1122705"/>
                  <a:gd name="connsiteX0" fmla="*/ 0 w 1850171"/>
                  <a:gd name="connsiteY0" fmla="*/ 124948 h 1122705"/>
                  <a:gd name="connsiteX1" fmla="*/ 70323 w 1850171"/>
                  <a:gd name="connsiteY1" fmla="*/ 143293 h 1122705"/>
                  <a:gd name="connsiteX2" fmla="*/ 130657 w 1850171"/>
                  <a:gd name="connsiteY2" fmla="*/ 98043 h 1122705"/>
                  <a:gd name="connsiteX3" fmla="*/ 187220 w 1850171"/>
                  <a:gd name="connsiteY3" fmla="*/ 113126 h 1122705"/>
                  <a:gd name="connsiteX4" fmla="*/ 209845 w 1850171"/>
                  <a:gd name="connsiteY4" fmla="*/ 86730 h 1122705"/>
                  <a:gd name="connsiteX5" fmla="*/ 262637 w 1850171"/>
                  <a:gd name="connsiteY5" fmla="*/ 105584 h 1122705"/>
                  <a:gd name="connsiteX6" fmla="*/ 379534 w 1850171"/>
                  <a:gd name="connsiteY6" fmla="*/ 113126 h 1122705"/>
                  <a:gd name="connsiteX7" fmla="*/ 458722 w 1850171"/>
                  <a:gd name="connsiteY7" fmla="*/ 3771 h 1122705"/>
                  <a:gd name="connsiteX8" fmla="*/ 526598 w 1850171"/>
                  <a:gd name="connsiteY8" fmla="*/ 33938 h 1122705"/>
                  <a:gd name="connsiteX9" fmla="*/ 571848 w 1850171"/>
                  <a:gd name="connsiteY9" fmla="*/ 7542 h 1122705"/>
                  <a:gd name="connsiteX10" fmla="*/ 624640 w 1850171"/>
                  <a:gd name="connsiteY10" fmla="*/ 18855 h 1122705"/>
                  <a:gd name="connsiteX11" fmla="*/ 669890 w 1850171"/>
                  <a:gd name="connsiteY11" fmla="*/ 0 h 1122705"/>
                  <a:gd name="connsiteX12" fmla="*/ 696287 w 1850171"/>
                  <a:gd name="connsiteY12" fmla="*/ 37709 h 1122705"/>
                  <a:gd name="connsiteX13" fmla="*/ 726453 w 1850171"/>
                  <a:gd name="connsiteY13" fmla="*/ 71647 h 1122705"/>
                  <a:gd name="connsiteX14" fmla="*/ 786787 w 1850171"/>
                  <a:gd name="connsiteY14" fmla="*/ 79188 h 1122705"/>
                  <a:gd name="connsiteX15" fmla="*/ 854663 w 1850171"/>
                  <a:gd name="connsiteY15" fmla="*/ 101813 h 1122705"/>
                  <a:gd name="connsiteX16" fmla="*/ 903684 w 1850171"/>
                  <a:gd name="connsiteY16" fmla="*/ 101813 h 1122705"/>
                  <a:gd name="connsiteX17" fmla="*/ 937622 w 1850171"/>
                  <a:gd name="connsiteY17" fmla="*/ 105584 h 1122705"/>
                  <a:gd name="connsiteX18" fmla="*/ 982872 w 1850171"/>
                  <a:gd name="connsiteY18" fmla="*/ 98043 h 1122705"/>
                  <a:gd name="connsiteX19" fmla="*/ 1062060 w 1850171"/>
                  <a:gd name="connsiteY19" fmla="*/ 173460 h 1122705"/>
                  <a:gd name="connsiteX20" fmla="*/ 1163874 w 1850171"/>
                  <a:gd name="connsiteY20" fmla="*/ 192314 h 1122705"/>
                  <a:gd name="connsiteX21" fmla="*/ 1209124 w 1850171"/>
                  <a:gd name="connsiteY21" fmla="*/ 147064 h 1122705"/>
                  <a:gd name="connsiteX22" fmla="*/ 1212895 w 1850171"/>
                  <a:gd name="connsiteY22" fmla="*/ 113126 h 1122705"/>
                  <a:gd name="connsiteX23" fmla="*/ 1258145 w 1850171"/>
                  <a:gd name="connsiteY23" fmla="*/ 98043 h 1122705"/>
                  <a:gd name="connsiteX24" fmla="*/ 1277000 w 1850171"/>
                  <a:gd name="connsiteY24" fmla="*/ 135751 h 1122705"/>
                  <a:gd name="connsiteX25" fmla="*/ 1303396 w 1850171"/>
                  <a:gd name="connsiteY25" fmla="*/ 131980 h 1122705"/>
                  <a:gd name="connsiteX26" fmla="*/ 1344875 w 1850171"/>
                  <a:gd name="connsiteY26" fmla="*/ 124439 h 1122705"/>
                  <a:gd name="connsiteX27" fmla="*/ 1344875 w 1850171"/>
                  <a:gd name="connsiteY27" fmla="*/ 181001 h 1122705"/>
                  <a:gd name="connsiteX28" fmla="*/ 1378813 w 1850171"/>
                  <a:gd name="connsiteY28" fmla="*/ 207397 h 1122705"/>
                  <a:gd name="connsiteX29" fmla="*/ 1401438 w 1850171"/>
                  <a:gd name="connsiteY29" fmla="*/ 365773 h 1122705"/>
                  <a:gd name="connsiteX30" fmla="*/ 1386355 w 1850171"/>
                  <a:gd name="connsiteY30" fmla="*/ 418565 h 1122705"/>
                  <a:gd name="connsiteX31" fmla="*/ 1510793 w 1850171"/>
                  <a:gd name="connsiteY31" fmla="*/ 418565 h 1122705"/>
                  <a:gd name="connsiteX32" fmla="*/ 1589981 w 1850171"/>
                  <a:gd name="connsiteY32" fmla="*/ 448732 h 1122705"/>
                  <a:gd name="connsiteX33" fmla="*/ 1589981 w 1850171"/>
                  <a:gd name="connsiteY33" fmla="*/ 490212 h 1122705"/>
                  <a:gd name="connsiteX34" fmla="*/ 1616378 w 1850171"/>
                  <a:gd name="connsiteY34" fmla="*/ 520379 h 1122705"/>
                  <a:gd name="connsiteX35" fmla="*/ 1563585 w 1850171"/>
                  <a:gd name="connsiteY35" fmla="*/ 561858 h 1122705"/>
                  <a:gd name="connsiteX36" fmla="*/ 1571127 w 1850171"/>
                  <a:gd name="connsiteY36" fmla="*/ 592025 h 1122705"/>
                  <a:gd name="connsiteX37" fmla="*/ 1597523 w 1850171"/>
                  <a:gd name="connsiteY37" fmla="*/ 599567 h 1122705"/>
                  <a:gd name="connsiteX38" fmla="*/ 1646544 w 1850171"/>
                  <a:gd name="connsiteY38" fmla="*/ 690067 h 1122705"/>
                  <a:gd name="connsiteX39" fmla="*/ 1688024 w 1850171"/>
                  <a:gd name="connsiteY39" fmla="*/ 690067 h 1122705"/>
                  <a:gd name="connsiteX40" fmla="*/ 1729503 w 1850171"/>
                  <a:gd name="connsiteY40" fmla="*/ 724005 h 1122705"/>
                  <a:gd name="connsiteX41" fmla="*/ 1850171 w 1850171"/>
                  <a:gd name="connsiteY41" fmla="*/ 716463 h 1122705"/>
                  <a:gd name="connsiteX42" fmla="*/ 1827546 w 1850171"/>
                  <a:gd name="connsiteY42" fmla="*/ 746630 h 1122705"/>
                  <a:gd name="connsiteX43" fmla="*/ 1778525 w 1850171"/>
                  <a:gd name="connsiteY43" fmla="*/ 799422 h 1122705"/>
                  <a:gd name="connsiteX44" fmla="*/ 1680482 w 1850171"/>
                  <a:gd name="connsiteY44" fmla="*/ 1036986 h 1122705"/>
                  <a:gd name="connsiteX45" fmla="*/ 1657266 w 1850171"/>
                  <a:gd name="connsiteY45" fmla="*/ 1122705 h 1122705"/>
                  <a:gd name="connsiteX46" fmla="*/ 1468581 w 1850171"/>
                  <a:gd name="connsiteY46" fmla="*/ 1122705 h 1122705"/>
                  <a:gd name="connsiteX47" fmla="*/ 91440 w 1850171"/>
                  <a:gd name="connsiteY47" fmla="*/ 716826 h 1122705"/>
                  <a:gd name="connsiteX0" fmla="*/ 0 w 1850171"/>
                  <a:gd name="connsiteY0" fmla="*/ 124948 h 1122705"/>
                  <a:gd name="connsiteX1" fmla="*/ 70323 w 1850171"/>
                  <a:gd name="connsiteY1" fmla="*/ 143293 h 1122705"/>
                  <a:gd name="connsiteX2" fmla="*/ 130657 w 1850171"/>
                  <a:gd name="connsiteY2" fmla="*/ 98043 h 1122705"/>
                  <a:gd name="connsiteX3" fmla="*/ 187220 w 1850171"/>
                  <a:gd name="connsiteY3" fmla="*/ 113126 h 1122705"/>
                  <a:gd name="connsiteX4" fmla="*/ 209845 w 1850171"/>
                  <a:gd name="connsiteY4" fmla="*/ 86730 h 1122705"/>
                  <a:gd name="connsiteX5" fmla="*/ 262637 w 1850171"/>
                  <a:gd name="connsiteY5" fmla="*/ 105584 h 1122705"/>
                  <a:gd name="connsiteX6" fmla="*/ 379534 w 1850171"/>
                  <a:gd name="connsiteY6" fmla="*/ 113126 h 1122705"/>
                  <a:gd name="connsiteX7" fmla="*/ 458722 w 1850171"/>
                  <a:gd name="connsiteY7" fmla="*/ 3771 h 1122705"/>
                  <a:gd name="connsiteX8" fmla="*/ 526598 w 1850171"/>
                  <a:gd name="connsiteY8" fmla="*/ 33938 h 1122705"/>
                  <a:gd name="connsiteX9" fmla="*/ 571848 w 1850171"/>
                  <a:gd name="connsiteY9" fmla="*/ 7542 h 1122705"/>
                  <a:gd name="connsiteX10" fmla="*/ 624640 w 1850171"/>
                  <a:gd name="connsiteY10" fmla="*/ 18855 h 1122705"/>
                  <a:gd name="connsiteX11" fmla="*/ 669890 w 1850171"/>
                  <a:gd name="connsiteY11" fmla="*/ 0 h 1122705"/>
                  <a:gd name="connsiteX12" fmla="*/ 696287 w 1850171"/>
                  <a:gd name="connsiteY12" fmla="*/ 37709 h 1122705"/>
                  <a:gd name="connsiteX13" fmla="*/ 726453 w 1850171"/>
                  <a:gd name="connsiteY13" fmla="*/ 71647 h 1122705"/>
                  <a:gd name="connsiteX14" fmla="*/ 786787 w 1850171"/>
                  <a:gd name="connsiteY14" fmla="*/ 79188 h 1122705"/>
                  <a:gd name="connsiteX15" fmla="*/ 854663 w 1850171"/>
                  <a:gd name="connsiteY15" fmla="*/ 101813 h 1122705"/>
                  <a:gd name="connsiteX16" fmla="*/ 903684 w 1850171"/>
                  <a:gd name="connsiteY16" fmla="*/ 101813 h 1122705"/>
                  <a:gd name="connsiteX17" fmla="*/ 937622 w 1850171"/>
                  <a:gd name="connsiteY17" fmla="*/ 105584 h 1122705"/>
                  <a:gd name="connsiteX18" fmla="*/ 982872 w 1850171"/>
                  <a:gd name="connsiteY18" fmla="*/ 98043 h 1122705"/>
                  <a:gd name="connsiteX19" fmla="*/ 1062060 w 1850171"/>
                  <a:gd name="connsiteY19" fmla="*/ 173460 h 1122705"/>
                  <a:gd name="connsiteX20" fmla="*/ 1163874 w 1850171"/>
                  <a:gd name="connsiteY20" fmla="*/ 192314 h 1122705"/>
                  <a:gd name="connsiteX21" fmla="*/ 1209124 w 1850171"/>
                  <a:gd name="connsiteY21" fmla="*/ 147064 h 1122705"/>
                  <a:gd name="connsiteX22" fmla="*/ 1212895 w 1850171"/>
                  <a:gd name="connsiteY22" fmla="*/ 113126 h 1122705"/>
                  <a:gd name="connsiteX23" fmla="*/ 1258145 w 1850171"/>
                  <a:gd name="connsiteY23" fmla="*/ 98043 h 1122705"/>
                  <a:gd name="connsiteX24" fmla="*/ 1277000 w 1850171"/>
                  <a:gd name="connsiteY24" fmla="*/ 135751 h 1122705"/>
                  <a:gd name="connsiteX25" fmla="*/ 1303396 w 1850171"/>
                  <a:gd name="connsiteY25" fmla="*/ 131980 h 1122705"/>
                  <a:gd name="connsiteX26" fmla="*/ 1344875 w 1850171"/>
                  <a:gd name="connsiteY26" fmla="*/ 124439 h 1122705"/>
                  <a:gd name="connsiteX27" fmla="*/ 1344875 w 1850171"/>
                  <a:gd name="connsiteY27" fmla="*/ 181001 h 1122705"/>
                  <a:gd name="connsiteX28" fmla="*/ 1378813 w 1850171"/>
                  <a:gd name="connsiteY28" fmla="*/ 207397 h 1122705"/>
                  <a:gd name="connsiteX29" fmla="*/ 1401438 w 1850171"/>
                  <a:gd name="connsiteY29" fmla="*/ 365773 h 1122705"/>
                  <a:gd name="connsiteX30" fmla="*/ 1386355 w 1850171"/>
                  <a:gd name="connsiteY30" fmla="*/ 418565 h 1122705"/>
                  <a:gd name="connsiteX31" fmla="*/ 1510793 w 1850171"/>
                  <a:gd name="connsiteY31" fmla="*/ 418565 h 1122705"/>
                  <a:gd name="connsiteX32" fmla="*/ 1589981 w 1850171"/>
                  <a:gd name="connsiteY32" fmla="*/ 448732 h 1122705"/>
                  <a:gd name="connsiteX33" fmla="*/ 1589981 w 1850171"/>
                  <a:gd name="connsiteY33" fmla="*/ 490212 h 1122705"/>
                  <a:gd name="connsiteX34" fmla="*/ 1616378 w 1850171"/>
                  <a:gd name="connsiteY34" fmla="*/ 520379 h 1122705"/>
                  <a:gd name="connsiteX35" fmla="*/ 1563585 w 1850171"/>
                  <a:gd name="connsiteY35" fmla="*/ 561858 h 1122705"/>
                  <a:gd name="connsiteX36" fmla="*/ 1571127 w 1850171"/>
                  <a:gd name="connsiteY36" fmla="*/ 592025 h 1122705"/>
                  <a:gd name="connsiteX37" fmla="*/ 1597523 w 1850171"/>
                  <a:gd name="connsiteY37" fmla="*/ 599567 h 1122705"/>
                  <a:gd name="connsiteX38" fmla="*/ 1646544 w 1850171"/>
                  <a:gd name="connsiteY38" fmla="*/ 690067 h 1122705"/>
                  <a:gd name="connsiteX39" fmla="*/ 1688024 w 1850171"/>
                  <a:gd name="connsiteY39" fmla="*/ 690067 h 1122705"/>
                  <a:gd name="connsiteX40" fmla="*/ 1729503 w 1850171"/>
                  <a:gd name="connsiteY40" fmla="*/ 724005 h 1122705"/>
                  <a:gd name="connsiteX41" fmla="*/ 1850171 w 1850171"/>
                  <a:gd name="connsiteY41" fmla="*/ 716463 h 1122705"/>
                  <a:gd name="connsiteX42" fmla="*/ 1827546 w 1850171"/>
                  <a:gd name="connsiteY42" fmla="*/ 746630 h 1122705"/>
                  <a:gd name="connsiteX43" fmla="*/ 1778525 w 1850171"/>
                  <a:gd name="connsiteY43" fmla="*/ 799422 h 1122705"/>
                  <a:gd name="connsiteX44" fmla="*/ 1680482 w 1850171"/>
                  <a:gd name="connsiteY44" fmla="*/ 1036986 h 1122705"/>
                  <a:gd name="connsiteX45" fmla="*/ 1657266 w 1850171"/>
                  <a:gd name="connsiteY45" fmla="*/ 1122705 h 1122705"/>
                  <a:gd name="connsiteX46" fmla="*/ 91440 w 1850171"/>
                  <a:gd name="connsiteY46" fmla="*/ 716826 h 1122705"/>
                  <a:gd name="connsiteX0" fmla="*/ 0 w 1850171"/>
                  <a:gd name="connsiteY0" fmla="*/ 124948 h 1122705"/>
                  <a:gd name="connsiteX1" fmla="*/ 70323 w 1850171"/>
                  <a:gd name="connsiteY1" fmla="*/ 143293 h 1122705"/>
                  <a:gd name="connsiteX2" fmla="*/ 130657 w 1850171"/>
                  <a:gd name="connsiteY2" fmla="*/ 98043 h 1122705"/>
                  <a:gd name="connsiteX3" fmla="*/ 187220 w 1850171"/>
                  <a:gd name="connsiteY3" fmla="*/ 113126 h 1122705"/>
                  <a:gd name="connsiteX4" fmla="*/ 209845 w 1850171"/>
                  <a:gd name="connsiteY4" fmla="*/ 86730 h 1122705"/>
                  <a:gd name="connsiteX5" fmla="*/ 262637 w 1850171"/>
                  <a:gd name="connsiteY5" fmla="*/ 105584 h 1122705"/>
                  <a:gd name="connsiteX6" fmla="*/ 379534 w 1850171"/>
                  <a:gd name="connsiteY6" fmla="*/ 113126 h 1122705"/>
                  <a:gd name="connsiteX7" fmla="*/ 458722 w 1850171"/>
                  <a:gd name="connsiteY7" fmla="*/ 3771 h 1122705"/>
                  <a:gd name="connsiteX8" fmla="*/ 526598 w 1850171"/>
                  <a:gd name="connsiteY8" fmla="*/ 33938 h 1122705"/>
                  <a:gd name="connsiteX9" fmla="*/ 571848 w 1850171"/>
                  <a:gd name="connsiteY9" fmla="*/ 7542 h 1122705"/>
                  <a:gd name="connsiteX10" fmla="*/ 624640 w 1850171"/>
                  <a:gd name="connsiteY10" fmla="*/ 18855 h 1122705"/>
                  <a:gd name="connsiteX11" fmla="*/ 669890 w 1850171"/>
                  <a:gd name="connsiteY11" fmla="*/ 0 h 1122705"/>
                  <a:gd name="connsiteX12" fmla="*/ 696287 w 1850171"/>
                  <a:gd name="connsiteY12" fmla="*/ 37709 h 1122705"/>
                  <a:gd name="connsiteX13" fmla="*/ 726453 w 1850171"/>
                  <a:gd name="connsiteY13" fmla="*/ 71647 h 1122705"/>
                  <a:gd name="connsiteX14" fmla="*/ 786787 w 1850171"/>
                  <a:gd name="connsiteY14" fmla="*/ 79188 h 1122705"/>
                  <a:gd name="connsiteX15" fmla="*/ 854663 w 1850171"/>
                  <a:gd name="connsiteY15" fmla="*/ 101813 h 1122705"/>
                  <a:gd name="connsiteX16" fmla="*/ 903684 w 1850171"/>
                  <a:gd name="connsiteY16" fmla="*/ 101813 h 1122705"/>
                  <a:gd name="connsiteX17" fmla="*/ 937622 w 1850171"/>
                  <a:gd name="connsiteY17" fmla="*/ 105584 h 1122705"/>
                  <a:gd name="connsiteX18" fmla="*/ 982872 w 1850171"/>
                  <a:gd name="connsiteY18" fmla="*/ 98043 h 1122705"/>
                  <a:gd name="connsiteX19" fmla="*/ 1062060 w 1850171"/>
                  <a:gd name="connsiteY19" fmla="*/ 173460 h 1122705"/>
                  <a:gd name="connsiteX20" fmla="*/ 1163874 w 1850171"/>
                  <a:gd name="connsiteY20" fmla="*/ 192314 h 1122705"/>
                  <a:gd name="connsiteX21" fmla="*/ 1209124 w 1850171"/>
                  <a:gd name="connsiteY21" fmla="*/ 147064 h 1122705"/>
                  <a:gd name="connsiteX22" fmla="*/ 1212895 w 1850171"/>
                  <a:gd name="connsiteY22" fmla="*/ 113126 h 1122705"/>
                  <a:gd name="connsiteX23" fmla="*/ 1258145 w 1850171"/>
                  <a:gd name="connsiteY23" fmla="*/ 98043 h 1122705"/>
                  <a:gd name="connsiteX24" fmla="*/ 1277000 w 1850171"/>
                  <a:gd name="connsiteY24" fmla="*/ 135751 h 1122705"/>
                  <a:gd name="connsiteX25" fmla="*/ 1303396 w 1850171"/>
                  <a:gd name="connsiteY25" fmla="*/ 131980 h 1122705"/>
                  <a:gd name="connsiteX26" fmla="*/ 1344875 w 1850171"/>
                  <a:gd name="connsiteY26" fmla="*/ 124439 h 1122705"/>
                  <a:gd name="connsiteX27" fmla="*/ 1344875 w 1850171"/>
                  <a:gd name="connsiteY27" fmla="*/ 181001 h 1122705"/>
                  <a:gd name="connsiteX28" fmla="*/ 1378813 w 1850171"/>
                  <a:gd name="connsiteY28" fmla="*/ 207397 h 1122705"/>
                  <a:gd name="connsiteX29" fmla="*/ 1401438 w 1850171"/>
                  <a:gd name="connsiteY29" fmla="*/ 365773 h 1122705"/>
                  <a:gd name="connsiteX30" fmla="*/ 1386355 w 1850171"/>
                  <a:gd name="connsiteY30" fmla="*/ 418565 h 1122705"/>
                  <a:gd name="connsiteX31" fmla="*/ 1510793 w 1850171"/>
                  <a:gd name="connsiteY31" fmla="*/ 418565 h 1122705"/>
                  <a:gd name="connsiteX32" fmla="*/ 1589981 w 1850171"/>
                  <a:gd name="connsiteY32" fmla="*/ 448732 h 1122705"/>
                  <a:gd name="connsiteX33" fmla="*/ 1589981 w 1850171"/>
                  <a:gd name="connsiteY33" fmla="*/ 490212 h 1122705"/>
                  <a:gd name="connsiteX34" fmla="*/ 1616378 w 1850171"/>
                  <a:gd name="connsiteY34" fmla="*/ 520379 h 1122705"/>
                  <a:gd name="connsiteX35" fmla="*/ 1563585 w 1850171"/>
                  <a:gd name="connsiteY35" fmla="*/ 561858 h 1122705"/>
                  <a:gd name="connsiteX36" fmla="*/ 1571127 w 1850171"/>
                  <a:gd name="connsiteY36" fmla="*/ 592025 h 1122705"/>
                  <a:gd name="connsiteX37" fmla="*/ 1597523 w 1850171"/>
                  <a:gd name="connsiteY37" fmla="*/ 599567 h 1122705"/>
                  <a:gd name="connsiteX38" fmla="*/ 1646544 w 1850171"/>
                  <a:gd name="connsiteY38" fmla="*/ 690067 h 1122705"/>
                  <a:gd name="connsiteX39" fmla="*/ 1688024 w 1850171"/>
                  <a:gd name="connsiteY39" fmla="*/ 690067 h 1122705"/>
                  <a:gd name="connsiteX40" fmla="*/ 1729503 w 1850171"/>
                  <a:gd name="connsiteY40" fmla="*/ 724005 h 1122705"/>
                  <a:gd name="connsiteX41" fmla="*/ 1850171 w 1850171"/>
                  <a:gd name="connsiteY41" fmla="*/ 716463 h 1122705"/>
                  <a:gd name="connsiteX42" fmla="*/ 1827546 w 1850171"/>
                  <a:gd name="connsiteY42" fmla="*/ 746630 h 1122705"/>
                  <a:gd name="connsiteX43" fmla="*/ 1778525 w 1850171"/>
                  <a:gd name="connsiteY43" fmla="*/ 799422 h 1122705"/>
                  <a:gd name="connsiteX44" fmla="*/ 1680482 w 1850171"/>
                  <a:gd name="connsiteY44" fmla="*/ 1036986 h 1122705"/>
                  <a:gd name="connsiteX45" fmla="*/ 1657266 w 1850171"/>
                  <a:gd name="connsiteY45" fmla="*/ 1122705 h 112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850171" h="1122705">
                    <a:moveTo>
                      <a:pt x="0" y="124948"/>
                    </a:moveTo>
                    <a:lnTo>
                      <a:pt x="70323" y="143293"/>
                    </a:lnTo>
                    <a:lnTo>
                      <a:pt x="130657" y="98043"/>
                    </a:lnTo>
                    <a:lnTo>
                      <a:pt x="187220" y="113126"/>
                    </a:lnTo>
                    <a:lnTo>
                      <a:pt x="209845" y="86730"/>
                    </a:lnTo>
                    <a:lnTo>
                      <a:pt x="262637" y="105584"/>
                    </a:lnTo>
                    <a:lnTo>
                      <a:pt x="379534" y="113126"/>
                    </a:lnTo>
                    <a:lnTo>
                      <a:pt x="458722" y="3771"/>
                    </a:lnTo>
                    <a:lnTo>
                      <a:pt x="526598" y="33938"/>
                    </a:lnTo>
                    <a:lnTo>
                      <a:pt x="571848" y="7542"/>
                    </a:lnTo>
                    <a:lnTo>
                      <a:pt x="624640" y="18855"/>
                    </a:lnTo>
                    <a:lnTo>
                      <a:pt x="669890" y="0"/>
                    </a:lnTo>
                    <a:lnTo>
                      <a:pt x="696287" y="37709"/>
                    </a:lnTo>
                    <a:lnTo>
                      <a:pt x="726453" y="71647"/>
                    </a:lnTo>
                    <a:lnTo>
                      <a:pt x="786787" y="79188"/>
                    </a:lnTo>
                    <a:lnTo>
                      <a:pt x="854663" y="101813"/>
                    </a:lnTo>
                    <a:lnTo>
                      <a:pt x="903684" y="101813"/>
                    </a:lnTo>
                    <a:lnTo>
                      <a:pt x="937622" y="105584"/>
                    </a:lnTo>
                    <a:lnTo>
                      <a:pt x="982872" y="98043"/>
                    </a:lnTo>
                    <a:lnTo>
                      <a:pt x="1062060" y="173460"/>
                    </a:lnTo>
                    <a:lnTo>
                      <a:pt x="1163874" y="192314"/>
                    </a:lnTo>
                    <a:lnTo>
                      <a:pt x="1209124" y="147064"/>
                    </a:lnTo>
                    <a:lnTo>
                      <a:pt x="1212895" y="113126"/>
                    </a:lnTo>
                    <a:lnTo>
                      <a:pt x="1258145" y="98043"/>
                    </a:lnTo>
                    <a:lnTo>
                      <a:pt x="1277000" y="135751"/>
                    </a:lnTo>
                    <a:lnTo>
                      <a:pt x="1303396" y="131980"/>
                    </a:lnTo>
                    <a:lnTo>
                      <a:pt x="1344875" y="124439"/>
                    </a:lnTo>
                    <a:lnTo>
                      <a:pt x="1344875" y="181001"/>
                    </a:lnTo>
                    <a:lnTo>
                      <a:pt x="1378813" y="207397"/>
                    </a:lnTo>
                    <a:lnTo>
                      <a:pt x="1401438" y="365773"/>
                    </a:lnTo>
                    <a:lnTo>
                      <a:pt x="1386355" y="418565"/>
                    </a:lnTo>
                    <a:lnTo>
                      <a:pt x="1510793" y="418565"/>
                    </a:lnTo>
                    <a:lnTo>
                      <a:pt x="1589981" y="448732"/>
                    </a:lnTo>
                    <a:lnTo>
                      <a:pt x="1589981" y="490212"/>
                    </a:lnTo>
                    <a:lnTo>
                      <a:pt x="1616378" y="520379"/>
                    </a:lnTo>
                    <a:lnTo>
                      <a:pt x="1563585" y="561858"/>
                    </a:lnTo>
                    <a:lnTo>
                      <a:pt x="1571127" y="592025"/>
                    </a:lnTo>
                    <a:lnTo>
                      <a:pt x="1597523" y="599567"/>
                    </a:lnTo>
                    <a:lnTo>
                      <a:pt x="1646544" y="690067"/>
                    </a:lnTo>
                    <a:lnTo>
                      <a:pt x="1688024" y="690067"/>
                    </a:lnTo>
                    <a:lnTo>
                      <a:pt x="1729503" y="724005"/>
                    </a:lnTo>
                    <a:lnTo>
                      <a:pt x="1850171" y="716463"/>
                    </a:lnTo>
                    <a:lnTo>
                      <a:pt x="1827546" y="746630"/>
                    </a:lnTo>
                    <a:lnTo>
                      <a:pt x="1778525" y="799422"/>
                    </a:lnTo>
                    <a:lnTo>
                      <a:pt x="1680482" y="1036986"/>
                    </a:lnTo>
                    <a:lnTo>
                      <a:pt x="1657266" y="1122705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40" name="グループ化 639">
              <a:extLst>
                <a:ext uri="{FF2B5EF4-FFF2-40B4-BE49-F238E27FC236}">
                  <a16:creationId xmlns:a16="http://schemas.microsoft.com/office/drawing/2014/main" id="{E7DF91F7-052C-1437-D096-49D96400B378}"/>
                </a:ext>
              </a:extLst>
            </p:cNvPr>
            <p:cNvGrpSpPr/>
            <p:nvPr/>
          </p:nvGrpSpPr>
          <p:grpSpPr>
            <a:xfrm>
              <a:off x="3738900" y="4438848"/>
              <a:ext cx="1829366" cy="939506"/>
              <a:chOff x="1785031" y="1953373"/>
              <a:chExt cx="818635" cy="420426"/>
            </a:xfrm>
          </p:grpSpPr>
          <p:sp>
            <p:nvSpPr>
              <p:cNvPr id="641" name="正方形/長方形 640">
                <a:extLst>
                  <a:ext uri="{FF2B5EF4-FFF2-40B4-BE49-F238E27FC236}">
                    <a16:creationId xmlns:a16="http://schemas.microsoft.com/office/drawing/2014/main" id="{EB7F7A24-67C9-7200-ED01-17F1BEC1D810}"/>
                  </a:ext>
                </a:extLst>
              </p:cNvPr>
              <p:cNvSpPr/>
              <p:nvPr/>
            </p:nvSpPr>
            <p:spPr>
              <a:xfrm rot="20771720">
                <a:off x="2157055" y="1953373"/>
                <a:ext cx="235287" cy="13772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642" name="正方形/長方形 641">
                <a:extLst>
                  <a:ext uri="{FF2B5EF4-FFF2-40B4-BE49-F238E27FC236}">
                    <a16:creationId xmlns:a16="http://schemas.microsoft.com/office/drawing/2014/main" id="{5C96B7F8-DA68-33E6-95D2-2F495C55FDF6}"/>
                  </a:ext>
                </a:extLst>
              </p:cNvPr>
              <p:cNvSpPr/>
              <p:nvPr/>
            </p:nvSpPr>
            <p:spPr>
              <a:xfrm>
                <a:off x="2460198" y="2252350"/>
                <a:ext cx="143468" cy="8263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643" name="正方形/長方形 642">
                <a:extLst>
                  <a:ext uri="{FF2B5EF4-FFF2-40B4-BE49-F238E27FC236}">
                    <a16:creationId xmlns:a16="http://schemas.microsoft.com/office/drawing/2014/main" id="{E79401B8-503C-AB16-04A5-4AE4B312E388}"/>
                  </a:ext>
                </a:extLst>
              </p:cNvPr>
              <p:cNvSpPr/>
              <p:nvPr/>
            </p:nvSpPr>
            <p:spPr>
              <a:xfrm rot="20545802">
                <a:off x="1785031" y="2291162"/>
                <a:ext cx="143468" cy="8263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</p:grpSp>
      </p:grpSp>
      <p:grpSp>
        <p:nvGrpSpPr>
          <p:cNvPr id="665" name="グループ化 664">
            <a:extLst>
              <a:ext uri="{FF2B5EF4-FFF2-40B4-BE49-F238E27FC236}">
                <a16:creationId xmlns:a16="http://schemas.microsoft.com/office/drawing/2014/main" id="{1AFAE956-7550-F93F-7F93-34414EE7C332}"/>
              </a:ext>
            </a:extLst>
          </p:cNvPr>
          <p:cNvGrpSpPr/>
          <p:nvPr/>
        </p:nvGrpSpPr>
        <p:grpSpPr>
          <a:xfrm>
            <a:off x="6560820" y="3741421"/>
            <a:ext cx="2707091" cy="2697176"/>
            <a:chOff x="6560820" y="3741421"/>
            <a:chExt cx="2707091" cy="2697176"/>
          </a:xfrm>
        </p:grpSpPr>
        <p:grpSp>
          <p:nvGrpSpPr>
            <p:cNvPr id="644" name="グループ化 643">
              <a:extLst>
                <a:ext uri="{FF2B5EF4-FFF2-40B4-BE49-F238E27FC236}">
                  <a16:creationId xmlns:a16="http://schemas.microsoft.com/office/drawing/2014/main" id="{3AC8D8F1-34E2-17DF-674F-20F94EB62A86}"/>
                </a:ext>
              </a:extLst>
            </p:cNvPr>
            <p:cNvGrpSpPr/>
            <p:nvPr/>
          </p:nvGrpSpPr>
          <p:grpSpPr>
            <a:xfrm>
              <a:off x="6560820" y="3741421"/>
              <a:ext cx="2707091" cy="2697176"/>
              <a:chOff x="670560" y="3741421"/>
              <a:chExt cx="2707091" cy="2697176"/>
            </a:xfrm>
          </p:grpSpPr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67EE3939-36EC-1478-FF17-12A5E26F9303}"/>
                  </a:ext>
                </a:extLst>
              </p:cNvPr>
              <p:cNvSpPr/>
              <p:nvPr/>
            </p:nvSpPr>
            <p:spPr>
              <a:xfrm>
                <a:off x="3142923" y="4110880"/>
                <a:ext cx="234728" cy="539452"/>
              </a:xfrm>
              <a:custGeom>
                <a:avLst/>
                <a:gdLst>
                  <a:gd name="connsiteX0" fmla="*/ 234728 w 234728"/>
                  <a:gd name="connsiteY0" fmla="*/ 0 h 539452"/>
                  <a:gd name="connsiteX1" fmla="*/ 234728 w 234728"/>
                  <a:gd name="connsiteY1" fmla="*/ 514447 h 539452"/>
                  <a:gd name="connsiteX2" fmla="*/ 214941 w 234728"/>
                  <a:gd name="connsiteY2" fmla="*/ 509285 h 539452"/>
                  <a:gd name="connsiteX3" fmla="*/ 135752 w 234728"/>
                  <a:gd name="connsiteY3" fmla="*/ 539452 h 539452"/>
                  <a:gd name="connsiteX4" fmla="*/ 130096 w 234728"/>
                  <a:gd name="connsiteY4" fmla="*/ 503629 h 539452"/>
                  <a:gd name="connsiteX5" fmla="*/ 75418 w 234728"/>
                  <a:gd name="connsiteY5" fmla="*/ 469691 h 539452"/>
                  <a:gd name="connsiteX6" fmla="*/ 88616 w 234728"/>
                  <a:gd name="connsiteY6" fmla="*/ 413128 h 539452"/>
                  <a:gd name="connsiteX7" fmla="*/ 22625 w 234728"/>
                  <a:gd name="connsiteY7" fmla="*/ 415013 h 539452"/>
                  <a:gd name="connsiteX8" fmla="*/ 22625 w 234728"/>
                  <a:gd name="connsiteY8" fmla="*/ 362221 h 539452"/>
                  <a:gd name="connsiteX9" fmla="*/ 0 w 234728"/>
                  <a:gd name="connsiteY9" fmla="*/ 300002 h 539452"/>
                  <a:gd name="connsiteX10" fmla="*/ 47136 w 234728"/>
                  <a:gd name="connsiteY10" fmla="*/ 234012 h 539452"/>
                  <a:gd name="connsiteX11" fmla="*/ 98043 w 234728"/>
                  <a:gd name="connsiteY11" fmla="*/ 252866 h 539452"/>
                  <a:gd name="connsiteX0" fmla="*/ 234728 w 448004"/>
                  <a:gd name="connsiteY0" fmla="*/ 0 h 539452"/>
                  <a:gd name="connsiteX1" fmla="*/ 448002 w 448004"/>
                  <a:gd name="connsiteY1" fmla="*/ 273795 h 539452"/>
                  <a:gd name="connsiteX2" fmla="*/ 234728 w 448004"/>
                  <a:gd name="connsiteY2" fmla="*/ 514447 h 539452"/>
                  <a:gd name="connsiteX3" fmla="*/ 214941 w 448004"/>
                  <a:gd name="connsiteY3" fmla="*/ 509285 h 539452"/>
                  <a:gd name="connsiteX4" fmla="*/ 135752 w 448004"/>
                  <a:gd name="connsiteY4" fmla="*/ 539452 h 539452"/>
                  <a:gd name="connsiteX5" fmla="*/ 130096 w 448004"/>
                  <a:gd name="connsiteY5" fmla="*/ 503629 h 539452"/>
                  <a:gd name="connsiteX6" fmla="*/ 75418 w 448004"/>
                  <a:gd name="connsiteY6" fmla="*/ 469691 h 539452"/>
                  <a:gd name="connsiteX7" fmla="*/ 88616 w 448004"/>
                  <a:gd name="connsiteY7" fmla="*/ 413128 h 539452"/>
                  <a:gd name="connsiteX8" fmla="*/ 22625 w 448004"/>
                  <a:gd name="connsiteY8" fmla="*/ 415013 h 539452"/>
                  <a:gd name="connsiteX9" fmla="*/ 22625 w 448004"/>
                  <a:gd name="connsiteY9" fmla="*/ 362221 h 539452"/>
                  <a:gd name="connsiteX10" fmla="*/ 0 w 448004"/>
                  <a:gd name="connsiteY10" fmla="*/ 300002 h 539452"/>
                  <a:gd name="connsiteX11" fmla="*/ 47136 w 448004"/>
                  <a:gd name="connsiteY11" fmla="*/ 234012 h 539452"/>
                  <a:gd name="connsiteX12" fmla="*/ 98043 w 448004"/>
                  <a:gd name="connsiteY12" fmla="*/ 252866 h 539452"/>
                  <a:gd name="connsiteX13" fmla="*/ 234728 w 448004"/>
                  <a:gd name="connsiteY13" fmla="*/ 0 h 539452"/>
                  <a:gd name="connsiteX0" fmla="*/ 448002 w 539442"/>
                  <a:gd name="connsiteY0" fmla="*/ 273795 h 539452"/>
                  <a:gd name="connsiteX1" fmla="*/ 234728 w 539442"/>
                  <a:gd name="connsiteY1" fmla="*/ 514447 h 539452"/>
                  <a:gd name="connsiteX2" fmla="*/ 214941 w 539442"/>
                  <a:gd name="connsiteY2" fmla="*/ 509285 h 539452"/>
                  <a:gd name="connsiteX3" fmla="*/ 135752 w 539442"/>
                  <a:gd name="connsiteY3" fmla="*/ 539452 h 539452"/>
                  <a:gd name="connsiteX4" fmla="*/ 130096 w 539442"/>
                  <a:gd name="connsiteY4" fmla="*/ 503629 h 539452"/>
                  <a:gd name="connsiteX5" fmla="*/ 75418 w 539442"/>
                  <a:gd name="connsiteY5" fmla="*/ 469691 h 539452"/>
                  <a:gd name="connsiteX6" fmla="*/ 88616 w 539442"/>
                  <a:gd name="connsiteY6" fmla="*/ 413128 h 539452"/>
                  <a:gd name="connsiteX7" fmla="*/ 22625 w 539442"/>
                  <a:gd name="connsiteY7" fmla="*/ 415013 h 539452"/>
                  <a:gd name="connsiteX8" fmla="*/ 22625 w 539442"/>
                  <a:gd name="connsiteY8" fmla="*/ 362221 h 539452"/>
                  <a:gd name="connsiteX9" fmla="*/ 0 w 539442"/>
                  <a:gd name="connsiteY9" fmla="*/ 300002 h 539452"/>
                  <a:gd name="connsiteX10" fmla="*/ 47136 w 539442"/>
                  <a:gd name="connsiteY10" fmla="*/ 234012 h 539452"/>
                  <a:gd name="connsiteX11" fmla="*/ 98043 w 539442"/>
                  <a:gd name="connsiteY11" fmla="*/ 252866 h 539452"/>
                  <a:gd name="connsiteX12" fmla="*/ 234728 w 539442"/>
                  <a:gd name="connsiteY12" fmla="*/ 0 h 539452"/>
                  <a:gd name="connsiteX13" fmla="*/ 539442 w 539442"/>
                  <a:gd name="connsiteY13" fmla="*/ 365235 h 539452"/>
                  <a:gd name="connsiteX0" fmla="*/ 234728 w 539442"/>
                  <a:gd name="connsiteY0" fmla="*/ 514447 h 539452"/>
                  <a:gd name="connsiteX1" fmla="*/ 214941 w 539442"/>
                  <a:gd name="connsiteY1" fmla="*/ 509285 h 539452"/>
                  <a:gd name="connsiteX2" fmla="*/ 135752 w 539442"/>
                  <a:gd name="connsiteY2" fmla="*/ 539452 h 539452"/>
                  <a:gd name="connsiteX3" fmla="*/ 130096 w 539442"/>
                  <a:gd name="connsiteY3" fmla="*/ 503629 h 539452"/>
                  <a:gd name="connsiteX4" fmla="*/ 75418 w 539442"/>
                  <a:gd name="connsiteY4" fmla="*/ 469691 h 539452"/>
                  <a:gd name="connsiteX5" fmla="*/ 88616 w 539442"/>
                  <a:gd name="connsiteY5" fmla="*/ 413128 h 539452"/>
                  <a:gd name="connsiteX6" fmla="*/ 22625 w 539442"/>
                  <a:gd name="connsiteY6" fmla="*/ 415013 h 539452"/>
                  <a:gd name="connsiteX7" fmla="*/ 22625 w 539442"/>
                  <a:gd name="connsiteY7" fmla="*/ 362221 h 539452"/>
                  <a:gd name="connsiteX8" fmla="*/ 0 w 539442"/>
                  <a:gd name="connsiteY8" fmla="*/ 300002 h 539452"/>
                  <a:gd name="connsiteX9" fmla="*/ 47136 w 539442"/>
                  <a:gd name="connsiteY9" fmla="*/ 234012 h 539452"/>
                  <a:gd name="connsiteX10" fmla="*/ 98043 w 539442"/>
                  <a:gd name="connsiteY10" fmla="*/ 252866 h 539452"/>
                  <a:gd name="connsiteX11" fmla="*/ 234728 w 539442"/>
                  <a:gd name="connsiteY11" fmla="*/ 0 h 539452"/>
                  <a:gd name="connsiteX12" fmla="*/ 539442 w 539442"/>
                  <a:gd name="connsiteY12" fmla="*/ 365235 h 539452"/>
                  <a:gd name="connsiteX0" fmla="*/ 234728 w 234728"/>
                  <a:gd name="connsiteY0" fmla="*/ 514447 h 539452"/>
                  <a:gd name="connsiteX1" fmla="*/ 214941 w 234728"/>
                  <a:gd name="connsiteY1" fmla="*/ 509285 h 539452"/>
                  <a:gd name="connsiteX2" fmla="*/ 135752 w 234728"/>
                  <a:gd name="connsiteY2" fmla="*/ 539452 h 539452"/>
                  <a:gd name="connsiteX3" fmla="*/ 130096 w 234728"/>
                  <a:gd name="connsiteY3" fmla="*/ 503629 h 539452"/>
                  <a:gd name="connsiteX4" fmla="*/ 75418 w 234728"/>
                  <a:gd name="connsiteY4" fmla="*/ 469691 h 539452"/>
                  <a:gd name="connsiteX5" fmla="*/ 88616 w 234728"/>
                  <a:gd name="connsiteY5" fmla="*/ 413128 h 539452"/>
                  <a:gd name="connsiteX6" fmla="*/ 22625 w 234728"/>
                  <a:gd name="connsiteY6" fmla="*/ 415013 h 539452"/>
                  <a:gd name="connsiteX7" fmla="*/ 22625 w 234728"/>
                  <a:gd name="connsiteY7" fmla="*/ 362221 h 539452"/>
                  <a:gd name="connsiteX8" fmla="*/ 0 w 234728"/>
                  <a:gd name="connsiteY8" fmla="*/ 300002 h 539452"/>
                  <a:gd name="connsiteX9" fmla="*/ 47136 w 234728"/>
                  <a:gd name="connsiteY9" fmla="*/ 234012 h 539452"/>
                  <a:gd name="connsiteX10" fmla="*/ 98043 w 234728"/>
                  <a:gd name="connsiteY10" fmla="*/ 252866 h 539452"/>
                  <a:gd name="connsiteX11" fmla="*/ 234728 w 234728"/>
                  <a:gd name="connsiteY11" fmla="*/ 0 h 539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4728" h="539452">
                    <a:moveTo>
                      <a:pt x="234728" y="514447"/>
                    </a:moveTo>
                    <a:lnTo>
                      <a:pt x="214941" y="509285"/>
                    </a:lnTo>
                    <a:lnTo>
                      <a:pt x="135752" y="539452"/>
                    </a:lnTo>
                    <a:lnTo>
                      <a:pt x="130096" y="503629"/>
                    </a:lnTo>
                    <a:lnTo>
                      <a:pt x="75418" y="469691"/>
                    </a:lnTo>
                    <a:lnTo>
                      <a:pt x="88616" y="413128"/>
                    </a:lnTo>
                    <a:lnTo>
                      <a:pt x="22625" y="415013"/>
                    </a:lnTo>
                    <a:lnTo>
                      <a:pt x="22625" y="362221"/>
                    </a:lnTo>
                    <a:lnTo>
                      <a:pt x="0" y="300002"/>
                    </a:lnTo>
                    <a:lnTo>
                      <a:pt x="47136" y="234012"/>
                    </a:lnTo>
                    <a:lnTo>
                      <a:pt x="98043" y="252866"/>
                    </a:lnTo>
                    <a:lnTo>
                      <a:pt x="234728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75E5E8D2-A222-42B7-E271-BDE36AA05AE8}"/>
                  </a:ext>
                </a:extLst>
              </p:cNvPr>
              <p:cNvSpPr/>
              <p:nvPr/>
            </p:nvSpPr>
            <p:spPr>
              <a:xfrm>
                <a:off x="670561" y="5315891"/>
                <a:ext cx="1850171" cy="1122705"/>
              </a:xfrm>
              <a:custGeom>
                <a:avLst/>
                <a:gdLst>
                  <a:gd name="connsiteX0" fmla="*/ 669890 w 1850171"/>
                  <a:gd name="connsiteY0" fmla="*/ 0 h 1122705"/>
                  <a:gd name="connsiteX1" fmla="*/ 696287 w 1850171"/>
                  <a:gd name="connsiteY1" fmla="*/ 37709 h 1122705"/>
                  <a:gd name="connsiteX2" fmla="*/ 726453 w 1850171"/>
                  <a:gd name="connsiteY2" fmla="*/ 71647 h 1122705"/>
                  <a:gd name="connsiteX3" fmla="*/ 786787 w 1850171"/>
                  <a:gd name="connsiteY3" fmla="*/ 79188 h 1122705"/>
                  <a:gd name="connsiteX4" fmla="*/ 854663 w 1850171"/>
                  <a:gd name="connsiteY4" fmla="*/ 101813 h 1122705"/>
                  <a:gd name="connsiteX5" fmla="*/ 903684 w 1850171"/>
                  <a:gd name="connsiteY5" fmla="*/ 101813 h 1122705"/>
                  <a:gd name="connsiteX6" fmla="*/ 937622 w 1850171"/>
                  <a:gd name="connsiteY6" fmla="*/ 105584 h 1122705"/>
                  <a:gd name="connsiteX7" fmla="*/ 982872 w 1850171"/>
                  <a:gd name="connsiteY7" fmla="*/ 98043 h 1122705"/>
                  <a:gd name="connsiteX8" fmla="*/ 1062060 w 1850171"/>
                  <a:gd name="connsiteY8" fmla="*/ 173460 h 1122705"/>
                  <a:gd name="connsiteX9" fmla="*/ 1163874 w 1850171"/>
                  <a:gd name="connsiteY9" fmla="*/ 192314 h 1122705"/>
                  <a:gd name="connsiteX10" fmla="*/ 1209124 w 1850171"/>
                  <a:gd name="connsiteY10" fmla="*/ 147064 h 1122705"/>
                  <a:gd name="connsiteX11" fmla="*/ 1212895 w 1850171"/>
                  <a:gd name="connsiteY11" fmla="*/ 113126 h 1122705"/>
                  <a:gd name="connsiteX12" fmla="*/ 1258145 w 1850171"/>
                  <a:gd name="connsiteY12" fmla="*/ 98043 h 1122705"/>
                  <a:gd name="connsiteX13" fmla="*/ 1277000 w 1850171"/>
                  <a:gd name="connsiteY13" fmla="*/ 135751 h 1122705"/>
                  <a:gd name="connsiteX14" fmla="*/ 1303396 w 1850171"/>
                  <a:gd name="connsiteY14" fmla="*/ 131980 h 1122705"/>
                  <a:gd name="connsiteX15" fmla="*/ 1344875 w 1850171"/>
                  <a:gd name="connsiteY15" fmla="*/ 124439 h 1122705"/>
                  <a:gd name="connsiteX16" fmla="*/ 1344875 w 1850171"/>
                  <a:gd name="connsiteY16" fmla="*/ 181001 h 1122705"/>
                  <a:gd name="connsiteX17" fmla="*/ 1378813 w 1850171"/>
                  <a:gd name="connsiteY17" fmla="*/ 207397 h 1122705"/>
                  <a:gd name="connsiteX18" fmla="*/ 1401438 w 1850171"/>
                  <a:gd name="connsiteY18" fmla="*/ 365773 h 1122705"/>
                  <a:gd name="connsiteX19" fmla="*/ 1386355 w 1850171"/>
                  <a:gd name="connsiteY19" fmla="*/ 418565 h 1122705"/>
                  <a:gd name="connsiteX20" fmla="*/ 1510793 w 1850171"/>
                  <a:gd name="connsiteY20" fmla="*/ 418565 h 1122705"/>
                  <a:gd name="connsiteX21" fmla="*/ 1589981 w 1850171"/>
                  <a:gd name="connsiteY21" fmla="*/ 448732 h 1122705"/>
                  <a:gd name="connsiteX22" fmla="*/ 1589981 w 1850171"/>
                  <a:gd name="connsiteY22" fmla="*/ 490212 h 1122705"/>
                  <a:gd name="connsiteX23" fmla="*/ 1616378 w 1850171"/>
                  <a:gd name="connsiteY23" fmla="*/ 520379 h 1122705"/>
                  <a:gd name="connsiteX24" fmla="*/ 1563585 w 1850171"/>
                  <a:gd name="connsiteY24" fmla="*/ 561858 h 1122705"/>
                  <a:gd name="connsiteX25" fmla="*/ 1571127 w 1850171"/>
                  <a:gd name="connsiteY25" fmla="*/ 592025 h 1122705"/>
                  <a:gd name="connsiteX26" fmla="*/ 1597523 w 1850171"/>
                  <a:gd name="connsiteY26" fmla="*/ 599567 h 1122705"/>
                  <a:gd name="connsiteX27" fmla="*/ 1646544 w 1850171"/>
                  <a:gd name="connsiteY27" fmla="*/ 690067 h 1122705"/>
                  <a:gd name="connsiteX28" fmla="*/ 1688024 w 1850171"/>
                  <a:gd name="connsiteY28" fmla="*/ 690067 h 1122705"/>
                  <a:gd name="connsiteX29" fmla="*/ 1729503 w 1850171"/>
                  <a:gd name="connsiteY29" fmla="*/ 724005 h 1122705"/>
                  <a:gd name="connsiteX30" fmla="*/ 1850171 w 1850171"/>
                  <a:gd name="connsiteY30" fmla="*/ 716463 h 1122705"/>
                  <a:gd name="connsiteX31" fmla="*/ 1827546 w 1850171"/>
                  <a:gd name="connsiteY31" fmla="*/ 746630 h 1122705"/>
                  <a:gd name="connsiteX32" fmla="*/ 1778525 w 1850171"/>
                  <a:gd name="connsiteY32" fmla="*/ 799422 h 1122705"/>
                  <a:gd name="connsiteX33" fmla="*/ 1680482 w 1850171"/>
                  <a:gd name="connsiteY33" fmla="*/ 1036986 h 1122705"/>
                  <a:gd name="connsiteX34" fmla="*/ 1657266 w 1850171"/>
                  <a:gd name="connsiteY34" fmla="*/ 1122705 h 1122705"/>
                  <a:gd name="connsiteX35" fmla="*/ 1351743 w 1850171"/>
                  <a:gd name="connsiteY35" fmla="*/ 1122705 h 1122705"/>
                  <a:gd name="connsiteX36" fmla="*/ 1337334 w 1850171"/>
                  <a:gd name="connsiteY36" fmla="*/ 1101091 h 1122705"/>
                  <a:gd name="connsiteX37" fmla="*/ 1337334 w 1850171"/>
                  <a:gd name="connsiteY37" fmla="*/ 1036986 h 1122705"/>
                  <a:gd name="connsiteX38" fmla="*/ 1194041 w 1850171"/>
                  <a:gd name="connsiteY38" fmla="*/ 954027 h 1122705"/>
                  <a:gd name="connsiteX39" fmla="*/ 1171416 w 1850171"/>
                  <a:gd name="connsiteY39" fmla="*/ 882381 h 1122705"/>
                  <a:gd name="connsiteX40" fmla="*/ 1152561 w 1850171"/>
                  <a:gd name="connsiteY40" fmla="*/ 855985 h 1122705"/>
                  <a:gd name="connsiteX41" fmla="*/ 997956 w 1850171"/>
                  <a:gd name="connsiteY41" fmla="*/ 825818 h 1122705"/>
                  <a:gd name="connsiteX42" fmla="*/ 835809 w 1850171"/>
                  <a:gd name="connsiteY42" fmla="*/ 784339 h 1122705"/>
                  <a:gd name="connsiteX43" fmla="*/ 805642 w 1850171"/>
                  <a:gd name="connsiteY43" fmla="*/ 750401 h 1122705"/>
                  <a:gd name="connsiteX44" fmla="*/ 586931 w 1850171"/>
                  <a:gd name="connsiteY44" fmla="*/ 788110 h 1122705"/>
                  <a:gd name="connsiteX45" fmla="*/ 515285 w 1850171"/>
                  <a:gd name="connsiteY45" fmla="*/ 840902 h 1122705"/>
                  <a:gd name="connsiteX46" fmla="*/ 281492 w 1850171"/>
                  <a:gd name="connsiteY46" fmla="*/ 965340 h 1122705"/>
                  <a:gd name="connsiteX47" fmla="*/ 232470 w 1850171"/>
                  <a:gd name="connsiteY47" fmla="*/ 976652 h 1122705"/>
                  <a:gd name="connsiteX48" fmla="*/ 115573 w 1850171"/>
                  <a:gd name="connsiteY48" fmla="*/ 1021903 h 1122705"/>
                  <a:gd name="connsiteX49" fmla="*/ 92948 w 1850171"/>
                  <a:gd name="connsiteY49" fmla="*/ 1048299 h 1122705"/>
                  <a:gd name="connsiteX50" fmla="*/ 55240 w 1850171"/>
                  <a:gd name="connsiteY50" fmla="*/ 1108632 h 1122705"/>
                  <a:gd name="connsiteX51" fmla="*/ 28844 w 1850171"/>
                  <a:gd name="connsiteY51" fmla="*/ 1101091 h 1122705"/>
                  <a:gd name="connsiteX52" fmla="*/ 0 w 1850171"/>
                  <a:gd name="connsiteY52" fmla="*/ 1091476 h 1122705"/>
                  <a:gd name="connsiteX53" fmla="*/ 0 w 1850171"/>
                  <a:gd name="connsiteY53" fmla="*/ 124948 h 1122705"/>
                  <a:gd name="connsiteX54" fmla="*/ 70323 w 1850171"/>
                  <a:gd name="connsiteY54" fmla="*/ 143293 h 1122705"/>
                  <a:gd name="connsiteX55" fmla="*/ 130657 w 1850171"/>
                  <a:gd name="connsiteY55" fmla="*/ 98043 h 1122705"/>
                  <a:gd name="connsiteX56" fmla="*/ 187220 w 1850171"/>
                  <a:gd name="connsiteY56" fmla="*/ 113126 h 1122705"/>
                  <a:gd name="connsiteX57" fmla="*/ 209845 w 1850171"/>
                  <a:gd name="connsiteY57" fmla="*/ 86730 h 1122705"/>
                  <a:gd name="connsiteX58" fmla="*/ 262637 w 1850171"/>
                  <a:gd name="connsiteY58" fmla="*/ 105584 h 1122705"/>
                  <a:gd name="connsiteX59" fmla="*/ 379534 w 1850171"/>
                  <a:gd name="connsiteY59" fmla="*/ 113126 h 1122705"/>
                  <a:gd name="connsiteX60" fmla="*/ 458722 w 1850171"/>
                  <a:gd name="connsiteY60" fmla="*/ 3771 h 1122705"/>
                  <a:gd name="connsiteX61" fmla="*/ 526598 w 1850171"/>
                  <a:gd name="connsiteY61" fmla="*/ 33938 h 1122705"/>
                  <a:gd name="connsiteX62" fmla="*/ 571848 w 1850171"/>
                  <a:gd name="connsiteY62" fmla="*/ 7542 h 1122705"/>
                  <a:gd name="connsiteX63" fmla="*/ 624640 w 1850171"/>
                  <a:gd name="connsiteY63" fmla="*/ 18855 h 112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850171" h="1122705">
                    <a:moveTo>
                      <a:pt x="669890" y="0"/>
                    </a:moveTo>
                    <a:lnTo>
                      <a:pt x="696287" y="37709"/>
                    </a:lnTo>
                    <a:lnTo>
                      <a:pt x="726453" y="71647"/>
                    </a:lnTo>
                    <a:lnTo>
                      <a:pt x="786787" y="79188"/>
                    </a:lnTo>
                    <a:lnTo>
                      <a:pt x="854663" y="101813"/>
                    </a:lnTo>
                    <a:lnTo>
                      <a:pt x="903684" y="101813"/>
                    </a:lnTo>
                    <a:lnTo>
                      <a:pt x="937622" y="105584"/>
                    </a:lnTo>
                    <a:lnTo>
                      <a:pt x="982872" y="98043"/>
                    </a:lnTo>
                    <a:lnTo>
                      <a:pt x="1062060" y="173460"/>
                    </a:lnTo>
                    <a:lnTo>
                      <a:pt x="1163874" y="192314"/>
                    </a:lnTo>
                    <a:lnTo>
                      <a:pt x="1209124" y="147064"/>
                    </a:lnTo>
                    <a:lnTo>
                      <a:pt x="1212895" y="113126"/>
                    </a:lnTo>
                    <a:lnTo>
                      <a:pt x="1258145" y="98043"/>
                    </a:lnTo>
                    <a:lnTo>
                      <a:pt x="1277000" y="135751"/>
                    </a:lnTo>
                    <a:lnTo>
                      <a:pt x="1303396" y="131980"/>
                    </a:lnTo>
                    <a:lnTo>
                      <a:pt x="1344875" y="124439"/>
                    </a:lnTo>
                    <a:lnTo>
                      <a:pt x="1344875" y="181001"/>
                    </a:lnTo>
                    <a:lnTo>
                      <a:pt x="1378813" y="207397"/>
                    </a:lnTo>
                    <a:lnTo>
                      <a:pt x="1401438" y="365773"/>
                    </a:lnTo>
                    <a:lnTo>
                      <a:pt x="1386355" y="418565"/>
                    </a:lnTo>
                    <a:lnTo>
                      <a:pt x="1510793" y="418565"/>
                    </a:lnTo>
                    <a:lnTo>
                      <a:pt x="1589981" y="448732"/>
                    </a:lnTo>
                    <a:lnTo>
                      <a:pt x="1589981" y="490212"/>
                    </a:lnTo>
                    <a:lnTo>
                      <a:pt x="1616378" y="520379"/>
                    </a:lnTo>
                    <a:lnTo>
                      <a:pt x="1563585" y="561858"/>
                    </a:lnTo>
                    <a:lnTo>
                      <a:pt x="1571127" y="592025"/>
                    </a:lnTo>
                    <a:lnTo>
                      <a:pt x="1597523" y="599567"/>
                    </a:lnTo>
                    <a:lnTo>
                      <a:pt x="1646544" y="690067"/>
                    </a:lnTo>
                    <a:lnTo>
                      <a:pt x="1688024" y="690067"/>
                    </a:lnTo>
                    <a:lnTo>
                      <a:pt x="1729503" y="724005"/>
                    </a:lnTo>
                    <a:lnTo>
                      <a:pt x="1850171" y="716463"/>
                    </a:lnTo>
                    <a:lnTo>
                      <a:pt x="1827546" y="746630"/>
                    </a:lnTo>
                    <a:lnTo>
                      <a:pt x="1778525" y="799422"/>
                    </a:lnTo>
                    <a:lnTo>
                      <a:pt x="1680482" y="1036986"/>
                    </a:lnTo>
                    <a:lnTo>
                      <a:pt x="1657266" y="1122705"/>
                    </a:lnTo>
                    <a:lnTo>
                      <a:pt x="1351743" y="1122705"/>
                    </a:lnTo>
                    <a:lnTo>
                      <a:pt x="1337334" y="1101091"/>
                    </a:lnTo>
                    <a:lnTo>
                      <a:pt x="1337334" y="1036986"/>
                    </a:lnTo>
                    <a:lnTo>
                      <a:pt x="1194041" y="954027"/>
                    </a:lnTo>
                    <a:lnTo>
                      <a:pt x="1171416" y="882381"/>
                    </a:lnTo>
                    <a:lnTo>
                      <a:pt x="1152561" y="855985"/>
                    </a:lnTo>
                    <a:lnTo>
                      <a:pt x="997956" y="825818"/>
                    </a:lnTo>
                    <a:lnTo>
                      <a:pt x="835809" y="784339"/>
                    </a:lnTo>
                    <a:lnTo>
                      <a:pt x="805642" y="750401"/>
                    </a:lnTo>
                    <a:lnTo>
                      <a:pt x="586931" y="788110"/>
                    </a:lnTo>
                    <a:lnTo>
                      <a:pt x="515285" y="840902"/>
                    </a:lnTo>
                    <a:lnTo>
                      <a:pt x="281492" y="965340"/>
                    </a:lnTo>
                    <a:lnTo>
                      <a:pt x="232470" y="976652"/>
                    </a:lnTo>
                    <a:lnTo>
                      <a:pt x="115573" y="1021903"/>
                    </a:lnTo>
                    <a:lnTo>
                      <a:pt x="92948" y="1048299"/>
                    </a:lnTo>
                    <a:lnTo>
                      <a:pt x="55240" y="1108632"/>
                    </a:lnTo>
                    <a:lnTo>
                      <a:pt x="28844" y="1101091"/>
                    </a:lnTo>
                    <a:lnTo>
                      <a:pt x="0" y="1091476"/>
                    </a:lnTo>
                    <a:lnTo>
                      <a:pt x="0" y="124948"/>
                    </a:lnTo>
                    <a:lnTo>
                      <a:pt x="70323" y="143293"/>
                    </a:lnTo>
                    <a:lnTo>
                      <a:pt x="130657" y="98043"/>
                    </a:lnTo>
                    <a:lnTo>
                      <a:pt x="187220" y="113126"/>
                    </a:lnTo>
                    <a:lnTo>
                      <a:pt x="209845" y="86730"/>
                    </a:lnTo>
                    <a:lnTo>
                      <a:pt x="262637" y="105584"/>
                    </a:lnTo>
                    <a:lnTo>
                      <a:pt x="379534" y="113126"/>
                    </a:lnTo>
                    <a:lnTo>
                      <a:pt x="458722" y="3771"/>
                    </a:lnTo>
                    <a:lnTo>
                      <a:pt x="526598" y="33938"/>
                    </a:lnTo>
                    <a:lnTo>
                      <a:pt x="571848" y="7542"/>
                    </a:lnTo>
                    <a:lnTo>
                      <a:pt x="624640" y="1885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68DDDB1B-74CF-443A-92C5-9E66DDF0C39F}"/>
                  </a:ext>
                </a:extLst>
              </p:cNvPr>
              <p:cNvSpPr/>
              <p:nvPr/>
            </p:nvSpPr>
            <p:spPr>
              <a:xfrm>
                <a:off x="2209635" y="3822625"/>
                <a:ext cx="395941" cy="329949"/>
              </a:xfrm>
              <a:custGeom>
                <a:avLst/>
                <a:gdLst>
                  <a:gd name="connsiteX0" fmla="*/ 342900 w 666750"/>
                  <a:gd name="connsiteY0" fmla="*/ 38100 h 555625"/>
                  <a:gd name="connsiteX1" fmla="*/ 279400 w 666750"/>
                  <a:gd name="connsiteY1" fmla="*/ 130175 h 555625"/>
                  <a:gd name="connsiteX2" fmla="*/ 190500 w 666750"/>
                  <a:gd name="connsiteY2" fmla="*/ 158750 h 555625"/>
                  <a:gd name="connsiteX3" fmla="*/ 114300 w 666750"/>
                  <a:gd name="connsiteY3" fmla="*/ 180975 h 555625"/>
                  <a:gd name="connsiteX4" fmla="*/ 82550 w 666750"/>
                  <a:gd name="connsiteY4" fmla="*/ 158750 h 555625"/>
                  <a:gd name="connsiteX5" fmla="*/ 57150 w 666750"/>
                  <a:gd name="connsiteY5" fmla="*/ 200025 h 555625"/>
                  <a:gd name="connsiteX6" fmla="*/ 66675 w 666750"/>
                  <a:gd name="connsiteY6" fmla="*/ 269875 h 555625"/>
                  <a:gd name="connsiteX7" fmla="*/ 0 w 666750"/>
                  <a:gd name="connsiteY7" fmla="*/ 282575 h 555625"/>
                  <a:gd name="connsiteX8" fmla="*/ 3175 w 666750"/>
                  <a:gd name="connsiteY8" fmla="*/ 330200 h 555625"/>
                  <a:gd name="connsiteX9" fmla="*/ 25400 w 666750"/>
                  <a:gd name="connsiteY9" fmla="*/ 381000 h 555625"/>
                  <a:gd name="connsiteX10" fmla="*/ 161925 w 666750"/>
                  <a:gd name="connsiteY10" fmla="*/ 304800 h 555625"/>
                  <a:gd name="connsiteX11" fmla="*/ 231775 w 666750"/>
                  <a:gd name="connsiteY11" fmla="*/ 314325 h 555625"/>
                  <a:gd name="connsiteX12" fmla="*/ 266700 w 666750"/>
                  <a:gd name="connsiteY12" fmla="*/ 317500 h 555625"/>
                  <a:gd name="connsiteX13" fmla="*/ 288925 w 666750"/>
                  <a:gd name="connsiteY13" fmla="*/ 371475 h 555625"/>
                  <a:gd name="connsiteX14" fmla="*/ 254000 w 666750"/>
                  <a:gd name="connsiteY14" fmla="*/ 444500 h 555625"/>
                  <a:gd name="connsiteX15" fmla="*/ 254000 w 666750"/>
                  <a:gd name="connsiteY15" fmla="*/ 473075 h 555625"/>
                  <a:gd name="connsiteX16" fmla="*/ 266700 w 666750"/>
                  <a:gd name="connsiteY16" fmla="*/ 501650 h 555625"/>
                  <a:gd name="connsiteX17" fmla="*/ 254000 w 666750"/>
                  <a:gd name="connsiteY17" fmla="*/ 523875 h 555625"/>
                  <a:gd name="connsiteX18" fmla="*/ 298450 w 666750"/>
                  <a:gd name="connsiteY18" fmla="*/ 555625 h 555625"/>
                  <a:gd name="connsiteX19" fmla="*/ 317500 w 666750"/>
                  <a:gd name="connsiteY19" fmla="*/ 523875 h 555625"/>
                  <a:gd name="connsiteX20" fmla="*/ 317500 w 666750"/>
                  <a:gd name="connsiteY20" fmla="*/ 485775 h 555625"/>
                  <a:gd name="connsiteX21" fmla="*/ 352425 w 666750"/>
                  <a:gd name="connsiteY21" fmla="*/ 400050 h 555625"/>
                  <a:gd name="connsiteX22" fmla="*/ 371475 w 666750"/>
                  <a:gd name="connsiteY22" fmla="*/ 368300 h 555625"/>
                  <a:gd name="connsiteX23" fmla="*/ 485775 w 666750"/>
                  <a:gd name="connsiteY23" fmla="*/ 330200 h 555625"/>
                  <a:gd name="connsiteX24" fmla="*/ 511175 w 666750"/>
                  <a:gd name="connsiteY24" fmla="*/ 342900 h 555625"/>
                  <a:gd name="connsiteX25" fmla="*/ 514350 w 666750"/>
                  <a:gd name="connsiteY25" fmla="*/ 403225 h 555625"/>
                  <a:gd name="connsiteX26" fmla="*/ 584200 w 666750"/>
                  <a:gd name="connsiteY26" fmla="*/ 460375 h 555625"/>
                  <a:gd name="connsiteX27" fmla="*/ 635000 w 666750"/>
                  <a:gd name="connsiteY27" fmla="*/ 374650 h 555625"/>
                  <a:gd name="connsiteX28" fmla="*/ 635000 w 666750"/>
                  <a:gd name="connsiteY28" fmla="*/ 307975 h 555625"/>
                  <a:gd name="connsiteX29" fmla="*/ 619125 w 666750"/>
                  <a:gd name="connsiteY29" fmla="*/ 260350 h 555625"/>
                  <a:gd name="connsiteX30" fmla="*/ 647700 w 666750"/>
                  <a:gd name="connsiteY30" fmla="*/ 187325 h 555625"/>
                  <a:gd name="connsiteX31" fmla="*/ 666750 w 666750"/>
                  <a:gd name="connsiteY31" fmla="*/ 117475 h 555625"/>
                  <a:gd name="connsiteX32" fmla="*/ 631825 w 666750"/>
                  <a:gd name="connsiteY32" fmla="*/ 95250 h 555625"/>
                  <a:gd name="connsiteX33" fmla="*/ 635000 w 666750"/>
                  <a:gd name="connsiteY33" fmla="*/ 9525 h 555625"/>
                  <a:gd name="connsiteX34" fmla="*/ 558800 w 666750"/>
                  <a:gd name="connsiteY34" fmla="*/ 0 h 555625"/>
                  <a:gd name="connsiteX35" fmla="*/ 431800 w 666750"/>
                  <a:gd name="connsiteY35" fmla="*/ 76200 h 555625"/>
                  <a:gd name="connsiteX36" fmla="*/ 342900 w 666750"/>
                  <a:gd name="connsiteY36" fmla="*/ 38100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6750" h="555625">
                    <a:moveTo>
                      <a:pt x="342900" y="38100"/>
                    </a:moveTo>
                    <a:lnTo>
                      <a:pt x="279400" y="130175"/>
                    </a:lnTo>
                    <a:lnTo>
                      <a:pt x="190500" y="158750"/>
                    </a:lnTo>
                    <a:lnTo>
                      <a:pt x="114300" y="180975"/>
                    </a:lnTo>
                    <a:lnTo>
                      <a:pt x="82550" y="158750"/>
                    </a:lnTo>
                    <a:lnTo>
                      <a:pt x="57150" y="200025"/>
                    </a:lnTo>
                    <a:lnTo>
                      <a:pt x="66675" y="269875"/>
                    </a:lnTo>
                    <a:lnTo>
                      <a:pt x="0" y="282575"/>
                    </a:lnTo>
                    <a:lnTo>
                      <a:pt x="3175" y="330200"/>
                    </a:lnTo>
                    <a:lnTo>
                      <a:pt x="25400" y="381000"/>
                    </a:lnTo>
                    <a:lnTo>
                      <a:pt x="161925" y="304800"/>
                    </a:lnTo>
                    <a:lnTo>
                      <a:pt x="231775" y="314325"/>
                    </a:lnTo>
                    <a:lnTo>
                      <a:pt x="266700" y="317500"/>
                    </a:lnTo>
                    <a:lnTo>
                      <a:pt x="288925" y="371475"/>
                    </a:lnTo>
                    <a:lnTo>
                      <a:pt x="254000" y="444500"/>
                    </a:lnTo>
                    <a:lnTo>
                      <a:pt x="254000" y="473075"/>
                    </a:lnTo>
                    <a:lnTo>
                      <a:pt x="266700" y="501650"/>
                    </a:lnTo>
                    <a:lnTo>
                      <a:pt x="254000" y="523875"/>
                    </a:lnTo>
                    <a:lnTo>
                      <a:pt x="298450" y="555625"/>
                    </a:lnTo>
                    <a:lnTo>
                      <a:pt x="317500" y="523875"/>
                    </a:lnTo>
                    <a:lnTo>
                      <a:pt x="317500" y="485775"/>
                    </a:lnTo>
                    <a:lnTo>
                      <a:pt x="352425" y="400050"/>
                    </a:lnTo>
                    <a:lnTo>
                      <a:pt x="371475" y="368300"/>
                    </a:lnTo>
                    <a:lnTo>
                      <a:pt x="485775" y="330200"/>
                    </a:lnTo>
                    <a:lnTo>
                      <a:pt x="511175" y="342900"/>
                    </a:lnTo>
                    <a:lnTo>
                      <a:pt x="514350" y="403225"/>
                    </a:lnTo>
                    <a:lnTo>
                      <a:pt x="584200" y="460375"/>
                    </a:lnTo>
                    <a:lnTo>
                      <a:pt x="635000" y="374650"/>
                    </a:lnTo>
                    <a:lnTo>
                      <a:pt x="635000" y="307975"/>
                    </a:lnTo>
                    <a:lnTo>
                      <a:pt x="619125" y="260350"/>
                    </a:lnTo>
                    <a:lnTo>
                      <a:pt x="647700" y="187325"/>
                    </a:lnTo>
                    <a:lnTo>
                      <a:pt x="666750" y="117475"/>
                    </a:lnTo>
                    <a:lnTo>
                      <a:pt x="631825" y="95250"/>
                    </a:lnTo>
                    <a:lnTo>
                      <a:pt x="635000" y="9525"/>
                    </a:lnTo>
                    <a:lnTo>
                      <a:pt x="558800" y="0"/>
                    </a:lnTo>
                    <a:lnTo>
                      <a:pt x="431800" y="76200"/>
                    </a:lnTo>
                    <a:lnTo>
                      <a:pt x="342900" y="381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0F8BB5D7-4506-EE7D-B34B-9F8B917199F8}"/>
                  </a:ext>
                </a:extLst>
              </p:cNvPr>
              <p:cNvSpPr/>
              <p:nvPr/>
            </p:nvSpPr>
            <p:spPr>
              <a:xfrm>
                <a:off x="1343993" y="4524007"/>
                <a:ext cx="1945995" cy="1515886"/>
              </a:xfrm>
              <a:custGeom>
                <a:avLst/>
                <a:gdLst>
                  <a:gd name="connsiteX0" fmla="*/ 2832482 w 3276982"/>
                  <a:gd name="connsiteY0" fmla="*/ 0 h 2552700"/>
                  <a:gd name="connsiteX1" fmla="*/ 2845182 w 3276982"/>
                  <a:gd name="connsiteY1" fmla="*/ 50800 h 2552700"/>
                  <a:gd name="connsiteX2" fmla="*/ 2832482 w 3276982"/>
                  <a:gd name="connsiteY2" fmla="*/ 120652 h 2552700"/>
                  <a:gd name="connsiteX3" fmla="*/ 2826132 w 3276982"/>
                  <a:gd name="connsiteY3" fmla="*/ 158748 h 2552700"/>
                  <a:gd name="connsiteX4" fmla="*/ 2857882 w 3276982"/>
                  <a:gd name="connsiteY4" fmla="*/ 209548 h 2552700"/>
                  <a:gd name="connsiteX5" fmla="*/ 2953132 w 3276982"/>
                  <a:gd name="connsiteY5" fmla="*/ 241300 h 2552700"/>
                  <a:gd name="connsiteX6" fmla="*/ 2953132 w 3276982"/>
                  <a:gd name="connsiteY6" fmla="*/ 323852 h 2552700"/>
                  <a:gd name="connsiteX7" fmla="*/ 2915032 w 3276982"/>
                  <a:gd name="connsiteY7" fmla="*/ 361948 h 2552700"/>
                  <a:gd name="connsiteX8" fmla="*/ 2921382 w 3276982"/>
                  <a:gd name="connsiteY8" fmla="*/ 393700 h 2552700"/>
                  <a:gd name="connsiteX9" fmla="*/ 2864232 w 3276982"/>
                  <a:gd name="connsiteY9" fmla="*/ 482600 h 2552700"/>
                  <a:gd name="connsiteX10" fmla="*/ 2826132 w 3276982"/>
                  <a:gd name="connsiteY10" fmla="*/ 736600 h 2552700"/>
                  <a:gd name="connsiteX11" fmla="*/ 2832482 w 3276982"/>
                  <a:gd name="connsiteY11" fmla="*/ 838200 h 2552700"/>
                  <a:gd name="connsiteX12" fmla="*/ 2832482 w 3276982"/>
                  <a:gd name="connsiteY12" fmla="*/ 882652 h 2552700"/>
                  <a:gd name="connsiteX13" fmla="*/ 2883282 w 3276982"/>
                  <a:gd name="connsiteY13" fmla="*/ 914400 h 2552700"/>
                  <a:gd name="connsiteX14" fmla="*/ 2927732 w 3276982"/>
                  <a:gd name="connsiteY14" fmla="*/ 914400 h 2552700"/>
                  <a:gd name="connsiteX15" fmla="*/ 2972182 w 3276982"/>
                  <a:gd name="connsiteY15" fmla="*/ 869948 h 2552700"/>
                  <a:gd name="connsiteX16" fmla="*/ 3035682 w 3276982"/>
                  <a:gd name="connsiteY16" fmla="*/ 1035052 h 2552700"/>
                  <a:gd name="connsiteX17" fmla="*/ 3162682 w 3276982"/>
                  <a:gd name="connsiteY17" fmla="*/ 1098548 h 2552700"/>
                  <a:gd name="connsiteX18" fmla="*/ 3175382 w 3276982"/>
                  <a:gd name="connsiteY18" fmla="*/ 1200148 h 2552700"/>
                  <a:gd name="connsiteX19" fmla="*/ 3143632 w 3276982"/>
                  <a:gd name="connsiteY19" fmla="*/ 1250948 h 2552700"/>
                  <a:gd name="connsiteX20" fmla="*/ 3061082 w 3276982"/>
                  <a:gd name="connsiteY20" fmla="*/ 1327148 h 2552700"/>
                  <a:gd name="connsiteX21" fmla="*/ 3048382 w 3276982"/>
                  <a:gd name="connsiteY21" fmla="*/ 1346200 h 2552700"/>
                  <a:gd name="connsiteX22" fmla="*/ 3048382 w 3276982"/>
                  <a:gd name="connsiteY22" fmla="*/ 1390652 h 2552700"/>
                  <a:gd name="connsiteX23" fmla="*/ 3067432 w 3276982"/>
                  <a:gd name="connsiteY23" fmla="*/ 1416052 h 2552700"/>
                  <a:gd name="connsiteX24" fmla="*/ 3029332 w 3276982"/>
                  <a:gd name="connsiteY24" fmla="*/ 1485900 h 2552700"/>
                  <a:gd name="connsiteX25" fmla="*/ 3162682 w 3276982"/>
                  <a:gd name="connsiteY25" fmla="*/ 1492252 h 2552700"/>
                  <a:gd name="connsiteX26" fmla="*/ 3156332 w 3276982"/>
                  <a:gd name="connsiteY26" fmla="*/ 1530348 h 2552700"/>
                  <a:gd name="connsiteX27" fmla="*/ 3276982 w 3276982"/>
                  <a:gd name="connsiteY27" fmla="*/ 1517652 h 2552700"/>
                  <a:gd name="connsiteX28" fmla="*/ 3276982 w 3276982"/>
                  <a:gd name="connsiteY28" fmla="*/ 1568452 h 2552700"/>
                  <a:gd name="connsiteX29" fmla="*/ 2972182 w 3276982"/>
                  <a:gd name="connsiteY29" fmla="*/ 1714500 h 2552700"/>
                  <a:gd name="connsiteX30" fmla="*/ 2895982 w 3276982"/>
                  <a:gd name="connsiteY30" fmla="*/ 1714500 h 2552700"/>
                  <a:gd name="connsiteX31" fmla="*/ 2851532 w 3276982"/>
                  <a:gd name="connsiteY31" fmla="*/ 1784348 h 2552700"/>
                  <a:gd name="connsiteX32" fmla="*/ 2794382 w 3276982"/>
                  <a:gd name="connsiteY32" fmla="*/ 1758948 h 2552700"/>
                  <a:gd name="connsiteX33" fmla="*/ 2788032 w 3276982"/>
                  <a:gd name="connsiteY33" fmla="*/ 1835148 h 2552700"/>
                  <a:gd name="connsiteX34" fmla="*/ 2762632 w 3276982"/>
                  <a:gd name="connsiteY34" fmla="*/ 1866900 h 2552700"/>
                  <a:gd name="connsiteX35" fmla="*/ 2705482 w 3276982"/>
                  <a:gd name="connsiteY35" fmla="*/ 1854200 h 2552700"/>
                  <a:gd name="connsiteX36" fmla="*/ 2699132 w 3276982"/>
                  <a:gd name="connsiteY36" fmla="*/ 1917700 h 2552700"/>
                  <a:gd name="connsiteX37" fmla="*/ 2591182 w 3276982"/>
                  <a:gd name="connsiteY37" fmla="*/ 2019300 h 2552700"/>
                  <a:gd name="connsiteX38" fmla="*/ 2457832 w 3276982"/>
                  <a:gd name="connsiteY38" fmla="*/ 2082800 h 2552700"/>
                  <a:gd name="connsiteX39" fmla="*/ 2318132 w 3276982"/>
                  <a:gd name="connsiteY39" fmla="*/ 2171700 h 2552700"/>
                  <a:gd name="connsiteX40" fmla="*/ 2210182 w 3276982"/>
                  <a:gd name="connsiteY40" fmla="*/ 2190748 h 2552700"/>
                  <a:gd name="connsiteX41" fmla="*/ 2121282 w 3276982"/>
                  <a:gd name="connsiteY41" fmla="*/ 2266948 h 2552700"/>
                  <a:gd name="connsiteX42" fmla="*/ 2203832 w 3276982"/>
                  <a:gd name="connsiteY42" fmla="*/ 2292348 h 2552700"/>
                  <a:gd name="connsiteX43" fmla="*/ 2140332 w 3276982"/>
                  <a:gd name="connsiteY43" fmla="*/ 2368548 h 2552700"/>
                  <a:gd name="connsiteX44" fmla="*/ 2133982 w 3276982"/>
                  <a:gd name="connsiteY44" fmla="*/ 2451100 h 2552700"/>
                  <a:gd name="connsiteX45" fmla="*/ 2026032 w 3276982"/>
                  <a:gd name="connsiteY45" fmla="*/ 2457452 h 2552700"/>
                  <a:gd name="connsiteX46" fmla="*/ 1981582 w 3276982"/>
                  <a:gd name="connsiteY46" fmla="*/ 2463800 h 2552700"/>
                  <a:gd name="connsiteX47" fmla="*/ 1975692 w 3276982"/>
                  <a:gd name="connsiteY47" fmla="*/ 2540368 h 2552700"/>
                  <a:gd name="connsiteX48" fmla="*/ 1778382 w 3276982"/>
                  <a:gd name="connsiteY48" fmla="*/ 2552700 h 2552700"/>
                  <a:gd name="connsiteX49" fmla="*/ 1708532 w 3276982"/>
                  <a:gd name="connsiteY49" fmla="*/ 2495548 h 2552700"/>
                  <a:gd name="connsiteX50" fmla="*/ 1638682 w 3276982"/>
                  <a:gd name="connsiteY50" fmla="*/ 2495548 h 2552700"/>
                  <a:gd name="connsiteX51" fmla="*/ 1556132 w 3276982"/>
                  <a:gd name="connsiteY51" fmla="*/ 2343148 h 2552700"/>
                  <a:gd name="connsiteX52" fmla="*/ 1511682 w 3276982"/>
                  <a:gd name="connsiteY52" fmla="*/ 2330452 h 2552700"/>
                  <a:gd name="connsiteX53" fmla="*/ 1498982 w 3276982"/>
                  <a:gd name="connsiteY53" fmla="*/ 2279652 h 2552700"/>
                  <a:gd name="connsiteX54" fmla="*/ 1587882 w 3276982"/>
                  <a:gd name="connsiteY54" fmla="*/ 2209800 h 2552700"/>
                  <a:gd name="connsiteX55" fmla="*/ 1543432 w 3276982"/>
                  <a:gd name="connsiteY55" fmla="*/ 2159000 h 2552700"/>
                  <a:gd name="connsiteX56" fmla="*/ 1543432 w 3276982"/>
                  <a:gd name="connsiteY56" fmla="*/ 2089148 h 2552700"/>
                  <a:gd name="connsiteX57" fmla="*/ 1410082 w 3276982"/>
                  <a:gd name="connsiteY57" fmla="*/ 2038348 h 2552700"/>
                  <a:gd name="connsiteX58" fmla="*/ 1200532 w 3276982"/>
                  <a:gd name="connsiteY58" fmla="*/ 2038348 h 2552700"/>
                  <a:gd name="connsiteX59" fmla="*/ 1225932 w 3276982"/>
                  <a:gd name="connsiteY59" fmla="*/ 1949452 h 2552700"/>
                  <a:gd name="connsiteX60" fmla="*/ 1187832 w 3276982"/>
                  <a:gd name="connsiteY60" fmla="*/ 1682748 h 2552700"/>
                  <a:gd name="connsiteX61" fmla="*/ 1130682 w 3276982"/>
                  <a:gd name="connsiteY61" fmla="*/ 1638300 h 2552700"/>
                  <a:gd name="connsiteX62" fmla="*/ 1130682 w 3276982"/>
                  <a:gd name="connsiteY62" fmla="*/ 1543052 h 2552700"/>
                  <a:gd name="connsiteX63" fmla="*/ 1060832 w 3276982"/>
                  <a:gd name="connsiteY63" fmla="*/ 1555748 h 2552700"/>
                  <a:gd name="connsiteX64" fmla="*/ 1016382 w 3276982"/>
                  <a:gd name="connsiteY64" fmla="*/ 1562100 h 2552700"/>
                  <a:gd name="connsiteX65" fmla="*/ 984632 w 3276982"/>
                  <a:gd name="connsiteY65" fmla="*/ 1498600 h 2552700"/>
                  <a:gd name="connsiteX66" fmla="*/ 908432 w 3276982"/>
                  <a:gd name="connsiteY66" fmla="*/ 1524000 h 2552700"/>
                  <a:gd name="connsiteX67" fmla="*/ 902082 w 3276982"/>
                  <a:gd name="connsiteY67" fmla="*/ 1581148 h 2552700"/>
                  <a:gd name="connsiteX68" fmla="*/ 825882 w 3276982"/>
                  <a:gd name="connsiteY68" fmla="*/ 1657348 h 2552700"/>
                  <a:gd name="connsiteX69" fmla="*/ 654432 w 3276982"/>
                  <a:gd name="connsiteY69" fmla="*/ 1625600 h 2552700"/>
                  <a:gd name="connsiteX70" fmla="*/ 521082 w 3276982"/>
                  <a:gd name="connsiteY70" fmla="*/ 1498600 h 2552700"/>
                  <a:gd name="connsiteX71" fmla="*/ 444882 w 3276982"/>
                  <a:gd name="connsiteY71" fmla="*/ 1511300 h 2552700"/>
                  <a:gd name="connsiteX72" fmla="*/ 387732 w 3276982"/>
                  <a:gd name="connsiteY72" fmla="*/ 1504948 h 2552700"/>
                  <a:gd name="connsiteX73" fmla="*/ 305182 w 3276982"/>
                  <a:gd name="connsiteY73" fmla="*/ 1504948 h 2552700"/>
                  <a:gd name="connsiteX74" fmla="*/ 190882 w 3276982"/>
                  <a:gd name="connsiteY74" fmla="*/ 1466852 h 2552700"/>
                  <a:gd name="connsiteX75" fmla="*/ 89282 w 3276982"/>
                  <a:gd name="connsiteY75" fmla="*/ 1454148 h 2552700"/>
                  <a:gd name="connsiteX76" fmla="*/ 38482 w 3276982"/>
                  <a:gd name="connsiteY76" fmla="*/ 1397000 h 2552700"/>
                  <a:gd name="connsiteX77" fmla="*/ 0 w 3276982"/>
                  <a:gd name="connsiteY77" fmla="*/ 1342028 h 2552700"/>
                  <a:gd name="connsiteX78" fmla="*/ 382 w 3276982"/>
                  <a:gd name="connsiteY78" fmla="*/ 1339852 h 2552700"/>
                  <a:gd name="connsiteX79" fmla="*/ 19432 w 3276982"/>
                  <a:gd name="connsiteY79" fmla="*/ 1295400 h 2552700"/>
                  <a:gd name="connsiteX80" fmla="*/ 82932 w 3276982"/>
                  <a:gd name="connsiteY80" fmla="*/ 1244600 h 2552700"/>
                  <a:gd name="connsiteX81" fmla="*/ 57532 w 3276982"/>
                  <a:gd name="connsiteY81" fmla="*/ 1200148 h 2552700"/>
                  <a:gd name="connsiteX82" fmla="*/ 82932 w 3276982"/>
                  <a:gd name="connsiteY82" fmla="*/ 1117600 h 2552700"/>
                  <a:gd name="connsiteX83" fmla="*/ 57532 w 3276982"/>
                  <a:gd name="connsiteY83" fmla="*/ 1054100 h 2552700"/>
                  <a:gd name="connsiteX84" fmla="*/ 32132 w 3276982"/>
                  <a:gd name="connsiteY84" fmla="*/ 965200 h 2552700"/>
                  <a:gd name="connsiteX85" fmla="*/ 82932 w 3276982"/>
                  <a:gd name="connsiteY85" fmla="*/ 857252 h 2552700"/>
                  <a:gd name="connsiteX86" fmla="*/ 165482 w 3276982"/>
                  <a:gd name="connsiteY86" fmla="*/ 838200 h 2552700"/>
                  <a:gd name="connsiteX87" fmla="*/ 165482 w 3276982"/>
                  <a:gd name="connsiteY87" fmla="*/ 762000 h 2552700"/>
                  <a:gd name="connsiteX88" fmla="*/ 222632 w 3276982"/>
                  <a:gd name="connsiteY88" fmla="*/ 698500 h 2552700"/>
                  <a:gd name="connsiteX89" fmla="*/ 324232 w 3276982"/>
                  <a:gd name="connsiteY89" fmla="*/ 628652 h 2552700"/>
                  <a:gd name="connsiteX90" fmla="*/ 400432 w 3276982"/>
                  <a:gd name="connsiteY90" fmla="*/ 660400 h 2552700"/>
                  <a:gd name="connsiteX91" fmla="*/ 457582 w 3276982"/>
                  <a:gd name="connsiteY91" fmla="*/ 641348 h 2552700"/>
                  <a:gd name="connsiteX92" fmla="*/ 470282 w 3276982"/>
                  <a:gd name="connsiteY92" fmla="*/ 596900 h 2552700"/>
                  <a:gd name="connsiteX93" fmla="*/ 495682 w 3276982"/>
                  <a:gd name="connsiteY93" fmla="*/ 552452 h 2552700"/>
                  <a:gd name="connsiteX94" fmla="*/ 571882 w 3276982"/>
                  <a:gd name="connsiteY94" fmla="*/ 533400 h 2552700"/>
                  <a:gd name="connsiteX95" fmla="*/ 660782 w 3276982"/>
                  <a:gd name="connsiteY95" fmla="*/ 514348 h 2552700"/>
                  <a:gd name="connsiteX96" fmla="*/ 705232 w 3276982"/>
                  <a:gd name="connsiteY96" fmla="*/ 520700 h 2552700"/>
                  <a:gd name="connsiteX97" fmla="*/ 825882 w 3276982"/>
                  <a:gd name="connsiteY97" fmla="*/ 482600 h 2552700"/>
                  <a:gd name="connsiteX98" fmla="*/ 870332 w 3276982"/>
                  <a:gd name="connsiteY98" fmla="*/ 596900 h 2552700"/>
                  <a:gd name="connsiteX99" fmla="*/ 959232 w 3276982"/>
                  <a:gd name="connsiteY99" fmla="*/ 628652 h 2552700"/>
                  <a:gd name="connsiteX100" fmla="*/ 1048132 w 3276982"/>
                  <a:gd name="connsiteY100" fmla="*/ 628652 h 2552700"/>
                  <a:gd name="connsiteX101" fmla="*/ 1092582 w 3276982"/>
                  <a:gd name="connsiteY101" fmla="*/ 596900 h 2552700"/>
                  <a:gd name="connsiteX102" fmla="*/ 1168782 w 3276982"/>
                  <a:gd name="connsiteY102" fmla="*/ 482600 h 2552700"/>
                  <a:gd name="connsiteX103" fmla="*/ 1264032 w 3276982"/>
                  <a:gd name="connsiteY103" fmla="*/ 482600 h 2552700"/>
                  <a:gd name="connsiteX104" fmla="*/ 1371982 w 3276982"/>
                  <a:gd name="connsiteY104" fmla="*/ 469900 h 2552700"/>
                  <a:gd name="connsiteX105" fmla="*/ 1422782 w 3276982"/>
                  <a:gd name="connsiteY105" fmla="*/ 450852 h 2552700"/>
                  <a:gd name="connsiteX106" fmla="*/ 1454532 w 3276982"/>
                  <a:gd name="connsiteY106" fmla="*/ 381000 h 2552700"/>
                  <a:gd name="connsiteX107" fmla="*/ 1486282 w 3276982"/>
                  <a:gd name="connsiteY107" fmla="*/ 279400 h 2552700"/>
                  <a:gd name="connsiteX108" fmla="*/ 1638682 w 3276982"/>
                  <a:gd name="connsiteY108" fmla="*/ 266700 h 2552700"/>
                  <a:gd name="connsiteX109" fmla="*/ 1708532 w 3276982"/>
                  <a:gd name="connsiteY109" fmla="*/ 247652 h 2552700"/>
                  <a:gd name="connsiteX110" fmla="*/ 1841882 w 3276982"/>
                  <a:gd name="connsiteY110" fmla="*/ 228600 h 2552700"/>
                  <a:gd name="connsiteX111" fmla="*/ 1930782 w 3276982"/>
                  <a:gd name="connsiteY111" fmla="*/ 254000 h 2552700"/>
                  <a:gd name="connsiteX112" fmla="*/ 1975232 w 3276982"/>
                  <a:gd name="connsiteY112" fmla="*/ 266700 h 2552700"/>
                  <a:gd name="connsiteX113" fmla="*/ 2026032 w 3276982"/>
                  <a:gd name="connsiteY113" fmla="*/ 254000 h 2552700"/>
                  <a:gd name="connsiteX114" fmla="*/ 2070482 w 3276982"/>
                  <a:gd name="connsiteY114" fmla="*/ 273052 h 2552700"/>
                  <a:gd name="connsiteX115" fmla="*/ 2089532 w 3276982"/>
                  <a:gd name="connsiteY115" fmla="*/ 228600 h 2552700"/>
                  <a:gd name="connsiteX116" fmla="*/ 2248282 w 3276982"/>
                  <a:gd name="connsiteY116" fmla="*/ 304800 h 2552700"/>
                  <a:gd name="connsiteX117" fmla="*/ 2305432 w 3276982"/>
                  <a:gd name="connsiteY117" fmla="*/ 317500 h 2552700"/>
                  <a:gd name="connsiteX118" fmla="*/ 2349882 w 3276982"/>
                  <a:gd name="connsiteY118" fmla="*/ 273052 h 2552700"/>
                  <a:gd name="connsiteX119" fmla="*/ 2343532 w 3276982"/>
                  <a:gd name="connsiteY119" fmla="*/ 228600 h 2552700"/>
                  <a:gd name="connsiteX120" fmla="*/ 2375282 w 3276982"/>
                  <a:gd name="connsiteY120" fmla="*/ 146052 h 2552700"/>
                  <a:gd name="connsiteX121" fmla="*/ 2502282 w 3276982"/>
                  <a:gd name="connsiteY121" fmla="*/ 120652 h 2552700"/>
                  <a:gd name="connsiteX122" fmla="*/ 2546732 w 3276982"/>
                  <a:gd name="connsiteY122" fmla="*/ 76200 h 2552700"/>
                  <a:gd name="connsiteX123" fmla="*/ 2635632 w 3276982"/>
                  <a:gd name="connsiteY123" fmla="*/ 63500 h 2552700"/>
                  <a:gd name="connsiteX124" fmla="*/ 2705482 w 3276982"/>
                  <a:gd name="connsiteY124" fmla="*/ 63500 h 2552700"/>
                  <a:gd name="connsiteX125" fmla="*/ 2756282 w 3276982"/>
                  <a:gd name="connsiteY125" fmla="*/ 107948 h 2552700"/>
                  <a:gd name="connsiteX126" fmla="*/ 2781682 w 3276982"/>
                  <a:gd name="connsiteY126" fmla="*/ 63500 h 2552700"/>
                  <a:gd name="connsiteX127" fmla="*/ 2781682 w 3276982"/>
                  <a:gd name="connsiteY127" fmla="*/ 12700 h 255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3276982" h="2552700">
                    <a:moveTo>
                      <a:pt x="2832482" y="0"/>
                    </a:moveTo>
                    <a:lnTo>
                      <a:pt x="2845182" y="50800"/>
                    </a:lnTo>
                    <a:lnTo>
                      <a:pt x="2832482" y="120652"/>
                    </a:lnTo>
                    <a:lnTo>
                      <a:pt x="2826132" y="158748"/>
                    </a:lnTo>
                    <a:lnTo>
                      <a:pt x="2857882" y="209548"/>
                    </a:lnTo>
                    <a:lnTo>
                      <a:pt x="2953132" y="241300"/>
                    </a:lnTo>
                    <a:lnTo>
                      <a:pt x="2953132" y="323852"/>
                    </a:lnTo>
                    <a:lnTo>
                      <a:pt x="2915032" y="361948"/>
                    </a:lnTo>
                    <a:lnTo>
                      <a:pt x="2921382" y="393700"/>
                    </a:lnTo>
                    <a:lnTo>
                      <a:pt x="2864232" y="482600"/>
                    </a:lnTo>
                    <a:lnTo>
                      <a:pt x="2826132" y="736600"/>
                    </a:lnTo>
                    <a:lnTo>
                      <a:pt x="2832482" y="838200"/>
                    </a:lnTo>
                    <a:lnTo>
                      <a:pt x="2832482" y="882652"/>
                    </a:lnTo>
                    <a:lnTo>
                      <a:pt x="2883282" y="914400"/>
                    </a:lnTo>
                    <a:lnTo>
                      <a:pt x="2927732" y="914400"/>
                    </a:lnTo>
                    <a:lnTo>
                      <a:pt x="2972182" y="869948"/>
                    </a:lnTo>
                    <a:lnTo>
                      <a:pt x="3035682" y="1035052"/>
                    </a:lnTo>
                    <a:lnTo>
                      <a:pt x="3162682" y="1098548"/>
                    </a:lnTo>
                    <a:lnTo>
                      <a:pt x="3175382" y="1200148"/>
                    </a:lnTo>
                    <a:lnTo>
                      <a:pt x="3143632" y="1250948"/>
                    </a:lnTo>
                    <a:lnTo>
                      <a:pt x="3061082" y="1327148"/>
                    </a:lnTo>
                    <a:lnTo>
                      <a:pt x="3048382" y="1346200"/>
                    </a:lnTo>
                    <a:lnTo>
                      <a:pt x="3048382" y="1390652"/>
                    </a:lnTo>
                    <a:lnTo>
                      <a:pt x="3067432" y="1416052"/>
                    </a:lnTo>
                    <a:lnTo>
                      <a:pt x="3029332" y="1485900"/>
                    </a:lnTo>
                    <a:lnTo>
                      <a:pt x="3162682" y="1492252"/>
                    </a:lnTo>
                    <a:lnTo>
                      <a:pt x="3156332" y="1530348"/>
                    </a:lnTo>
                    <a:lnTo>
                      <a:pt x="3276982" y="1517652"/>
                    </a:lnTo>
                    <a:lnTo>
                      <a:pt x="3276982" y="1568452"/>
                    </a:lnTo>
                    <a:lnTo>
                      <a:pt x="2972182" y="1714500"/>
                    </a:lnTo>
                    <a:lnTo>
                      <a:pt x="2895982" y="1714500"/>
                    </a:lnTo>
                    <a:lnTo>
                      <a:pt x="2851532" y="1784348"/>
                    </a:lnTo>
                    <a:lnTo>
                      <a:pt x="2794382" y="1758948"/>
                    </a:lnTo>
                    <a:lnTo>
                      <a:pt x="2788032" y="1835148"/>
                    </a:lnTo>
                    <a:lnTo>
                      <a:pt x="2762632" y="1866900"/>
                    </a:lnTo>
                    <a:lnTo>
                      <a:pt x="2705482" y="1854200"/>
                    </a:lnTo>
                    <a:lnTo>
                      <a:pt x="2699132" y="1917700"/>
                    </a:lnTo>
                    <a:lnTo>
                      <a:pt x="2591182" y="2019300"/>
                    </a:lnTo>
                    <a:lnTo>
                      <a:pt x="2457832" y="2082800"/>
                    </a:lnTo>
                    <a:lnTo>
                      <a:pt x="2318132" y="2171700"/>
                    </a:lnTo>
                    <a:lnTo>
                      <a:pt x="2210182" y="2190748"/>
                    </a:lnTo>
                    <a:lnTo>
                      <a:pt x="2121282" y="2266948"/>
                    </a:lnTo>
                    <a:lnTo>
                      <a:pt x="2203832" y="2292348"/>
                    </a:lnTo>
                    <a:lnTo>
                      <a:pt x="2140332" y="2368548"/>
                    </a:lnTo>
                    <a:lnTo>
                      <a:pt x="2133982" y="2451100"/>
                    </a:lnTo>
                    <a:lnTo>
                      <a:pt x="2026032" y="2457452"/>
                    </a:lnTo>
                    <a:lnTo>
                      <a:pt x="1981582" y="2463800"/>
                    </a:lnTo>
                    <a:lnTo>
                      <a:pt x="1975692" y="2540368"/>
                    </a:lnTo>
                    <a:lnTo>
                      <a:pt x="1778382" y="2552700"/>
                    </a:lnTo>
                    <a:lnTo>
                      <a:pt x="1708532" y="2495548"/>
                    </a:lnTo>
                    <a:lnTo>
                      <a:pt x="1638682" y="2495548"/>
                    </a:lnTo>
                    <a:lnTo>
                      <a:pt x="1556132" y="2343148"/>
                    </a:lnTo>
                    <a:lnTo>
                      <a:pt x="1511682" y="2330452"/>
                    </a:lnTo>
                    <a:lnTo>
                      <a:pt x="1498982" y="2279652"/>
                    </a:lnTo>
                    <a:lnTo>
                      <a:pt x="1587882" y="2209800"/>
                    </a:lnTo>
                    <a:lnTo>
                      <a:pt x="1543432" y="2159000"/>
                    </a:lnTo>
                    <a:lnTo>
                      <a:pt x="1543432" y="2089148"/>
                    </a:lnTo>
                    <a:lnTo>
                      <a:pt x="1410082" y="2038348"/>
                    </a:lnTo>
                    <a:lnTo>
                      <a:pt x="1200532" y="2038348"/>
                    </a:lnTo>
                    <a:lnTo>
                      <a:pt x="1225932" y="1949452"/>
                    </a:lnTo>
                    <a:lnTo>
                      <a:pt x="1187832" y="1682748"/>
                    </a:lnTo>
                    <a:lnTo>
                      <a:pt x="1130682" y="1638300"/>
                    </a:lnTo>
                    <a:lnTo>
                      <a:pt x="1130682" y="1543052"/>
                    </a:lnTo>
                    <a:lnTo>
                      <a:pt x="1060832" y="1555748"/>
                    </a:lnTo>
                    <a:lnTo>
                      <a:pt x="1016382" y="1562100"/>
                    </a:lnTo>
                    <a:lnTo>
                      <a:pt x="984632" y="1498600"/>
                    </a:lnTo>
                    <a:lnTo>
                      <a:pt x="908432" y="1524000"/>
                    </a:lnTo>
                    <a:lnTo>
                      <a:pt x="902082" y="1581148"/>
                    </a:lnTo>
                    <a:lnTo>
                      <a:pt x="825882" y="1657348"/>
                    </a:lnTo>
                    <a:lnTo>
                      <a:pt x="654432" y="1625600"/>
                    </a:lnTo>
                    <a:lnTo>
                      <a:pt x="521082" y="1498600"/>
                    </a:lnTo>
                    <a:lnTo>
                      <a:pt x="444882" y="1511300"/>
                    </a:lnTo>
                    <a:lnTo>
                      <a:pt x="387732" y="1504948"/>
                    </a:lnTo>
                    <a:lnTo>
                      <a:pt x="305182" y="1504948"/>
                    </a:lnTo>
                    <a:lnTo>
                      <a:pt x="190882" y="1466852"/>
                    </a:lnTo>
                    <a:lnTo>
                      <a:pt x="89282" y="1454148"/>
                    </a:lnTo>
                    <a:lnTo>
                      <a:pt x="38482" y="1397000"/>
                    </a:lnTo>
                    <a:lnTo>
                      <a:pt x="0" y="1342028"/>
                    </a:lnTo>
                    <a:lnTo>
                      <a:pt x="382" y="1339852"/>
                    </a:lnTo>
                    <a:lnTo>
                      <a:pt x="19432" y="1295400"/>
                    </a:lnTo>
                    <a:lnTo>
                      <a:pt x="82932" y="1244600"/>
                    </a:lnTo>
                    <a:lnTo>
                      <a:pt x="57532" y="1200148"/>
                    </a:lnTo>
                    <a:lnTo>
                      <a:pt x="82932" y="1117600"/>
                    </a:lnTo>
                    <a:lnTo>
                      <a:pt x="57532" y="1054100"/>
                    </a:lnTo>
                    <a:lnTo>
                      <a:pt x="32132" y="965200"/>
                    </a:lnTo>
                    <a:lnTo>
                      <a:pt x="82932" y="857252"/>
                    </a:lnTo>
                    <a:lnTo>
                      <a:pt x="165482" y="838200"/>
                    </a:lnTo>
                    <a:lnTo>
                      <a:pt x="165482" y="762000"/>
                    </a:lnTo>
                    <a:lnTo>
                      <a:pt x="222632" y="698500"/>
                    </a:lnTo>
                    <a:lnTo>
                      <a:pt x="324232" y="628652"/>
                    </a:lnTo>
                    <a:lnTo>
                      <a:pt x="400432" y="660400"/>
                    </a:lnTo>
                    <a:lnTo>
                      <a:pt x="457582" y="641348"/>
                    </a:lnTo>
                    <a:lnTo>
                      <a:pt x="470282" y="596900"/>
                    </a:lnTo>
                    <a:lnTo>
                      <a:pt x="495682" y="552452"/>
                    </a:lnTo>
                    <a:lnTo>
                      <a:pt x="571882" y="533400"/>
                    </a:lnTo>
                    <a:lnTo>
                      <a:pt x="660782" y="514348"/>
                    </a:lnTo>
                    <a:lnTo>
                      <a:pt x="705232" y="520700"/>
                    </a:lnTo>
                    <a:lnTo>
                      <a:pt x="825882" y="482600"/>
                    </a:lnTo>
                    <a:lnTo>
                      <a:pt x="870332" y="596900"/>
                    </a:lnTo>
                    <a:lnTo>
                      <a:pt x="959232" y="628652"/>
                    </a:lnTo>
                    <a:lnTo>
                      <a:pt x="1048132" y="628652"/>
                    </a:lnTo>
                    <a:lnTo>
                      <a:pt x="1092582" y="596900"/>
                    </a:lnTo>
                    <a:lnTo>
                      <a:pt x="1168782" y="482600"/>
                    </a:lnTo>
                    <a:lnTo>
                      <a:pt x="1264032" y="482600"/>
                    </a:lnTo>
                    <a:lnTo>
                      <a:pt x="1371982" y="469900"/>
                    </a:lnTo>
                    <a:lnTo>
                      <a:pt x="1422782" y="450852"/>
                    </a:lnTo>
                    <a:lnTo>
                      <a:pt x="1454532" y="381000"/>
                    </a:lnTo>
                    <a:lnTo>
                      <a:pt x="1486282" y="279400"/>
                    </a:lnTo>
                    <a:lnTo>
                      <a:pt x="1638682" y="266700"/>
                    </a:lnTo>
                    <a:lnTo>
                      <a:pt x="1708532" y="247652"/>
                    </a:lnTo>
                    <a:lnTo>
                      <a:pt x="1841882" y="228600"/>
                    </a:lnTo>
                    <a:lnTo>
                      <a:pt x="1930782" y="254000"/>
                    </a:lnTo>
                    <a:lnTo>
                      <a:pt x="1975232" y="266700"/>
                    </a:lnTo>
                    <a:lnTo>
                      <a:pt x="2026032" y="254000"/>
                    </a:lnTo>
                    <a:lnTo>
                      <a:pt x="2070482" y="273052"/>
                    </a:lnTo>
                    <a:lnTo>
                      <a:pt x="2089532" y="228600"/>
                    </a:lnTo>
                    <a:lnTo>
                      <a:pt x="2248282" y="304800"/>
                    </a:lnTo>
                    <a:lnTo>
                      <a:pt x="2305432" y="317500"/>
                    </a:lnTo>
                    <a:lnTo>
                      <a:pt x="2349882" y="273052"/>
                    </a:lnTo>
                    <a:lnTo>
                      <a:pt x="2343532" y="228600"/>
                    </a:lnTo>
                    <a:lnTo>
                      <a:pt x="2375282" y="146052"/>
                    </a:lnTo>
                    <a:lnTo>
                      <a:pt x="2502282" y="120652"/>
                    </a:lnTo>
                    <a:lnTo>
                      <a:pt x="2546732" y="76200"/>
                    </a:lnTo>
                    <a:lnTo>
                      <a:pt x="2635632" y="63500"/>
                    </a:lnTo>
                    <a:lnTo>
                      <a:pt x="2705482" y="63500"/>
                    </a:lnTo>
                    <a:lnTo>
                      <a:pt x="2756282" y="107948"/>
                    </a:lnTo>
                    <a:lnTo>
                      <a:pt x="2781682" y="63500"/>
                    </a:lnTo>
                    <a:lnTo>
                      <a:pt x="2781682" y="127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4BED6D07-F946-BBB3-F23A-4C3F15C8F9FA}"/>
                  </a:ext>
                </a:extLst>
              </p:cNvPr>
              <p:cNvSpPr/>
              <p:nvPr/>
            </p:nvSpPr>
            <p:spPr>
              <a:xfrm>
                <a:off x="1163220" y="4180858"/>
                <a:ext cx="1589662" cy="858985"/>
              </a:xfrm>
              <a:custGeom>
                <a:avLst/>
                <a:gdLst>
                  <a:gd name="connsiteX0" fmla="*/ 1714500 w 2676928"/>
                  <a:gd name="connsiteY0" fmla="*/ 0 h 1446502"/>
                  <a:gd name="connsiteX1" fmla="*/ 1828800 w 2676928"/>
                  <a:gd name="connsiteY1" fmla="*/ 82550 h 1446502"/>
                  <a:gd name="connsiteX2" fmla="*/ 1809750 w 2676928"/>
                  <a:gd name="connsiteY2" fmla="*/ 158750 h 1446502"/>
                  <a:gd name="connsiteX3" fmla="*/ 1790700 w 2676928"/>
                  <a:gd name="connsiteY3" fmla="*/ 203200 h 1446502"/>
                  <a:gd name="connsiteX4" fmla="*/ 1803400 w 2676928"/>
                  <a:gd name="connsiteY4" fmla="*/ 260350 h 1446502"/>
                  <a:gd name="connsiteX5" fmla="*/ 1835150 w 2676928"/>
                  <a:gd name="connsiteY5" fmla="*/ 279400 h 1446502"/>
                  <a:gd name="connsiteX6" fmla="*/ 1898650 w 2676928"/>
                  <a:gd name="connsiteY6" fmla="*/ 279400 h 1446502"/>
                  <a:gd name="connsiteX7" fmla="*/ 1924050 w 2676928"/>
                  <a:gd name="connsiteY7" fmla="*/ 209550 h 1446502"/>
                  <a:gd name="connsiteX8" fmla="*/ 1962150 w 2676928"/>
                  <a:gd name="connsiteY8" fmla="*/ 209550 h 1446502"/>
                  <a:gd name="connsiteX9" fmla="*/ 2025650 w 2676928"/>
                  <a:gd name="connsiteY9" fmla="*/ 241300 h 1446502"/>
                  <a:gd name="connsiteX10" fmla="*/ 2089150 w 2676928"/>
                  <a:gd name="connsiteY10" fmla="*/ 203200 h 1446502"/>
                  <a:gd name="connsiteX11" fmla="*/ 2127250 w 2676928"/>
                  <a:gd name="connsiteY11" fmla="*/ 228600 h 1446502"/>
                  <a:gd name="connsiteX12" fmla="*/ 2120900 w 2676928"/>
                  <a:gd name="connsiteY12" fmla="*/ 330198 h 1446502"/>
                  <a:gd name="connsiteX13" fmla="*/ 2082800 w 2676928"/>
                  <a:gd name="connsiteY13" fmla="*/ 361950 h 1446502"/>
                  <a:gd name="connsiteX14" fmla="*/ 2114550 w 2676928"/>
                  <a:gd name="connsiteY14" fmla="*/ 419102 h 1446502"/>
                  <a:gd name="connsiteX15" fmla="*/ 2152650 w 2676928"/>
                  <a:gd name="connsiteY15" fmla="*/ 431798 h 1446502"/>
                  <a:gd name="connsiteX16" fmla="*/ 2184400 w 2676928"/>
                  <a:gd name="connsiteY16" fmla="*/ 457198 h 1446502"/>
                  <a:gd name="connsiteX17" fmla="*/ 2266950 w 2676928"/>
                  <a:gd name="connsiteY17" fmla="*/ 469902 h 1446502"/>
                  <a:gd name="connsiteX18" fmla="*/ 2374900 w 2676928"/>
                  <a:gd name="connsiteY18" fmla="*/ 571502 h 1446502"/>
                  <a:gd name="connsiteX19" fmla="*/ 2438400 w 2676928"/>
                  <a:gd name="connsiteY19" fmla="*/ 565150 h 1446502"/>
                  <a:gd name="connsiteX20" fmla="*/ 2501900 w 2676928"/>
                  <a:gd name="connsiteY20" fmla="*/ 533398 h 1446502"/>
                  <a:gd name="connsiteX21" fmla="*/ 2533650 w 2676928"/>
                  <a:gd name="connsiteY21" fmla="*/ 641350 h 1446502"/>
                  <a:gd name="connsiteX22" fmla="*/ 2565400 w 2676928"/>
                  <a:gd name="connsiteY22" fmla="*/ 685798 h 1446502"/>
                  <a:gd name="connsiteX23" fmla="*/ 2676928 w 2676928"/>
                  <a:gd name="connsiteY23" fmla="*/ 731106 h 1446502"/>
                  <a:gd name="connsiteX24" fmla="*/ 2647950 w 2676928"/>
                  <a:gd name="connsiteY24" fmla="*/ 806450 h 1446502"/>
                  <a:gd name="connsiteX25" fmla="*/ 2654300 w 2676928"/>
                  <a:gd name="connsiteY25" fmla="*/ 850902 h 1446502"/>
                  <a:gd name="connsiteX26" fmla="*/ 2609850 w 2676928"/>
                  <a:gd name="connsiteY26" fmla="*/ 895350 h 1446502"/>
                  <a:gd name="connsiteX27" fmla="*/ 2552700 w 2676928"/>
                  <a:gd name="connsiteY27" fmla="*/ 882650 h 1446502"/>
                  <a:gd name="connsiteX28" fmla="*/ 2393950 w 2676928"/>
                  <a:gd name="connsiteY28" fmla="*/ 806450 h 1446502"/>
                  <a:gd name="connsiteX29" fmla="*/ 2374900 w 2676928"/>
                  <a:gd name="connsiteY29" fmla="*/ 850902 h 1446502"/>
                  <a:gd name="connsiteX30" fmla="*/ 2330450 w 2676928"/>
                  <a:gd name="connsiteY30" fmla="*/ 831850 h 1446502"/>
                  <a:gd name="connsiteX31" fmla="*/ 2279650 w 2676928"/>
                  <a:gd name="connsiteY31" fmla="*/ 844550 h 1446502"/>
                  <a:gd name="connsiteX32" fmla="*/ 2235200 w 2676928"/>
                  <a:gd name="connsiteY32" fmla="*/ 831850 h 1446502"/>
                  <a:gd name="connsiteX33" fmla="*/ 2146300 w 2676928"/>
                  <a:gd name="connsiteY33" fmla="*/ 806450 h 1446502"/>
                  <a:gd name="connsiteX34" fmla="*/ 2012950 w 2676928"/>
                  <a:gd name="connsiteY34" fmla="*/ 825502 h 1446502"/>
                  <a:gd name="connsiteX35" fmla="*/ 1943100 w 2676928"/>
                  <a:gd name="connsiteY35" fmla="*/ 844550 h 1446502"/>
                  <a:gd name="connsiteX36" fmla="*/ 1790700 w 2676928"/>
                  <a:gd name="connsiteY36" fmla="*/ 857250 h 1446502"/>
                  <a:gd name="connsiteX37" fmla="*/ 1758950 w 2676928"/>
                  <a:gd name="connsiteY37" fmla="*/ 958850 h 1446502"/>
                  <a:gd name="connsiteX38" fmla="*/ 1727200 w 2676928"/>
                  <a:gd name="connsiteY38" fmla="*/ 1028702 h 1446502"/>
                  <a:gd name="connsiteX39" fmla="*/ 1676400 w 2676928"/>
                  <a:gd name="connsiteY39" fmla="*/ 1047750 h 1446502"/>
                  <a:gd name="connsiteX40" fmla="*/ 1568450 w 2676928"/>
                  <a:gd name="connsiteY40" fmla="*/ 1060450 h 1446502"/>
                  <a:gd name="connsiteX41" fmla="*/ 1473200 w 2676928"/>
                  <a:gd name="connsiteY41" fmla="*/ 1060450 h 1446502"/>
                  <a:gd name="connsiteX42" fmla="*/ 1397000 w 2676928"/>
                  <a:gd name="connsiteY42" fmla="*/ 1174750 h 1446502"/>
                  <a:gd name="connsiteX43" fmla="*/ 1352550 w 2676928"/>
                  <a:gd name="connsiteY43" fmla="*/ 1206502 h 1446502"/>
                  <a:gd name="connsiteX44" fmla="*/ 1263650 w 2676928"/>
                  <a:gd name="connsiteY44" fmla="*/ 1206502 h 1446502"/>
                  <a:gd name="connsiteX45" fmla="*/ 1174750 w 2676928"/>
                  <a:gd name="connsiteY45" fmla="*/ 1174750 h 1446502"/>
                  <a:gd name="connsiteX46" fmla="*/ 1130300 w 2676928"/>
                  <a:gd name="connsiteY46" fmla="*/ 1060450 h 1446502"/>
                  <a:gd name="connsiteX47" fmla="*/ 1009650 w 2676928"/>
                  <a:gd name="connsiteY47" fmla="*/ 1098550 h 1446502"/>
                  <a:gd name="connsiteX48" fmla="*/ 965200 w 2676928"/>
                  <a:gd name="connsiteY48" fmla="*/ 1092198 h 1446502"/>
                  <a:gd name="connsiteX49" fmla="*/ 876300 w 2676928"/>
                  <a:gd name="connsiteY49" fmla="*/ 1111250 h 1446502"/>
                  <a:gd name="connsiteX50" fmla="*/ 800100 w 2676928"/>
                  <a:gd name="connsiteY50" fmla="*/ 1130302 h 1446502"/>
                  <a:gd name="connsiteX51" fmla="*/ 774700 w 2676928"/>
                  <a:gd name="connsiteY51" fmla="*/ 1174750 h 1446502"/>
                  <a:gd name="connsiteX52" fmla="*/ 762000 w 2676928"/>
                  <a:gd name="connsiteY52" fmla="*/ 1219198 h 1446502"/>
                  <a:gd name="connsiteX53" fmla="*/ 704850 w 2676928"/>
                  <a:gd name="connsiteY53" fmla="*/ 1238250 h 1446502"/>
                  <a:gd name="connsiteX54" fmla="*/ 628650 w 2676928"/>
                  <a:gd name="connsiteY54" fmla="*/ 1206502 h 1446502"/>
                  <a:gd name="connsiteX55" fmla="*/ 527050 w 2676928"/>
                  <a:gd name="connsiteY55" fmla="*/ 1276350 h 1446502"/>
                  <a:gd name="connsiteX56" fmla="*/ 469900 w 2676928"/>
                  <a:gd name="connsiteY56" fmla="*/ 1339850 h 1446502"/>
                  <a:gd name="connsiteX57" fmla="*/ 469900 w 2676928"/>
                  <a:gd name="connsiteY57" fmla="*/ 1416050 h 1446502"/>
                  <a:gd name="connsiteX58" fmla="*/ 387350 w 2676928"/>
                  <a:gd name="connsiteY58" fmla="*/ 1435102 h 1446502"/>
                  <a:gd name="connsiteX59" fmla="*/ 381986 w 2676928"/>
                  <a:gd name="connsiteY59" fmla="*/ 1446502 h 1446502"/>
                  <a:gd name="connsiteX60" fmla="*/ 311150 w 2676928"/>
                  <a:gd name="connsiteY60" fmla="*/ 1377950 h 1446502"/>
                  <a:gd name="connsiteX61" fmla="*/ 234950 w 2676928"/>
                  <a:gd name="connsiteY61" fmla="*/ 1403350 h 1446502"/>
                  <a:gd name="connsiteX62" fmla="*/ 222250 w 2676928"/>
                  <a:gd name="connsiteY62" fmla="*/ 1377950 h 1446502"/>
                  <a:gd name="connsiteX63" fmla="*/ 171450 w 2676928"/>
                  <a:gd name="connsiteY63" fmla="*/ 1371598 h 1446502"/>
                  <a:gd name="connsiteX64" fmla="*/ 127000 w 2676928"/>
                  <a:gd name="connsiteY64" fmla="*/ 1339850 h 1446502"/>
                  <a:gd name="connsiteX65" fmla="*/ 190500 w 2676928"/>
                  <a:gd name="connsiteY65" fmla="*/ 1282702 h 1446502"/>
                  <a:gd name="connsiteX66" fmla="*/ 209550 w 2676928"/>
                  <a:gd name="connsiteY66" fmla="*/ 1073150 h 1446502"/>
                  <a:gd name="connsiteX67" fmla="*/ 190500 w 2676928"/>
                  <a:gd name="connsiteY67" fmla="*/ 1035050 h 1446502"/>
                  <a:gd name="connsiteX68" fmla="*/ 222250 w 2676928"/>
                  <a:gd name="connsiteY68" fmla="*/ 965198 h 1446502"/>
                  <a:gd name="connsiteX69" fmla="*/ 254000 w 2676928"/>
                  <a:gd name="connsiteY69" fmla="*/ 781050 h 1446502"/>
                  <a:gd name="connsiteX70" fmla="*/ 215900 w 2676928"/>
                  <a:gd name="connsiteY70" fmla="*/ 736598 h 1446502"/>
                  <a:gd name="connsiteX71" fmla="*/ 107950 w 2676928"/>
                  <a:gd name="connsiteY71" fmla="*/ 628650 h 1446502"/>
                  <a:gd name="connsiteX72" fmla="*/ 0 w 2676928"/>
                  <a:gd name="connsiteY72" fmla="*/ 533398 h 1446502"/>
                  <a:gd name="connsiteX73" fmla="*/ 82550 w 2676928"/>
                  <a:gd name="connsiteY73" fmla="*/ 539750 h 1446502"/>
                  <a:gd name="connsiteX74" fmla="*/ 139700 w 2676928"/>
                  <a:gd name="connsiteY74" fmla="*/ 571502 h 1446502"/>
                  <a:gd name="connsiteX75" fmla="*/ 222250 w 2676928"/>
                  <a:gd name="connsiteY75" fmla="*/ 609598 h 1446502"/>
                  <a:gd name="connsiteX76" fmla="*/ 298450 w 2676928"/>
                  <a:gd name="connsiteY76" fmla="*/ 603250 h 1446502"/>
                  <a:gd name="connsiteX77" fmla="*/ 406400 w 2676928"/>
                  <a:gd name="connsiteY77" fmla="*/ 615950 h 1446502"/>
                  <a:gd name="connsiteX78" fmla="*/ 431800 w 2676928"/>
                  <a:gd name="connsiteY78" fmla="*/ 615950 h 1446502"/>
                  <a:gd name="connsiteX79" fmla="*/ 571500 w 2676928"/>
                  <a:gd name="connsiteY79" fmla="*/ 457198 h 1446502"/>
                  <a:gd name="connsiteX80" fmla="*/ 666750 w 2676928"/>
                  <a:gd name="connsiteY80" fmla="*/ 393702 h 1446502"/>
                  <a:gd name="connsiteX81" fmla="*/ 774700 w 2676928"/>
                  <a:gd name="connsiteY81" fmla="*/ 304798 h 1446502"/>
                  <a:gd name="connsiteX82" fmla="*/ 863600 w 2676928"/>
                  <a:gd name="connsiteY82" fmla="*/ 285750 h 1446502"/>
                  <a:gd name="connsiteX83" fmla="*/ 990600 w 2676928"/>
                  <a:gd name="connsiteY83" fmla="*/ 184150 h 1446502"/>
                  <a:gd name="connsiteX84" fmla="*/ 1009650 w 2676928"/>
                  <a:gd name="connsiteY84" fmla="*/ 146050 h 1446502"/>
                  <a:gd name="connsiteX85" fmla="*/ 984250 w 2676928"/>
                  <a:gd name="connsiteY85" fmla="*/ 88900 h 1446502"/>
                  <a:gd name="connsiteX86" fmla="*/ 1079500 w 2676928"/>
                  <a:gd name="connsiteY86" fmla="*/ 88900 h 1446502"/>
                  <a:gd name="connsiteX87" fmla="*/ 1149350 w 2676928"/>
                  <a:gd name="connsiteY87" fmla="*/ 76200 h 1446502"/>
                  <a:gd name="connsiteX88" fmla="*/ 1276350 w 2676928"/>
                  <a:gd name="connsiteY88" fmla="*/ 146050 h 1446502"/>
                  <a:gd name="connsiteX89" fmla="*/ 1327150 w 2676928"/>
                  <a:gd name="connsiteY89" fmla="*/ 165100 h 1446502"/>
                  <a:gd name="connsiteX90" fmla="*/ 1492250 w 2676928"/>
                  <a:gd name="connsiteY90" fmla="*/ 184150 h 1446502"/>
                  <a:gd name="connsiteX91" fmla="*/ 1638300 w 2676928"/>
                  <a:gd name="connsiteY91" fmla="*/ 165100 h 1446502"/>
                  <a:gd name="connsiteX92" fmla="*/ 1606550 w 2676928"/>
                  <a:gd name="connsiteY92" fmla="*/ 120650 h 1446502"/>
                  <a:gd name="connsiteX93" fmla="*/ 1663700 w 2676928"/>
                  <a:gd name="connsiteY93" fmla="*/ 101600 h 1446502"/>
                  <a:gd name="connsiteX94" fmla="*/ 1695450 w 2676928"/>
                  <a:gd name="connsiteY94" fmla="*/ 82550 h 1446502"/>
                  <a:gd name="connsiteX95" fmla="*/ 1695450 w 2676928"/>
                  <a:gd name="connsiteY95" fmla="*/ 31750 h 1446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2676928" h="1446502">
                    <a:moveTo>
                      <a:pt x="1714500" y="0"/>
                    </a:moveTo>
                    <a:lnTo>
                      <a:pt x="1828800" y="82550"/>
                    </a:lnTo>
                    <a:lnTo>
                      <a:pt x="1809750" y="158750"/>
                    </a:lnTo>
                    <a:lnTo>
                      <a:pt x="1790700" y="203200"/>
                    </a:lnTo>
                    <a:lnTo>
                      <a:pt x="1803400" y="260350"/>
                    </a:lnTo>
                    <a:lnTo>
                      <a:pt x="1835150" y="279400"/>
                    </a:lnTo>
                    <a:lnTo>
                      <a:pt x="1898650" y="279400"/>
                    </a:lnTo>
                    <a:lnTo>
                      <a:pt x="1924050" y="209550"/>
                    </a:lnTo>
                    <a:lnTo>
                      <a:pt x="1962150" y="209550"/>
                    </a:lnTo>
                    <a:lnTo>
                      <a:pt x="2025650" y="241300"/>
                    </a:lnTo>
                    <a:lnTo>
                      <a:pt x="2089150" y="203200"/>
                    </a:lnTo>
                    <a:lnTo>
                      <a:pt x="2127250" y="228600"/>
                    </a:lnTo>
                    <a:lnTo>
                      <a:pt x="2120900" y="330198"/>
                    </a:lnTo>
                    <a:lnTo>
                      <a:pt x="2082800" y="361950"/>
                    </a:lnTo>
                    <a:lnTo>
                      <a:pt x="2114550" y="419102"/>
                    </a:lnTo>
                    <a:lnTo>
                      <a:pt x="2152650" y="431798"/>
                    </a:lnTo>
                    <a:lnTo>
                      <a:pt x="2184400" y="457198"/>
                    </a:lnTo>
                    <a:lnTo>
                      <a:pt x="2266950" y="469902"/>
                    </a:lnTo>
                    <a:lnTo>
                      <a:pt x="2374900" y="571502"/>
                    </a:lnTo>
                    <a:lnTo>
                      <a:pt x="2438400" y="565150"/>
                    </a:lnTo>
                    <a:lnTo>
                      <a:pt x="2501900" y="533398"/>
                    </a:lnTo>
                    <a:lnTo>
                      <a:pt x="2533650" y="641350"/>
                    </a:lnTo>
                    <a:lnTo>
                      <a:pt x="2565400" y="685798"/>
                    </a:lnTo>
                    <a:lnTo>
                      <a:pt x="2676928" y="731106"/>
                    </a:lnTo>
                    <a:lnTo>
                      <a:pt x="2647950" y="806450"/>
                    </a:lnTo>
                    <a:lnTo>
                      <a:pt x="2654300" y="850902"/>
                    </a:lnTo>
                    <a:lnTo>
                      <a:pt x="2609850" y="895350"/>
                    </a:lnTo>
                    <a:lnTo>
                      <a:pt x="2552700" y="882650"/>
                    </a:lnTo>
                    <a:lnTo>
                      <a:pt x="2393950" y="806450"/>
                    </a:lnTo>
                    <a:lnTo>
                      <a:pt x="2374900" y="850902"/>
                    </a:lnTo>
                    <a:lnTo>
                      <a:pt x="2330450" y="831850"/>
                    </a:lnTo>
                    <a:lnTo>
                      <a:pt x="2279650" y="844550"/>
                    </a:lnTo>
                    <a:lnTo>
                      <a:pt x="2235200" y="831850"/>
                    </a:lnTo>
                    <a:lnTo>
                      <a:pt x="2146300" y="806450"/>
                    </a:lnTo>
                    <a:lnTo>
                      <a:pt x="2012950" y="825502"/>
                    </a:lnTo>
                    <a:lnTo>
                      <a:pt x="1943100" y="844550"/>
                    </a:lnTo>
                    <a:lnTo>
                      <a:pt x="1790700" y="857250"/>
                    </a:lnTo>
                    <a:lnTo>
                      <a:pt x="1758950" y="958850"/>
                    </a:lnTo>
                    <a:lnTo>
                      <a:pt x="1727200" y="1028702"/>
                    </a:lnTo>
                    <a:lnTo>
                      <a:pt x="1676400" y="1047750"/>
                    </a:lnTo>
                    <a:lnTo>
                      <a:pt x="1568450" y="1060450"/>
                    </a:lnTo>
                    <a:lnTo>
                      <a:pt x="1473200" y="1060450"/>
                    </a:lnTo>
                    <a:lnTo>
                      <a:pt x="1397000" y="1174750"/>
                    </a:lnTo>
                    <a:lnTo>
                      <a:pt x="1352550" y="1206502"/>
                    </a:lnTo>
                    <a:lnTo>
                      <a:pt x="1263650" y="1206502"/>
                    </a:lnTo>
                    <a:lnTo>
                      <a:pt x="1174750" y="1174750"/>
                    </a:lnTo>
                    <a:lnTo>
                      <a:pt x="1130300" y="1060450"/>
                    </a:lnTo>
                    <a:lnTo>
                      <a:pt x="1009650" y="1098550"/>
                    </a:lnTo>
                    <a:lnTo>
                      <a:pt x="965200" y="1092198"/>
                    </a:lnTo>
                    <a:lnTo>
                      <a:pt x="876300" y="1111250"/>
                    </a:lnTo>
                    <a:lnTo>
                      <a:pt x="800100" y="1130302"/>
                    </a:lnTo>
                    <a:lnTo>
                      <a:pt x="774700" y="1174750"/>
                    </a:lnTo>
                    <a:lnTo>
                      <a:pt x="762000" y="1219198"/>
                    </a:lnTo>
                    <a:lnTo>
                      <a:pt x="704850" y="1238250"/>
                    </a:lnTo>
                    <a:lnTo>
                      <a:pt x="628650" y="1206502"/>
                    </a:lnTo>
                    <a:lnTo>
                      <a:pt x="527050" y="1276350"/>
                    </a:lnTo>
                    <a:lnTo>
                      <a:pt x="469900" y="1339850"/>
                    </a:lnTo>
                    <a:lnTo>
                      <a:pt x="469900" y="1416050"/>
                    </a:lnTo>
                    <a:lnTo>
                      <a:pt x="387350" y="1435102"/>
                    </a:lnTo>
                    <a:lnTo>
                      <a:pt x="381986" y="1446502"/>
                    </a:lnTo>
                    <a:lnTo>
                      <a:pt x="311150" y="1377950"/>
                    </a:lnTo>
                    <a:lnTo>
                      <a:pt x="234950" y="1403350"/>
                    </a:lnTo>
                    <a:lnTo>
                      <a:pt x="222250" y="1377950"/>
                    </a:lnTo>
                    <a:lnTo>
                      <a:pt x="171450" y="1371598"/>
                    </a:lnTo>
                    <a:lnTo>
                      <a:pt x="127000" y="1339850"/>
                    </a:lnTo>
                    <a:lnTo>
                      <a:pt x="190500" y="1282702"/>
                    </a:lnTo>
                    <a:lnTo>
                      <a:pt x="209550" y="1073150"/>
                    </a:lnTo>
                    <a:lnTo>
                      <a:pt x="190500" y="1035050"/>
                    </a:lnTo>
                    <a:lnTo>
                      <a:pt x="222250" y="965198"/>
                    </a:lnTo>
                    <a:lnTo>
                      <a:pt x="254000" y="781050"/>
                    </a:lnTo>
                    <a:lnTo>
                      <a:pt x="215900" y="736598"/>
                    </a:lnTo>
                    <a:lnTo>
                      <a:pt x="107950" y="628650"/>
                    </a:lnTo>
                    <a:lnTo>
                      <a:pt x="0" y="533398"/>
                    </a:lnTo>
                    <a:lnTo>
                      <a:pt x="82550" y="539750"/>
                    </a:lnTo>
                    <a:lnTo>
                      <a:pt x="139700" y="571502"/>
                    </a:lnTo>
                    <a:lnTo>
                      <a:pt x="222250" y="609598"/>
                    </a:lnTo>
                    <a:lnTo>
                      <a:pt x="298450" y="603250"/>
                    </a:lnTo>
                    <a:lnTo>
                      <a:pt x="406400" y="615950"/>
                    </a:lnTo>
                    <a:lnTo>
                      <a:pt x="431800" y="615950"/>
                    </a:lnTo>
                    <a:lnTo>
                      <a:pt x="571500" y="457198"/>
                    </a:lnTo>
                    <a:lnTo>
                      <a:pt x="666750" y="393702"/>
                    </a:lnTo>
                    <a:lnTo>
                      <a:pt x="774700" y="304798"/>
                    </a:lnTo>
                    <a:lnTo>
                      <a:pt x="863600" y="285750"/>
                    </a:lnTo>
                    <a:lnTo>
                      <a:pt x="990600" y="184150"/>
                    </a:lnTo>
                    <a:lnTo>
                      <a:pt x="1009650" y="146050"/>
                    </a:lnTo>
                    <a:lnTo>
                      <a:pt x="984250" y="88900"/>
                    </a:lnTo>
                    <a:lnTo>
                      <a:pt x="1079500" y="88900"/>
                    </a:lnTo>
                    <a:lnTo>
                      <a:pt x="1149350" y="76200"/>
                    </a:lnTo>
                    <a:lnTo>
                      <a:pt x="1276350" y="146050"/>
                    </a:lnTo>
                    <a:lnTo>
                      <a:pt x="1327150" y="165100"/>
                    </a:lnTo>
                    <a:lnTo>
                      <a:pt x="1492250" y="184150"/>
                    </a:lnTo>
                    <a:lnTo>
                      <a:pt x="1638300" y="165100"/>
                    </a:lnTo>
                    <a:lnTo>
                      <a:pt x="1606550" y="120650"/>
                    </a:lnTo>
                    <a:lnTo>
                      <a:pt x="1663700" y="101600"/>
                    </a:lnTo>
                    <a:lnTo>
                      <a:pt x="1695450" y="82550"/>
                    </a:lnTo>
                    <a:lnTo>
                      <a:pt x="1695450" y="3175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E29D74D3-A732-9C00-12E7-97F132948641}"/>
                  </a:ext>
                </a:extLst>
              </p:cNvPr>
              <p:cNvSpPr/>
              <p:nvPr/>
            </p:nvSpPr>
            <p:spPr>
              <a:xfrm>
                <a:off x="670561" y="4979165"/>
                <a:ext cx="722679" cy="480015"/>
              </a:xfrm>
              <a:custGeom>
                <a:avLst/>
                <a:gdLst>
                  <a:gd name="connsiteX0" fmla="*/ 976835 w 976835"/>
                  <a:gd name="connsiteY0" fmla="*/ 435770 h 480015"/>
                  <a:gd name="connsiteX1" fmla="*/ 976833 w 976835"/>
                  <a:gd name="connsiteY1" fmla="*/ 435772 h 480015"/>
                  <a:gd name="connsiteX2" fmla="*/ 937618 w 976835"/>
                  <a:gd name="connsiteY2" fmla="*/ 442307 h 480015"/>
                  <a:gd name="connsiteX3" fmla="*/ 571790 w 976835"/>
                  <a:gd name="connsiteY3" fmla="*/ 0 h 480015"/>
                  <a:gd name="connsiteX4" fmla="*/ 594469 w 976835"/>
                  <a:gd name="connsiteY4" fmla="*/ 16198 h 480015"/>
                  <a:gd name="connsiteX5" fmla="*/ 624636 w 976835"/>
                  <a:gd name="connsiteY5" fmla="*/ 19970 h 480015"/>
                  <a:gd name="connsiteX6" fmla="*/ 632178 w 976835"/>
                  <a:gd name="connsiteY6" fmla="*/ 35053 h 480015"/>
                  <a:gd name="connsiteX7" fmla="*/ 677428 w 976835"/>
                  <a:gd name="connsiteY7" fmla="*/ 19970 h 480015"/>
                  <a:gd name="connsiteX8" fmla="*/ 719493 w 976835"/>
                  <a:gd name="connsiteY8" fmla="*/ 60679 h 480015"/>
                  <a:gd name="connsiteX9" fmla="*/ 692512 w 976835"/>
                  <a:gd name="connsiteY9" fmla="*/ 118012 h 480015"/>
                  <a:gd name="connsiteX10" fmla="*/ 707595 w 976835"/>
                  <a:gd name="connsiteY10" fmla="*/ 170804 h 480015"/>
                  <a:gd name="connsiteX11" fmla="*/ 722679 w 976835"/>
                  <a:gd name="connsiteY11" fmla="*/ 208513 h 480015"/>
                  <a:gd name="connsiteX12" fmla="*/ 707595 w 976835"/>
                  <a:gd name="connsiteY12" fmla="*/ 257533 h 480015"/>
                  <a:gd name="connsiteX13" fmla="*/ 722679 w 976835"/>
                  <a:gd name="connsiteY13" fmla="*/ 283930 h 480015"/>
                  <a:gd name="connsiteX14" fmla="*/ 684970 w 976835"/>
                  <a:gd name="connsiteY14" fmla="*/ 314097 h 480015"/>
                  <a:gd name="connsiteX15" fmla="*/ 673658 w 976835"/>
                  <a:gd name="connsiteY15" fmla="*/ 340494 h 480015"/>
                  <a:gd name="connsiteX16" fmla="*/ 673431 w 976835"/>
                  <a:gd name="connsiteY16" fmla="*/ 341787 h 480015"/>
                  <a:gd name="connsiteX17" fmla="*/ 669887 w 976835"/>
                  <a:gd name="connsiteY17" fmla="*/ 336722 h 480015"/>
                  <a:gd name="connsiteX18" fmla="*/ 624636 w 976835"/>
                  <a:gd name="connsiteY18" fmla="*/ 355578 h 480015"/>
                  <a:gd name="connsiteX19" fmla="*/ 571844 w 976835"/>
                  <a:gd name="connsiteY19" fmla="*/ 344264 h 480015"/>
                  <a:gd name="connsiteX20" fmla="*/ 526594 w 976835"/>
                  <a:gd name="connsiteY20" fmla="*/ 370661 h 480015"/>
                  <a:gd name="connsiteX21" fmla="*/ 458718 w 976835"/>
                  <a:gd name="connsiteY21" fmla="*/ 340494 h 480015"/>
                  <a:gd name="connsiteX22" fmla="*/ 379530 w 976835"/>
                  <a:gd name="connsiteY22" fmla="*/ 449848 h 480015"/>
                  <a:gd name="connsiteX23" fmla="*/ 262633 w 976835"/>
                  <a:gd name="connsiteY23" fmla="*/ 442307 h 480015"/>
                  <a:gd name="connsiteX24" fmla="*/ 209841 w 976835"/>
                  <a:gd name="connsiteY24" fmla="*/ 423451 h 480015"/>
                  <a:gd name="connsiteX25" fmla="*/ 187216 w 976835"/>
                  <a:gd name="connsiteY25" fmla="*/ 449848 h 480015"/>
                  <a:gd name="connsiteX26" fmla="*/ 130653 w 976835"/>
                  <a:gd name="connsiteY26" fmla="*/ 434765 h 480015"/>
                  <a:gd name="connsiteX27" fmla="*/ 70319 w 976835"/>
                  <a:gd name="connsiteY27" fmla="*/ 480015 h 480015"/>
                  <a:gd name="connsiteX28" fmla="*/ 0 w 976835"/>
                  <a:gd name="connsiteY28" fmla="*/ 461671 h 480015"/>
                  <a:gd name="connsiteX29" fmla="*/ 0 w 976835"/>
                  <a:gd name="connsiteY29" fmla="*/ 132530 h 480015"/>
                  <a:gd name="connsiteX30" fmla="*/ 62777 w 976835"/>
                  <a:gd name="connsiteY30" fmla="*/ 125554 h 480015"/>
                  <a:gd name="connsiteX31" fmla="*/ 243779 w 976835"/>
                  <a:gd name="connsiteY31" fmla="*/ 106698 h 480015"/>
                  <a:gd name="connsiteX32" fmla="*/ 387072 w 976835"/>
                  <a:gd name="connsiteY32" fmla="*/ 148179 h 480015"/>
                  <a:gd name="connsiteX33" fmla="*/ 451177 w 976835"/>
                  <a:gd name="connsiteY33" fmla="*/ 87845 h 480015"/>
                  <a:gd name="connsiteX34" fmla="*/ 496427 w 976835"/>
                  <a:gd name="connsiteY34" fmla="*/ 31281 h 480015"/>
                  <a:gd name="connsiteX35" fmla="*/ 568073 w 976835"/>
                  <a:gd name="connsiteY35" fmla="*/ 1114 h 480015"/>
                  <a:gd name="connsiteX0" fmla="*/ 937618 w 976833"/>
                  <a:gd name="connsiteY0" fmla="*/ 442307 h 480015"/>
                  <a:gd name="connsiteX1" fmla="*/ 976833 w 976833"/>
                  <a:gd name="connsiteY1" fmla="*/ 435772 h 480015"/>
                  <a:gd name="connsiteX2" fmla="*/ 937618 w 976833"/>
                  <a:gd name="connsiteY2" fmla="*/ 442307 h 480015"/>
                  <a:gd name="connsiteX3" fmla="*/ 571790 w 976833"/>
                  <a:gd name="connsiteY3" fmla="*/ 0 h 480015"/>
                  <a:gd name="connsiteX4" fmla="*/ 594469 w 976833"/>
                  <a:gd name="connsiteY4" fmla="*/ 16198 h 480015"/>
                  <a:gd name="connsiteX5" fmla="*/ 624636 w 976833"/>
                  <a:gd name="connsiteY5" fmla="*/ 19970 h 480015"/>
                  <a:gd name="connsiteX6" fmla="*/ 632178 w 976833"/>
                  <a:gd name="connsiteY6" fmla="*/ 35053 h 480015"/>
                  <a:gd name="connsiteX7" fmla="*/ 677428 w 976833"/>
                  <a:gd name="connsiteY7" fmla="*/ 19970 h 480015"/>
                  <a:gd name="connsiteX8" fmla="*/ 719493 w 976833"/>
                  <a:gd name="connsiteY8" fmla="*/ 60679 h 480015"/>
                  <a:gd name="connsiteX9" fmla="*/ 692512 w 976833"/>
                  <a:gd name="connsiteY9" fmla="*/ 118012 h 480015"/>
                  <a:gd name="connsiteX10" fmla="*/ 707595 w 976833"/>
                  <a:gd name="connsiteY10" fmla="*/ 170804 h 480015"/>
                  <a:gd name="connsiteX11" fmla="*/ 722679 w 976833"/>
                  <a:gd name="connsiteY11" fmla="*/ 208513 h 480015"/>
                  <a:gd name="connsiteX12" fmla="*/ 707595 w 976833"/>
                  <a:gd name="connsiteY12" fmla="*/ 257533 h 480015"/>
                  <a:gd name="connsiteX13" fmla="*/ 722679 w 976833"/>
                  <a:gd name="connsiteY13" fmla="*/ 283930 h 480015"/>
                  <a:gd name="connsiteX14" fmla="*/ 684970 w 976833"/>
                  <a:gd name="connsiteY14" fmla="*/ 314097 h 480015"/>
                  <a:gd name="connsiteX15" fmla="*/ 673658 w 976833"/>
                  <a:gd name="connsiteY15" fmla="*/ 340494 h 480015"/>
                  <a:gd name="connsiteX16" fmla="*/ 673431 w 976833"/>
                  <a:gd name="connsiteY16" fmla="*/ 341787 h 480015"/>
                  <a:gd name="connsiteX17" fmla="*/ 669887 w 976833"/>
                  <a:gd name="connsiteY17" fmla="*/ 336722 h 480015"/>
                  <a:gd name="connsiteX18" fmla="*/ 624636 w 976833"/>
                  <a:gd name="connsiteY18" fmla="*/ 355578 h 480015"/>
                  <a:gd name="connsiteX19" fmla="*/ 571844 w 976833"/>
                  <a:gd name="connsiteY19" fmla="*/ 344264 h 480015"/>
                  <a:gd name="connsiteX20" fmla="*/ 526594 w 976833"/>
                  <a:gd name="connsiteY20" fmla="*/ 370661 h 480015"/>
                  <a:gd name="connsiteX21" fmla="*/ 458718 w 976833"/>
                  <a:gd name="connsiteY21" fmla="*/ 340494 h 480015"/>
                  <a:gd name="connsiteX22" fmla="*/ 379530 w 976833"/>
                  <a:gd name="connsiteY22" fmla="*/ 449848 h 480015"/>
                  <a:gd name="connsiteX23" fmla="*/ 262633 w 976833"/>
                  <a:gd name="connsiteY23" fmla="*/ 442307 h 480015"/>
                  <a:gd name="connsiteX24" fmla="*/ 209841 w 976833"/>
                  <a:gd name="connsiteY24" fmla="*/ 423451 h 480015"/>
                  <a:gd name="connsiteX25" fmla="*/ 187216 w 976833"/>
                  <a:gd name="connsiteY25" fmla="*/ 449848 h 480015"/>
                  <a:gd name="connsiteX26" fmla="*/ 130653 w 976833"/>
                  <a:gd name="connsiteY26" fmla="*/ 434765 h 480015"/>
                  <a:gd name="connsiteX27" fmla="*/ 70319 w 976833"/>
                  <a:gd name="connsiteY27" fmla="*/ 480015 h 480015"/>
                  <a:gd name="connsiteX28" fmla="*/ 0 w 976833"/>
                  <a:gd name="connsiteY28" fmla="*/ 461671 h 480015"/>
                  <a:gd name="connsiteX29" fmla="*/ 0 w 976833"/>
                  <a:gd name="connsiteY29" fmla="*/ 132530 h 480015"/>
                  <a:gd name="connsiteX30" fmla="*/ 62777 w 976833"/>
                  <a:gd name="connsiteY30" fmla="*/ 125554 h 480015"/>
                  <a:gd name="connsiteX31" fmla="*/ 243779 w 976833"/>
                  <a:gd name="connsiteY31" fmla="*/ 106698 h 480015"/>
                  <a:gd name="connsiteX32" fmla="*/ 387072 w 976833"/>
                  <a:gd name="connsiteY32" fmla="*/ 148179 h 480015"/>
                  <a:gd name="connsiteX33" fmla="*/ 451177 w 976833"/>
                  <a:gd name="connsiteY33" fmla="*/ 87845 h 480015"/>
                  <a:gd name="connsiteX34" fmla="*/ 496427 w 976833"/>
                  <a:gd name="connsiteY34" fmla="*/ 31281 h 480015"/>
                  <a:gd name="connsiteX35" fmla="*/ 568073 w 976833"/>
                  <a:gd name="connsiteY35" fmla="*/ 1114 h 480015"/>
                  <a:gd name="connsiteX36" fmla="*/ 571790 w 976833"/>
                  <a:gd name="connsiteY36" fmla="*/ 0 h 480015"/>
                  <a:gd name="connsiteX0" fmla="*/ 571790 w 722679"/>
                  <a:gd name="connsiteY0" fmla="*/ 0 h 480015"/>
                  <a:gd name="connsiteX1" fmla="*/ 594469 w 722679"/>
                  <a:gd name="connsiteY1" fmla="*/ 16198 h 480015"/>
                  <a:gd name="connsiteX2" fmla="*/ 624636 w 722679"/>
                  <a:gd name="connsiteY2" fmla="*/ 19970 h 480015"/>
                  <a:gd name="connsiteX3" fmla="*/ 632178 w 722679"/>
                  <a:gd name="connsiteY3" fmla="*/ 35053 h 480015"/>
                  <a:gd name="connsiteX4" fmla="*/ 677428 w 722679"/>
                  <a:gd name="connsiteY4" fmla="*/ 19970 h 480015"/>
                  <a:gd name="connsiteX5" fmla="*/ 719493 w 722679"/>
                  <a:gd name="connsiteY5" fmla="*/ 60679 h 480015"/>
                  <a:gd name="connsiteX6" fmla="*/ 692512 w 722679"/>
                  <a:gd name="connsiteY6" fmla="*/ 118012 h 480015"/>
                  <a:gd name="connsiteX7" fmla="*/ 707595 w 722679"/>
                  <a:gd name="connsiteY7" fmla="*/ 170804 h 480015"/>
                  <a:gd name="connsiteX8" fmla="*/ 722679 w 722679"/>
                  <a:gd name="connsiteY8" fmla="*/ 208513 h 480015"/>
                  <a:gd name="connsiteX9" fmla="*/ 707595 w 722679"/>
                  <a:gd name="connsiteY9" fmla="*/ 257533 h 480015"/>
                  <a:gd name="connsiteX10" fmla="*/ 722679 w 722679"/>
                  <a:gd name="connsiteY10" fmla="*/ 283930 h 480015"/>
                  <a:gd name="connsiteX11" fmla="*/ 684970 w 722679"/>
                  <a:gd name="connsiteY11" fmla="*/ 314097 h 480015"/>
                  <a:gd name="connsiteX12" fmla="*/ 673658 w 722679"/>
                  <a:gd name="connsiteY12" fmla="*/ 340494 h 480015"/>
                  <a:gd name="connsiteX13" fmla="*/ 673431 w 722679"/>
                  <a:gd name="connsiteY13" fmla="*/ 341787 h 480015"/>
                  <a:gd name="connsiteX14" fmla="*/ 669887 w 722679"/>
                  <a:gd name="connsiteY14" fmla="*/ 336722 h 480015"/>
                  <a:gd name="connsiteX15" fmla="*/ 624636 w 722679"/>
                  <a:gd name="connsiteY15" fmla="*/ 355578 h 480015"/>
                  <a:gd name="connsiteX16" fmla="*/ 571844 w 722679"/>
                  <a:gd name="connsiteY16" fmla="*/ 344264 h 480015"/>
                  <a:gd name="connsiteX17" fmla="*/ 526594 w 722679"/>
                  <a:gd name="connsiteY17" fmla="*/ 370661 h 480015"/>
                  <a:gd name="connsiteX18" fmla="*/ 458718 w 722679"/>
                  <a:gd name="connsiteY18" fmla="*/ 340494 h 480015"/>
                  <a:gd name="connsiteX19" fmla="*/ 379530 w 722679"/>
                  <a:gd name="connsiteY19" fmla="*/ 449848 h 480015"/>
                  <a:gd name="connsiteX20" fmla="*/ 262633 w 722679"/>
                  <a:gd name="connsiteY20" fmla="*/ 442307 h 480015"/>
                  <a:gd name="connsiteX21" fmla="*/ 209841 w 722679"/>
                  <a:gd name="connsiteY21" fmla="*/ 423451 h 480015"/>
                  <a:gd name="connsiteX22" fmla="*/ 187216 w 722679"/>
                  <a:gd name="connsiteY22" fmla="*/ 449848 h 480015"/>
                  <a:gd name="connsiteX23" fmla="*/ 130653 w 722679"/>
                  <a:gd name="connsiteY23" fmla="*/ 434765 h 480015"/>
                  <a:gd name="connsiteX24" fmla="*/ 70319 w 722679"/>
                  <a:gd name="connsiteY24" fmla="*/ 480015 h 480015"/>
                  <a:gd name="connsiteX25" fmla="*/ 0 w 722679"/>
                  <a:gd name="connsiteY25" fmla="*/ 461671 h 480015"/>
                  <a:gd name="connsiteX26" fmla="*/ 0 w 722679"/>
                  <a:gd name="connsiteY26" fmla="*/ 132530 h 480015"/>
                  <a:gd name="connsiteX27" fmla="*/ 62777 w 722679"/>
                  <a:gd name="connsiteY27" fmla="*/ 125554 h 480015"/>
                  <a:gd name="connsiteX28" fmla="*/ 243779 w 722679"/>
                  <a:gd name="connsiteY28" fmla="*/ 106698 h 480015"/>
                  <a:gd name="connsiteX29" fmla="*/ 387072 w 722679"/>
                  <a:gd name="connsiteY29" fmla="*/ 148179 h 480015"/>
                  <a:gd name="connsiteX30" fmla="*/ 451177 w 722679"/>
                  <a:gd name="connsiteY30" fmla="*/ 87845 h 480015"/>
                  <a:gd name="connsiteX31" fmla="*/ 496427 w 722679"/>
                  <a:gd name="connsiteY31" fmla="*/ 31281 h 480015"/>
                  <a:gd name="connsiteX32" fmla="*/ 568073 w 722679"/>
                  <a:gd name="connsiteY32" fmla="*/ 1114 h 480015"/>
                  <a:gd name="connsiteX33" fmla="*/ 571790 w 722679"/>
                  <a:gd name="connsiteY33" fmla="*/ 0 h 480015"/>
                  <a:gd name="connsiteX0" fmla="*/ 866113 w 1017002"/>
                  <a:gd name="connsiteY0" fmla="*/ 0 h 480015"/>
                  <a:gd name="connsiteX1" fmla="*/ 888792 w 1017002"/>
                  <a:gd name="connsiteY1" fmla="*/ 16198 h 480015"/>
                  <a:gd name="connsiteX2" fmla="*/ 918959 w 1017002"/>
                  <a:gd name="connsiteY2" fmla="*/ 19970 h 480015"/>
                  <a:gd name="connsiteX3" fmla="*/ 926501 w 1017002"/>
                  <a:gd name="connsiteY3" fmla="*/ 35053 h 480015"/>
                  <a:gd name="connsiteX4" fmla="*/ 971751 w 1017002"/>
                  <a:gd name="connsiteY4" fmla="*/ 19970 h 480015"/>
                  <a:gd name="connsiteX5" fmla="*/ 1013816 w 1017002"/>
                  <a:gd name="connsiteY5" fmla="*/ 60679 h 480015"/>
                  <a:gd name="connsiteX6" fmla="*/ 986835 w 1017002"/>
                  <a:gd name="connsiteY6" fmla="*/ 118012 h 480015"/>
                  <a:gd name="connsiteX7" fmla="*/ 1001918 w 1017002"/>
                  <a:gd name="connsiteY7" fmla="*/ 170804 h 480015"/>
                  <a:gd name="connsiteX8" fmla="*/ 1017002 w 1017002"/>
                  <a:gd name="connsiteY8" fmla="*/ 208513 h 480015"/>
                  <a:gd name="connsiteX9" fmla="*/ 1001918 w 1017002"/>
                  <a:gd name="connsiteY9" fmla="*/ 257533 h 480015"/>
                  <a:gd name="connsiteX10" fmla="*/ 1017002 w 1017002"/>
                  <a:gd name="connsiteY10" fmla="*/ 283930 h 480015"/>
                  <a:gd name="connsiteX11" fmla="*/ 979293 w 1017002"/>
                  <a:gd name="connsiteY11" fmla="*/ 314097 h 480015"/>
                  <a:gd name="connsiteX12" fmla="*/ 967981 w 1017002"/>
                  <a:gd name="connsiteY12" fmla="*/ 340494 h 480015"/>
                  <a:gd name="connsiteX13" fmla="*/ 967754 w 1017002"/>
                  <a:gd name="connsiteY13" fmla="*/ 341787 h 480015"/>
                  <a:gd name="connsiteX14" fmla="*/ 964210 w 1017002"/>
                  <a:gd name="connsiteY14" fmla="*/ 336722 h 480015"/>
                  <a:gd name="connsiteX15" fmla="*/ 918959 w 1017002"/>
                  <a:gd name="connsiteY15" fmla="*/ 355578 h 480015"/>
                  <a:gd name="connsiteX16" fmla="*/ 866167 w 1017002"/>
                  <a:gd name="connsiteY16" fmla="*/ 344264 h 480015"/>
                  <a:gd name="connsiteX17" fmla="*/ 820917 w 1017002"/>
                  <a:gd name="connsiteY17" fmla="*/ 370661 h 480015"/>
                  <a:gd name="connsiteX18" fmla="*/ 753041 w 1017002"/>
                  <a:gd name="connsiteY18" fmla="*/ 340494 h 480015"/>
                  <a:gd name="connsiteX19" fmla="*/ 673853 w 1017002"/>
                  <a:gd name="connsiteY19" fmla="*/ 449848 h 480015"/>
                  <a:gd name="connsiteX20" fmla="*/ 556956 w 1017002"/>
                  <a:gd name="connsiteY20" fmla="*/ 442307 h 480015"/>
                  <a:gd name="connsiteX21" fmla="*/ 504164 w 1017002"/>
                  <a:gd name="connsiteY21" fmla="*/ 423451 h 480015"/>
                  <a:gd name="connsiteX22" fmla="*/ 481539 w 1017002"/>
                  <a:gd name="connsiteY22" fmla="*/ 449848 h 480015"/>
                  <a:gd name="connsiteX23" fmla="*/ 424976 w 1017002"/>
                  <a:gd name="connsiteY23" fmla="*/ 434765 h 480015"/>
                  <a:gd name="connsiteX24" fmla="*/ 364642 w 1017002"/>
                  <a:gd name="connsiteY24" fmla="*/ 480015 h 480015"/>
                  <a:gd name="connsiteX25" fmla="*/ 294323 w 1017002"/>
                  <a:gd name="connsiteY25" fmla="*/ 461671 h 480015"/>
                  <a:gd name="connsiteX26" fmla="*/ 0 w 1017002"/>
                  <a:gd name="connsiteY26" fmla="*/ 283398 h 480015"/>
                  <a:gd name="connsiteX27" fmla="*/ 294323 w 1017002"/>
                  <a:gd name="connsiteY27" fmla="*/ 132530 h 480015"/>
                  <a:gd name="connsiteX28" fmla="*/ 357100 w 1017002"/>
                  <a:gd name="connsiteY28" fmla="*/ 125554 h 480015"/>
                  <a:gd name="connsiteX29" fmla="*/ 538102 w 1017002"/>
                  <a:gd name="connsiteY29" fmla="*/ 106698 h 480015"/>
                  <a:gd name="connsiteX30" fmla="*/ 681395 w 1017002"/>
                  <a:gd name="connsiteY30" fmla="*/ 148179 h 480015"/>
                  <a:gd name="connsiteX31" fmla="*/ 745500 w 1017002"/>
                  <a:gd name="connsiteY31" fmla="*/ 87845 h 480015"/>
                  <a:gd name="connsiteX32" fmla="*/ 790750 w 1017002"/>
                  <a:gd name="connsiteY32" fmla="*/ 31281 h 480015"/>
                  <a:gd name="connsiteX33" fmla="*/ 862396 w 1017002"/>
                  <a:gd name="connsiteY33" fmla="*/ 1114 h 480015"/>
                  <a:gd name="connsiteX34" fmla="*/ 866113 w 1017002"/>
                  <a:gd name="connsiteY34" fmla="*/ 0 h 480015"/>
                  <a:gd name="connsiteX0" fmla="*/ 0 w 1017002"/>
                  <a:gd name="connsiteY0" fmla="*/ 283398 h 480015"/>
                  <a:gd name="connsiteX1" fmla="*/ 294323 w 1017002"/>
                  <a:gd name="connsiteY1" fmla="*/ 132530 h 480015"/>
                  <a:gd name="connsiteX2" fmla="*/ 357100 w 1017002"/>
                  <a:gd name="connsiteY2" fmla="*/ 125554 h 480015"/>
                  <a:gd name="connsiteX3" fmla="*/ 538102 w 1017002"/>
                  <a:gd name="connsiteY3" fmla="*/ 106698 h 480015"/>
                  <a:gd name="connsiteX4" fmla="*/ 681395 w 1017002"/>
                  <a:gd name="connsiteY4" fmla="*/ 148179 h 480015"/>
                  <a:gd name="connsiteX5" fmla="*/ 745500 w 1017002"/>
                  <a:gd name="connsiteY5" fmla="*/ 87845 h 480015"/>
                  <a:gd name="connsiteX6" fmla="*/ 790750 w 1017002"/>
                  <a:gd name="connsiteY6" fmla="*/ 31281 h 480015"/>
                  <a:gd name="connsiteX7" fmla="*/ 862396 w 1017002"/>
                  <a:gd name="connsiteY7" fmla="*/ 1114 h 480015"/>
                  <a:gd name="connsiteX8" fmla="*/ 866113 w 1017002"/>
                  <a:gd name="connsiteY8" fmla="*/ 0 h 480015"/>
                  <a:gd name="connsiteX9" fmla="*/ 888792 w 1017002"/>
                  <a:gd name="connsiteY9" fmla="*/ 16198 h 480015"/>
                  <a:gd name="connsiteX10" fmla="*/ 918959 w 1017002"/>
                  <a:gd name="connsiteY10" fmla="*/ 19970 h 480015"/>
                  <a:gd name="connsiteX11" fmla="*/ 926501 w 1017002"/>
                  <a:gd name="connsiteY11" fmla="*/ 35053 h 480015"/>
                  <a:gd name="connsiteX12" fmla="*/ 971751 w 1017002"/>
                  <a:gd name="connsiteY12" fmla="*/ 19970 h 480015"/>
                  <a:gd name="connsiteX13" fmla="*/ 1013816 w 1017002"/>
                  <a:gd name="connsiteY13" fmla="*/ 60679 h 480015"/>
                  <a:gd name="connsiteX14" fmla="*/ 986835 w 1017002"/>
                  <a:gd name="connsiteY14" fmla="*/ 118012 h 480015"/>
                  <a:gd name="connsiteX15" fmla="*/ 1001918 w 1017002"/>
                  <a:gd name="connsiteY15" fmla="*/ 170804 h 480015"/>
                  <a:gd name="connsiteX16" fmla="*/ 1017002 w 1017002"/>
                  <a:gd name="connsiteY16" fmla="*/ 208513 h 480015"/>
                  <a:gd name="connsiteX17" fmla="*/ 1001918 w 1017002"/>
                  <a:gd name="connsiteY17" fmla="*/ 257533 h 480015"/>
                  <a:gd name="connsiteX18" fmla="*/ 1017002 w 1017002"/>
                  <a:gd name="connsiteY18" fmla="*/ 283930 h 480015"/>
                  <a:gd name="connsiteX19" fmla="*/ 979293 w 1017002"/>
                  <a:gd name="connsiteY19" fmla="*/ 314097 h 480015"/>
                  <a:gd name="connsiteX20" fmla="*/ 967981 w 1017002"/>
                  <a:gd name="connsiteY20" fmla="*/ 340494 h 480015"/>
                  <a:gd name="connsiteX21" fmla="*/ 967754 w 1017002"/>
                  <a:gd name="connsiteY21" fmla="*/ 341787 h 480015"/>
                  <a:gd name="connsiteX22" fmla="*/ 964210 w 1017002"/>
                  <a:gd name="connsiteY22" fmla="*/ 336722 h 480015"/>
                  <a:gd name="connsiteX23" fmla="*/ 918959 w 1017002"/>
                  <a:gd name="connsiteY23" fmla="*/ 355578 h 480015"/>
                  <a:gd name="connsiteX24" fmla="*/ 866167 w 1017002"/>
                  <a:gd name="connsiteY24" fmla="*/ 344264 h 480015"/>
                  <a:gd name="connsiteX25" fmla="*/ 820917 w 1017002"/>
                  <a:gd name="connsiteY25" fmla="*/ 370661 h 480015"/>
                  <a:gd name="connsiteX26" fmla="*/ 753041 w 1017002"/>
                  <a:gd name="connsiteY26" fmla="*/ 340494 h 480015"/>
                  <a:gd name="connsiteX27" fmla="*/ 673853 w 1017002"/>
                  <a:gd name="connsiteY27" fmla="*/ 449848 h 480015"/>
                  <a:gd name="connsiteX28" fmla="*/ 556956 w 1017002"/>
                  <a:gd name="connsiteY28" fmla="*/ 442307 h 480015"/>
                  <a:gd name="connsiteX29" fmla="*/ 504164 w 1017002"/>
                  <a:gd name="connsiteY29" fmla="*/ 423451 h 480015"/>
                  <a:gd name="connsiteX30" fmla="*/ 481539 w 1017002"/>
                  <a:gd name="connsiteY30" fmla="*/ 449848 h 480015"/>
                  <a:gd name="connsiteX31" fmla="*/ 424976 w 1017002"/>
                  <a:gd name="connsiteY31" fmla="*/ 434765 h 480015"/>
                  <a:gd name="connsiteX32" fmla="*/ 364642 w 1017002"/>
                  <a:gd name="connsiteY32" fmla="*/ 480015 h 480015"/>
                  <a:gd name="connsiteX33" fmla="*/ 294323 w 1017002"/>
                  <a:gd name="connsiteY33" fmla="*/ 461671 h 480015"/>
                  <a:gd name="connsiteX34" fmla="*/ 91440 w 1017002"/>
                  <a:gd name="connsiteY34" fmla="*/ 374838 h 480015"/>
                  <a:gd name="connsiteX0" fmla="*/ 219771 w 942450"/>
                  <a:gd name="connsiteY0" fmla="*/ 132530 h 480015"/>
                  <a:gd name="connsiteX1" fmla="*/ 282548 w 942450"/>
                  <a:gd name="connsiteY1" fmla="*/ 125554 h 480015"/>
                  <a:gd name="connsiteX2" fmla="*/ 463550 w 942450"/>
                  <a:gd name="connsiteY2" fmla="*/ 106698 h 480015"/>
                  <a:gd name="connsiteX3" fmla="*/ 606843 w 942450"/>
                  <a:gd name="connsiteY3" fmla="*/ 148179 h 480015"/>
                  <a:gd name="connsiteX4" fmla="*/ 670948 w 942450"/>
                  <a:gd name="connsiteY4" fmla="*/ 87845 h 480015"/>
                  <a:gd name="connsiteX5" fmla="*/ 716198 w 942450"/>
                  <a:gd name="connsiteY5" fmla="*/ 31281 h 480015"/>
                  <a:gd name="connsiteX6" fmla="*/ 787844 w 942450"/>
                  <a:gd name="connsiteY6" fmla="*/ 1114 h 480015"/>
                  <a:gd name="connsiteX7" fmla="*/ 791561 w 942450"/>
                  <a:gd name="connsiteY7" fmla="*/ 0 h 480015"/>
                  <a:gd name="connsiteX8" fmla="*/ 814240 w 942450"/>
                  <a:gd name="connsiteY8" fmla="*/ 16198 h 480015"/>
                  <a:gd name="connsiteX9" fmla="*/ 844407 w 942450"/>
                  <a:gd name="connsiteY9" fmla="*/ 19970 h 480015"/>
                  <a:gd name="connsiteX10" fmla="*/ 851949 w 942450"/>
                  <a:gd name="connsiteY10" fmla="*/ 35053 h 480015"/>
                  <a:gd name="connsiteX11" fmla="*/ 897199 w 942450"/>
                  <a:gd name="connsiteY11" fmla="*/ 19970 h 480015"/>
                  <a:gd name="connsiteX12" fmla="*/ 939264 w 942450"/>
                  <a:gd name="connsiteY12" fmla="*/ 60679 h 480015"/>
                  <a:gd name="connsiteX13" fmla="*/ 912283 w 942450"/>
                  <a:gd name="connsiteY13" fmla="*/ 118012 h 480015"/>
                  <a:gd name="connsiteX14" fmla="*/ 927366 w 942450"/>
                  <a:gd name="connsiteY14" fmla="*/ 170804 h 480015"/>
                  <a:gd name="connsiteX15" fmla="*/ 942450 w 942450"/>
                  <a:gd name="connsiteY15" fmla="*/ 208513 h 480015"/>
                  <a:gd name="connsiteX16" fmla="*/ 927366 w 942450"/>
                  <a:gd name="connsiteY16" fmla="*/ 257533 h 480015"/>
                  <a:gd name="connsiteX17" fmla="*/ 942450 w 942450"/>
                  <a:gd name="connsiteY17" fmla="*/ 283930 h 480015"/>
                  <a:gd name="connsiteX18" fmla="*/ 904741 w 942450"/>
                  <a:gd name="connsiteY18" fmla="*/ 314097 h 480015"/>
                  <a:gd name="connsiteX19" fmla="*/ 893429 w 942450"/>
                  <a:gd name="connsiteY19" fmla="*/ 340494 h 480015"/>
                  <a:gd name="connsiteX20" fmla="*/ 893202 w 942450"/>
                  <a:gd name="connsiteY20" fmla="*/ 341787 h 480015"/>
                  <a:gd name="connsiteX21" fmla="*/ 889658 w 942450"/>
                  <a:gd name="connsiteY21" fmla="*/ 336722 h 480015"/>
                  <a:gd name="connsiteX22" fmla="*/ 844407 w 942450"/>
                  <a:gd name="connsiteY22" fmla="*/ 355578 h 480015"/>
                  <a:gd name="connsiteX23" fmla="*/ 791615 w 942450"/>
                  <a:gd name="connsiteY23" fmla="*/ 344264 h 480015"/>
                  <a:gd name="connsiteX24" fmla="*/ 746365 w 942450"/>
                  <a:gd name="connsiteY24" fmla="*/ 370661 h 480015"/>
                  <a:gd name="connsiteX25" fmla="*/ 678489 w 942450"/>
                  <a:gd name="connsiteY25" fmla="*/ 340494 h 480015"/>
                  <a:gd name="connsiteX26" fmla="*/ 599301 w 942450"/>
                  <a:gd name="connsiteY26" fmla="*/ 449848 h 480015"/>
                  <a:gd name="connsiteX27" fmla="*/ 482404 w 942450"/>
                  <a:gd name="connsiteY27" fmla="*/ 442307 h 480015"/>
                  <a:gd name="connsiteX28" fmla="*/ 429612 w 942450"/>
                  <a:gd name="connsiteY28" fmla="*/ 423451 h 480015"/>
                  <a:gd name="connsiteX29" fmla="*/ 406987 w 942450"/>
                  <a:gd name="connsiteY29" fmla="*/ 449848 h 480015"/>
                  <a:gd name="connsiteX30" fmla="*/ 350424 w 942450"/>
                  <a:gd name="connsiteY30" fmla="*/ 434765 h 480015"/>
                  <a:gd name="connsiteX31" fmla="*/ 290090 w 942450"/>
                  <a:gd name="connsiteY31" fmla="*/ 480015 h 480015"/>
                  <a:gd name="connsiteX32" fmla="*/ 219771 w 942450"/>
                  <a:gd name="connsiteY32" fmla="*/ 461671 h 480015"/>
                  <a:gd name="connsiteX33" fmla="*/ 16888 w 942450"/>
                  <a:gd name="connsiteY33" fmla="*/ 374838 h 480015"/>
                  <a:gd name="connsiteX0" fmla="*/ 0 w 722679"/>
                  <a:gd name="connsiteY0" fmla="*/ 132530 h 480015"/>
                  <a:gd name="connsiteX1" fmla="*/ 62777 w 722679"/>
                  <a:gd name="connsiteY1" fmla="*/ 125554 h 480015"/>
                  <a:gd name="connsiteX2" fmla="*/ 243779 w 722679"/>
                  <a:gd name="connsiteY2" fmla="*/ 106698 h 480015"/>
                  <a:gd name="connsiteX3" fmla="*/ 387072 w 722679"/>
                  <a:gd name="connsiteY3" fmla="*/ 148179 h 480015"/>
                  <a:gd name="connsiteX4" fmla="*/ 451177 w 722679"/>
                  <a:gd name="connsiteY4" fmla="*/ 87845 h 480015"/>
                  <a:gd name="connsiteX5" fmla="*/ 496427 w 722679"/>
                  <a:gd name="connsiteY5" fmla="*/ 31281 h 480015"/>
                  <a:gd name="connsiteX6" fmla="*/ 568073 w 722679"/>
                  <a:gd name="connsiteY6" fmla="*/ 1114 h 480015"/>
                  <a:gd name="connsiteX7" fmla="*/ 571790 w 722679"/>
                  <a:gd name="connsiteY7" fmla="*/ 0 h 480015"/>
                  <a:gd name="connsiteX8" fmla="*/ 594469 w 722679"/>
                  <a:gd name="connsiteY8" fmla="*/ 16198 h 480015"/>
                  <a:gd name="connsiteX9" fmla="*/ 624636 w 722679"/>
                  <a:gd name="connsiteY9" fmla="*/ 19970 h 480015"/>
                  <a:gd name="connsiteX10" fmla="*/ 632178 w 722679"/>
                  <a:gd name="connsiteY10" fmla="*/ 35053 h 480015"/>
                  <a:gd name="connsiteX11" fmla="*/ 677428 w 722679"/>
                  <a:gd name="connsiteY11" fmla="*/ 19970 h 480015"/>
                  <a:gd name="connsiteX12" fmla="*/ 719493 w 722679"/>
                  <a:gd name="connsiteY12" fmla="*/ 60679 h 480015"/>
                  <a:gd name="connsiteX13" fmla="*/ 692512 w 722679"/>
                  <a:gd name="connsiteY13" fmla="*/ 118012 h 480015"/>
                  <a:gd name="connsiteX14" fmla="*/ 707595 w 722679"/>
                  <a:gd name="connsiteY14" fmla="*/ 170804 h 480015"/>
                  <a:gd name="connsiteX15" fmla="*/ 722679 w 722679"/>
                  <a:gd name="connsiteY15" fmla="*/ 208513 h 480015"/>
                  <a:gd name="connsiteX16" fmla="*/ 707595 w 722679"/>
                  <a:gd name="connsiteY16" fmla="*/ 257533 h 480015"/>
                  <a:gd name="connsiteX17" fmla="*/ 722679 w 722679"/>
                  <a:gd name="connsiteY17" fmla="*/ 283930 h 480015"/>
                  <a:gd name="connsiteX18" fmla="*/ 684970 w 722679"/>
                  <a:gd name="connsiteY18" fmla="*/ 314097 h 480015"/>
                  <a:gd name="connsiteX19" fmla="*/ 673658 w 722679"/>
                  <a:gd name="connsiteY19" fmla="*/ 340494 h 480015"/>
                  <a:gd name="connsiteX20" fmla="*/ 673431 w 722679"/>
                  <a:gd name="connsiteY20" fmla="*/ 341787 h 480015"/>
                  <a:gd name="connsiteX21" fmla="*/ 669887 w 722679"/>
                  <a:gd name="connsiteY21" fmla="*/ 336722 h 480015"/>
                  <a:gd name="connsiteX22" fmla="*/ 624636 w 722679"/>
                  <a:gd name="connsiteY22" fmla="*/ 355578 h 480015"/>
                  <a:gd name="connsiteX23" fmla="*/ 571844 w 722679"/>
                  <a:gd name="connsiteY23" fmla="*/ 344264 h 480015"/>
                  <a:gd name="connsiteX24" fmla="*/ 526594 w 722679"/>
                  <a:gd name="connsiteY24" fmla="*/ 370661 h 480015"/>
                  <a:gd name="connsiteX25" fmla="*/ 458718 w 722679"/>
                  <a:gd name="connsiteY25" fmla="*/ 340494 h 480015"/>
                  <a:gd name="connsiteX26" fmla="*/ 379530 w 722679"/>
                  <a:gd name="connsiteY26" fmla="*/ 449848 h 480015"/>
                  <a:gd name="connsiteX27" fmla="*/ 262633 w 722679"/>
                  <a:gd name="connsiteY27" fmla="*/ 442307 h 480015"/>
                  <a:gd name="connsiteX28" fmla="*/ 209841 w 722679"/>
                  <a:gd name="connsiteY28" fmla="*/ 423451 h 480015"/>
                  <a:gd name="connsiteX29" fmla="*/ 187216 w 722679"/>
                  <a:gd name="connsiteY29" fmla="*/ 449848 h 480015"/>
                  <a:gd name="connsiteX30" fmla="*/ 130653 w 722679"/>
                  <a:gd name="connsiteY30" fmla="*/ 434765 h 480015"/>
                  <a:gd name="connsiteX31" fmla="*/ 70319 w 722679"/>
                  <a:gd name="connsiteY31" fmla="*/ 480015 h 480015"/>
                  <a:gd name="connsiteX32" fmla="*/ 0 w 722679"/>
                  <a:gd name="connsiteY32" fmla="*/ 461671 h 480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22679" h="480015">
                    <a:moveTo>
                      <a:pt x="0" y="132530"/>
                    </a:moveTo>
                    <a:lnTo>
                      <a:pt x="62777" y="125554"/>
                    </a:lnTo>
                    <a:lnTo>
                      <a:pt x="243779" y="106698"/>
                    </a:lnTo>
                    <a:lnTo>
                      <a:pt x="387072" y="148179"/>
                    </a:lnTo>
                    <a:lnTo>
                      <a:pt x="451177" y="87845"/>
                    </a:lnTo>
                    <a:lnTo>
                      <a:pt x="496427" y="31281"/>
                    </a:lnTo>
                    <a:lnTo>
                      <a:pt x="568073" y="1114"/>
                    </a:lnTo>
                    <a:lnTo>
                      <a:pt x="571790" y="0"/>
                    </a:lnTo>
                    <a:lnTo>
                      <a:pt x="594469" y="16198"/>
                    </a:lnTo>
                    <a:lnTo>
                      <a:pt x="624636" y="19970"/>
                    </a:lnTo>
                    <a:lnTo>
                      <a:pt x="632178" y="35053"/>
                    </a:lnTo>
                    <a:lnTo>
                      <a:pt x="677428" y="19970"/>
                    </a:lnTo>
                    <a:lnTo>
                      <a:pt x="719493" y="60679"/>
                    </a:lnTo>
                    <a:lnTo>
                      <a:pt x="692512" y="118012"/>
                    </a:lnTo>
                    <a:lnTo>
                      <a:pt x="707595" y="170804"/>
                    </a:lnTo>
                    <a:lnTo>
                      <a:pt x="722679" y="208513"/>
                    </a:lnTo>
                    <a:lnTo>
                      <a:pt x="707595" y="257533"/>
                    </a:lnTo>
                    <a:lnTo>
                      <a:pt x="722679" y="283930"/>
                    </a:lnTo>
                    <a:lnTo>
                      <a:pt x="684970" y="314097"/>
                    </a:lnTo>
                    <a:lnTo>
                      <a:pt x="673658" y="340494"/>
                    </a:lnTo>
                    <a:cubicBezTo>
                      <a:pt x="673582" y="340925"/>
                      <a:pt x="673507" y="341356"/>
                      <a:pt x="673431" y="341787"/>
                    </a:cubicBezTo>
                    <a:lnTo>
                      <a:pt x="669887" y="336722"/>
                    </a:lnTo>
                    <a:lnTo>
                      <a:pt x="624636" y="355578"/>
                    </a:lnTo>
                    <a:lnTo>
                      <a:pt x="571844" y="344264"/>
                    </a:lnTo>
                    <a:lnTo>
                      <a:pt x="526594" y="370661"/>
                    </a:lnTo>
                    <a:lnTo>
                      <a:pt x="458718" y="340494"/>
                    </a:lnTo>
                    <a:lnTo>
                      <a:pt x="379530" y="449848"/>
                    </a:lnTo>
                    <a:lnTo>
                      <a:pt x="262633" y="442307"/>
                    </a:lnTo>
                    <a:lnTo>
                      <a:pt x="209841" y="423451"/>
                    </a:lnTo>
                    <a:lnTo>
                      <a:pt x="187216" y="449848"/>
                    </a:lnTo>
                    <a:lnTo>
                      <a:pt x="130653" y="434765"/>
                    </a:lnTo>
                    <a:lnTo>
                      <a:pt x="70319" y="480015"/>
                    </a:lnTo>
                    <a:lnTo>
                      <a:pt x="0" y="461671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44FC1357-BCE1-1915-59FF-0B0550318727}"/>
                  </a:ext>
                </a:extLst>
              </p:cNvPr>
              <p:cNvSpPr/>
              <p:nvPr/>
            </p:nvSpPr>
            <p:spPr>
              <a:xfrm>
                <a:off x="670562" y="3741421"/>
                <a:ext cx="307183" cy="512593"/>
              </a:xfrm>
              <a:custGeom>
                <a:avLst/>
                <a:gdLst>
                  <a:gd name="connsiteX0" fmla="*/ 0 w 307183"/>
                  <a:gd name="connsiteY0" fmla="*/ 0 h 512593"/>
                  <a:gd name="connsiteX1" fmla="*/ 190705 w 307183"/>
                  <a:gd name="connsiteY1" fmla="*/ 0 h 512593"/>
                  <a:gd name="connsiteX2" fmla="*/ 202302 w 307183"/>
                  <a:gd name="connsiteY2" fmla="*/ 24644 h 512593"/>
                  <a:gd name="connsiteX3" fmla="*/ 232469 w 307183"/>
                  <a:gd name="connsiteY3" fmla="*/ 39728 h 512593"/>
                  <a:gd name="connsiteX4" fmla="*/ 281490 w 307183"/>
                  <a:gd name="connsiteY4" fmla="*/ 111374 h 512593"/>
                  <a:gd name="connsiteX5" fmla="*/ 296574 w 307183"/>
                  <a:gd name="connsiteY5" fmla="*/ 216958 h 512593"/>
                  <a:gd name="connsiteX6" fmla="*/ 266407 w 307183"/>
                  <a:gd name="connsiteY6" fmla="*/ 273521 h 512593"/>
                  <a:gd name="connsiteX7" fmla="*/ 300344 w 307183"/>
                  <a:gd name="connsiteY7" fmla="*/ 326313 h 512593"/>
                  <a:gd name="connsiteX8" fmla="*/ 307183 w 307183"/>
                  <a:gd name="connsiteY8" fmla="*/ 330043 h 512593"/>
                  <a:gd name="connsiteX9" fmla="*/ 276965 w 307183"/>
                  <a:gd name="connsiteY9" fmla="*/ 354217 h 512593"/>
                  <a:gd name="connsiteX10" fmla="*/ 200039 w 307183"/>
                  <a:gd name="connsiteY10" fmla="*/ 381368 h 512593"/>
                  <a:gd name="connsiteX11" fmla="*/ 163839 w 307183"/>
                  <a:gd name="connsiteY11" fmla="*/ 422093 h 512593"/>
                  <a:gd name="connsiteX12" fmla="*/ 154789 w 307183"/>
                  <a:gd name="connsiteY12" fmla="*/ 508068 h 512593"/>
                  <a:gd name="connsiteX13" fmla="*/ 123114 w 307183"/>
                  <a:gd name="connsiteY13" fmla="*/ 512593 h 512593"/>
                  <a:gd name="connsiteX14" fmla="*/ 50713 w 307183"/>
                  <a:gd name="connsiteY14" fmla="*/ 485443 h 512593"/>
                  <a:gd name="connsiteX15" fmla="*/ 0 w 307183"/>
                  <a:gd name="connsiteY15" fmla="*/ 469308 h 512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7183" h="512593">
                    <a:moveTo>
                      <a:pt x="0" y="0"/>
                    </a:moveTo>
                    <a:lnTo>
                      <a:pt x="190705" y="0"/>
                    </a:lnTo>
                    <a:lnTo>
                      <a:pt x="202302" y="24644"/>
                    </a:lnTo>
                    <a:lnTo>
                      <a:pt x="232469" y="39728"/>
                    </a:lnTo>
                    <a:lnTo>
                      <a:pt x="281490" y="111374"/>
                    </a:lnTo>
                    <a:lnTo>
                      <a:pt x="296574" y="216958"/>
                    </a:lnTo>
                    <a:lnTo>
                      <a:pt x="266407" y="273521"/>
                    </a:lnTo>
                    <a:lnTo>
                      <a:pt x="300344" y="326313"/>
                    </a:lnTo>
                    <a:lnTo>
                      <a:pt x="307183" y="330043"/>
                    </a:lnTo>
                    <a:lnTo>
                      <a:pt x="276965" y="354217"/>
                    </a:lnTo>
                    <a:lnTo>
                      <a:pt x="200039" y="381368"/>
                    </a:lnTo>
                    <a:lnTo>
                      <a:pt x="163839" y="422093"/>
                    </a:lnTo>
                    <a:lnTo>
                      <a:pt x="154789" y="508068"/>
                    </a:lnTo>
                    <a:lnTo>
                      <a:pt x="123114" y="512593"/>
                    </a:lnTo>
                    <a:lnTo>
                      <a:pt x="50713" y="485443"/>
                    </a:lnTo>
                    <a:lnTo>
                      <a:pt x="0" y="46930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5B13DB3E-8D3B-173B-E021-ECF067AF7127}"/>
                  </a:ext>
                </a:extLst>
              </p:cNvPr>
              <p:cNvSpPr/>
              <p:nvPr/>
            </p:nvSpPr>
            <p:spPr>
              <a:xfrm>
                <a:off x="861264" y="3741421"/>
                <a:ext cx="1172444" cy="356482"/>
              </a:xfrm>
              <a:custGeom>
                <a:avLst/>
                <a:gdLst>
                  <a:gd name="connsiteX0" fmla="*/ 0 w 1172444"/>
                  <a:gd name="connsiteY0" fmla="*/ 0 h 356482"/>
                  <a:gd name="connsiteX1" fmla="*/ 1172444 w 1172444"/>
                  <a:gd name="connsiteY1" fmla="*/ 0 h 356482"/>
                  <a:gd name="connsiteX2" fmla="*/ 1165483 w 1172444"/>
                  <a:gd name="connsiteY2" fmla="*/ 66126 h 356482"/>
                  <a:gd name="connsiteX3" fmla="*/ 1108920 w 1172444"/>
                  <a:gd name="connsiteY3" fmla="*/ 107605 h 356482"/>
                  <a:gd name="connsiteX4" fmla="*/ 1082524 w 1172444"/>
                  <a:gd name="connsiteY4" fmla="*/ 137772 h 356482"/>
                  <a:gd name="connsiteX5" fmla="*/ 1105149 w 1172444"/>
                  <a:gd name="connsiteY5" fmla="*/ 186793 h 356482"/>
                  <a:gd name="connsiteX6" fmla="*/ 1048586 w 1172444"/>
                  <a:gd name="connsiteY6" fmla="*/ 160397 h 356482"/>
                  <a:gd name="connsiteX7" fmla="*/ 1014649 w 1172444"/>
                  <a:gd name="connsiteY7" fmla="*/ 179252 h 356482"/>
                  <a:gd name="connsiteX8" fmla="*/ 1018420 w 1172444"/>
                  <a:gd name="connsiteY8" fmla="*/ 220731 h 356482"/>
                  <a:gd name="connsiteX9" fmla="*/ 988252 w 1172444"/>
                  <a:gd name="connsiteY9" fmla="*/ 258440 h 356482"/>
                  <a:gd name="connsiteX10" fmla="*/ 976940 w 1172444"/>
                  <a:gd name="connsiteY10" fmla="*/ 284836 h 356482"/>
                  <a:gd name="connsiteX11" fmla="*/ 992023 w 1172444"/>
                  <a:gd name="connsiteY11" fmla="*/ 322544 h 356482"/>
                  <a:gd name="connsiteX12" fmla="*/ 912835 w 1172444"/>
                  <a:gd name="connsiteY12" fmla="*/ 333857 h 356482"/>
                  <a:gd name="connsiteX13" fmla="*/ 867585 w 1172444"/>
                  <a:gd name="connsiteY13" fmla="*/ 322544 h 356482"/>
                  <a:gd name="connsiteX14" fmla="*/ 833647 w 1172444"/>
                  <a:gd name="connsiteY14" fmla="*/ 292378 h 356482"/>
                  <a:gd name="connsiteX15" fmla="*/ 777084 w 1172444"/>
                  <a:gd name="connsiteY15" fmla="*/ 288607 h 356482"/>
                  <a:gd name="connsiteX16" fmla="*/ 762000 w 1172444"/>
                  <a:gd name="connsiteY16" fmla="*/ 322544 h 356482"/>
                  <a:gd name="connsiteX17" fmla="*/ 754459 w 1172444"/>
                  <a:gd name="connsiteY17" fmla="*/ 356482 h 356482"/>
                  <a:gd name="connsiteX18" fmla="*/ 705437 w 1172444"/>
                  <a:gd name="connsiteY18" fmla="*/ 356482 h 356482"/>
                  <a:gd name="connsiteX19" fmla="*/ 671500 w 1172444"/>
                  <a:gd name="connsiteY19" fmla="*/ 307461 h 356482"/>
                  <a:gd name="connsiteX20" fmla="*/ 648874 w 1172444"/>
                  <a:gd name="connsiteY20" fmla="*/ 254669 h 356482"/>
                  <a:gd name="connsiteX21" fmla="*/ 626249 w 1172444"/>
                  <a:gd name="connsiteY21" fmla="*/ 247127 h 356482"/>
                  <a:gd name="connsiteX22" fmla="*/ 599853 w 1172444"/>
                  <a:gd name="connsiteY22" fmla="*/ 235815 h 356482"/>
                  <a:gd name="connsiteX23" fmla="*/ 550832 w 1172444"/>
                  <a:gd name="connsiteY23" fmla="*/ 201877 h 356482"/>
                  <a:gd name="connsiteX24" fmla="*/ 524436 w 1172444"/>
                  <a:gd name="connsiteY24" fmla="*/ 213189 h 356482"/>
                  <a:gd name="connsiteX25" fmla="*/ 505581 w 1172444"/>
                  <a:gd name="connsiteY25" fmla="*/ 243356 h 356482"/>
                  <a:gd name="connsiteX26" fmla="*/ 464102 w 1172444"/>
                  <a:gd name="connsiteY26" fmla="*/ 213189 h 356482"/>
                  <a:gd name="connsiteX27" fmla="*/ 388685 w 1172444"/>
                  <a:gd name="connsiteY27" fmla="*/ 224502 h 356482"/>
                  <a:gd name="connsiteX28" fmla="*/ 373601 w 1172444"/>
                  <a:gd name="connsiteY28" fmla="*/ 250898 h 356482"/>
                  <a:gd name="connsiteX29" fmla="*/ 354747 w 1172444"/>
                  <a:gd name="connsiteY29" fmla="*/ 288607 h 356482"/>
                  <a:gd name="connsiteX30" fmla="*/ 275558 w 1172444"/>
                  <a:gd name="connsiteY30" fmla="*/ 292378 h 356482"/>
                  <a:gd name="connsiteX31" fmla="*/ 218995 w 1172444"/>
                  <a:gd name="connsiteY31" fmla="*/ 296148 h 356482"/>
                  <a:gd name="connsiteX32" fmla="*/ 207683 w 1172444"/>
                  <a:gd name="connsiteY32" fmla="*/ 326315 h 356482"/>
                  <a:gd name="connsiteX33" fmla="*/ 151120 w 1172444"/>
                  <a:gd name="connsiteY33" fmla="*/ 348940 h 356482"/>
                  <a:gd name="connsiteX34" fmla="*/ 109640 w 1172444"/>
                  <a:gd name="connsiteY34" fmla="*/ 326315 h 356482"/>
                  <a:gd name="connsiteX35" fmla="*/ 75702 w 1172444"/>
                  <a:gd name="connsiteY35" fmla="*/ 273523 h 356482"/>
                  <a:gd name="connsiteX36" fmla="*/ 105869 w 1172444"/>
                  <a:gd name="connsiteY36" fmla="*/ 216960 h 356482"/>
                  <a:gd name="connsiteX37" fmla="*/ 90786 w 1172444"/>
                  <a:gd name="connsiteY37" fmla="*/ 111376 h 356482"/>
                  <a:gd name="connsiteX38" fmla="*/ 41765 w 1172444"/>
                  <a:gd name="connsiteY38" fmla="*/ 39730 h 356482"/>
                  <a:gd name="connsiteX39" fmla="*/ 11598 w 1172444"/>
                  <a:gd name="connsiteY39" fmla="*/ 24646 h 356482"/>
                  <a:gd name="connsiteX40" fmla="*/ 0 w 1172444"/>
                  <a:gd name="connsiteY40" fmla="*/ 0 h 356482"/>
                  <a:gd name="connsiteX0" fmla="*/ 0 w 1172444"/>
                  <a:gd name="connsiteY0" fmla="*/ 96521 h 453003"/>
                  <a:gd name="connsiteX1" fmla="*/ 697661 w 1172444"/>
                  <a:gd name="connsiteY1" fmla="*/ 0 h 453003"/>
                  <a:gd name="connsiteX2" fmla="*/ 1172444 w 1172444"/>
                  <a:gd name="connsiteY2" fmla="*/ 96521 h 453003"/>
                  <a:gd name="connsiteX3" fmla="*/ 1165483 w 1172444"/>
                  <a:gd name="connsiteY3" fmla="*/ 162647 h 453003"/>
                  <a:gd name="connsiteX4" fmla="*/ 1108920 w 1172444"/>
                  <a:gd name="connsiteY4" fmla="*/ 204126 h 453003"/>
                  <a:gd name="connsiteX5" fmla="*/ 1082524 w 1172444"/>
                  <a:gd name="connsiteY5" fmla="*/ 234293 h 453003"/>
                  <a:gd name="connsiteX6" fmla="*/ 1105149 w 1172444"/>
                  <a:gd name="connsiteY6" fmla="*/ 283314 h 453003"/>
                  <a:gd name="connsiteX7" fmla="*/ 1048586 w 1172444"/>
                  <a:gd name="connsiteY7" fmla="*/ 256918 h 453003"/>
                  <a:gd name="connsiteX8" fmla="*/ 1014649 w 1172444"/>
                  <a:gd name="connsiteY8" fmla="*/ 275773 h 453003"/>
                  <a:gd name="connsiteX9" fmla="*/ 1018420 w 1172444"/>
                  <a:gd name="connsiteY9" fmla="*/ 317252 h 453003"/>
                  <a:gd name="connsiteX10" fmla="*/ 988252 w 1172444"/>
                  <a:gd name="connsiteY10" fmla="*/ 354961 h 453003"/>
                  <a:gd name="connsiteX11" fmla="*/ 976940 w 1172444"/>
                  <a:gd name="connsiteY11" fmla="*/ 381357 h 453003"/>
                  <a:gd name="connsiteX12" fmla="*/ 992023 w 1172444"/>
                  <a:gd name="connsiteY12" fmla="*/ 419065 h 453003"/>
                  <a:gd name="connsiteX13" fmla="*/ 912835 w 1172444"/>
                  <a:gd name="connsiteY13" fmla="*/ 430378 h 453003"/>
                  <a:gd name="connsiteX14" fmla="*/ 867585 w 1172444"/>
                  <a:gd name="connsiteY14" fmla="*/ 419065 h 453003"/>
                  <a:gd name="connsiteX15" fmla="*/ 833647 w 1172444"/>
                  <a:gd name="connsiteY15" fmla="*/ 388899 h 453003"/>
                  <a:gd name="connsiteX16" fmla="*/ 777084 w 1172444"/>
                  <a:gd name="connsiteY16" fmla="*/ 385128 h 453003"/>
                  <a:gd name="connsiteX17" fmla="*/ 762000 w 1172444"/>
                  <a:gd name="connsiteY17" fmla="*/ 419065 h 453003"/>
                  <a:gd name="connsiteX18" fmla="*/ 754459 w 1172444"/>
                  <a:gd name="connsiteY18" fmla="*/ 453003 h 453003"/>
                  <a:gd name="connsiteX19" fmla="*/ 705437 w 1172444"/>
                  <a:gd name="connsiteY19" fmla="*/ 453003 h 453003"/>
                  <a:gd name="connsiteX20" fmla="*/ 671500 w 1172444"/>
                  <a:gd name="connsiteY20" fmla="*/ 403982 h 453003"/>
                  <a:gd name="connsiteX21" fmla="*/ 648874 w 1172444"/>
                  <a:gd name="connsiteY21" fmla="*/ 351190 h 453003"/>
                  <a:gd name="connsiteX22" fmla="*/ 626249 w 1172444"/>
                  <a:gd name="connsiteY22" fmla="*/ 343648 h 453003"/>
                  <a:gd name="connsiteX23" fmla="*/ 599853 w 1172444"/>
                  <a:gd name="connsiteY23" fmla="*/ 332336 h 453003"/>
                  <a:gd name="connsiteX24" fmla="*/ 550832 w 1172444"/>
                  <a:gd name="connsiteY24" fmla="*/ 298398 h 453003"/>
                  <a:gd name="connsiteX25" fmla="*/ 524436 w 1172444"/>
                  <a:gd name="connsiteY25" fmla="*/ 309710 h 453003"/>
                  <a:gd name="connsiteX26" fmla="*/ 505581 w 1172444"/>
                  <a:gd name="connsiteY26" fmla="*/ 339877 h 453003"/>
                  <a:gd name="connsiteX27" fmla="*/ 464102 w 1172444"/>
                  <a:gd name="connsiteY27" fmla="*/ 309710 h 453003"/>
                  <a:gd name="connsiteX28" fmla="*/ 388685 w 1172444"/>
                  <a:gd name="connsiteY28" fmla="*/ 321023 h 453003"/>
                  <a:gd name="connsiteX29" fmla="*/ 373601 w 1172444"/>
                  <a:gd name="connsiteY29" fmla="*/ 347419 h 453003"/>
                  <a:gd name="connsiteX30" fmla="*/ 354747 w 1172444"/>
                  <a:gd name="connsiteY30" fmla="*/ 385128 h 453003"/>
                  <a:gd name="connsiteX31" fmla="*/ 275558 w 1172444"/>
                  <a:gd name="connsiteY31" fmla="*/ 388899 h 453003"/>
                  <a:gd name="connsiteX32" fmla="*/ 218995 w 1172444"/>
                  <a:gd name="connsiteY32" fmla="*/ 392669 h 453003"/>
                  <a:gd name="connsiteX33" fmla="*/ 207683 w 1172444"/>
                  <a:gd name="connsiteY33" fmla="*/ 422836 h 453003"/>
                  <a:gd name="connsiteX34" fmla="*/ 151120 w 1172444"/>
                  <a:gd name="connsiteY34" fmla="*/ 445461 h 453003"/>
                  <a:gd name="connsiteX35" fmla="*/ 109640 w 1172444"/>
                  <a:gd name="connsiteY35" fmla="*/ 422836 h 453003"/>
                  <a:gd name="connsiteX36" fmla="*/ 75702 w 1172444"/>
                  <a:gd name="connsiteY36" fmla="*/ 370044 h 453003"/>
                  <a:gd name="connsiteX37" fmla="*/ 105869 w 1172444"/>
                  <a:gd name="connsiteY37" fmla="*/ 313481 h 453003"/>
                  <a:gd name="connsiteX38" fmla="*/ 90786 w 1172444"/>
                  <a:gd name="connsiteY38" fmla="*/ 207897 h 453003"/>
                  <a:gd name="connsiteX39" fmla="*/ 41765 w 1172444"/>
                  <a:gd name="connsiteY39" fmla="*/ 136251 h 453003"/>
                  <a:gd name="connsiteX40" fmla="*/ 11598 w 1172444"/>
                  <a:gd name="connsiteY40" fmla="*/ 121167 h 453003"/>
                  <a:gd name="connsiteX41" fmla="*/ 0 w 1172444"/>
                  <a:gd name="connsiteY41" fmla="*/ 96521 h 453003"/>
                  <a:gd name="connsiteX0" fmla="*/ 697661 w 1172444"/>
                  <a:gd name="connsiteY0" fmla="*/ 0 h 453003"/>
                  <a:gd name="connsiteX1" fmla="*/ 1172444 w 1172444"/>
                  <a:gd name="connsiteY1" fmla="*/ 96521 h 453003"/>
                  <a:gd name="connsiteX2" fmla="*/ 1165483 w 1172444"/>
                  <a:gd name="connsiteY2" fmla="*/ 162647 h 453003"/>
                  <a:gd name="connsiteX3" fmla="*/ 1108920 w 1172444"/>
                  <a:gd name="connsiteY3" fmla="*/ 204126 h 453003"/>
                  <a:gd name="connsiteX4" fmla="*/ 1082524 w 1172444"/>
                  <a:gd name="connsiteY4" fmla="*/ 234293 h 453003"/>
                  <a:gd name="connsiteX5" fmla="*/ 1105149 w 1172444"/>
                  <a:gd name="connsiteY5" fmla="*/ 283314 h 453003"/>
                  <a:gd name="connsiteX6" fmla="*/ 1048586 w 1172444"/>
                  <a:gd name="connsiteY6" fmla="*/ 256918 h 453003"/>
                  <a:gd name="connsiteX7" fmla="*/ 1014649 w 1172444"/>
                  <a:gd name="connsiteY7" fmla="*/ 275773 h 453003"/>
                  <a:gd name="connsiteX8" fmla="*/ 1018420 w 1172444"/>
                  <a:gd name="connsiteY8" fmla="*/ 317252 h 453003"/>
                  <a:gd name="connsiteX9" fmla="*/ 988252 w 1172444"/>
                  <a:gd name="connsiteY9" fmla="*/ 354961 h 453003"/>
                  <a:gd name="connsiteX10" fmla="*/ 976940 w 1172444"/>
                  <a:gd name="connsiteY10" fmla="*/ 381357 h 453003"/>
                  <a:gd name="connsiteX11" fmla="*/ 992023 w 1172444"/>
                  <a:gd name="connsiteY11" fmla="*/ 419065 h 453003"/>
                  <a:gd name="connsiteX12" fmla="*/ 912835 w 1172444"/>
                  <a:gd name="connsiteY12" fmla="*/ 430378 h 453003"/>
                  <a:gd name="connsiteX13" fmla="*/ 867585 w 1172444"/>
                  <a:gd name="connsiteY13" fmla="*/ 419065 h 453003"/>
                  <a:gd name="connsiteX14" fmla="*/ 833647 w 1172444"/>
                  <a:gd name="connsiteY14" fmla="*/ 388899 h 453003"/>
                  <a:gd name="connsiteX15" fmla="*/ 777084 w 1172444"/>
                  <a:gd name="connsiteY15" fmla="*/ 385128 h 453003"/>
                  <a:gd name="connsiteX16" fmla="*/ 762000 w 1172444"/>
                  <a:gd name="connsiteY16" fmla="*/ 419065 h 453003"/>
                  <a:gd name="connsiteX17" fmla="*/ 754459 w 1172444"/>
                  <a:gd name="connsiteY17" fmla="*/ 453003 h 453003"/>
                  <a:gd name="connsiteX18" fmla="*/ 705437 w 1172444"/>
                  <a:gd name="connsiteY18" fmla="*/ 453003 h 453003"/>
                  <a:gd name="connsiteX19" fmla="*/ 671500 w 1172444"/>
                  <a:gd name="connsiteY19" fmla="*/ 403982 h 453003"/>
                  <a:gd name="connsiteX20" fmla="*/ 648874 w 1172444"/>
                  <a:gd name="connsiteY20" fmla="*/ 351190 h 453003"/>
                  <a:gd name="connsiteX21" fmla="*/ 626249 w 1172444"/>
                  <a:gd name="connsiteY21" fmla="*/ 343648 h 453003"/>
                  <a:gd name="connsiteX22" fmla="*/ 599853 w 1172444"/>
                  <a:gd name="connsiteY22" fmla="*/ 332336 h 453003"/>
                  <a:gd name="connsiteX23" fmla="*/ 550832 w 1172444"/>
                  <a:gd name="connsiteY23" fmla="*/ 298398 h 453003"/>
                  <a:gd name="connsiteX24" fmla="*/ 524436 w 1172444"/>
                  <a:gd name="connsiteY24" fmla="*/ 309710 h 453003"/>
                  <a:gd name="connsiteX25" fmla="*/ 505581 w 1172444"/>
                  <a:gd name="connsiteY25" fmla="*/ 339877 h 453003"/>
                  <a:gd name="connsiteX26" fmla="*/ 464102 w 1172444"/>
                  <a:gd name="connsiteY26" fmla="*/ 309710 h 453003"/>
                  <a:gd name="connsiteX27" fmla="*/ 388685 w 1172444"/>
                  <a:gd name="connsiteY27" fmla="*/ 321023 h 453003"/>
                  <a:gd name="connsiteX28" fmla="*/ 373601 w 1172444"/>
                  <a:gd name="connsiteY28" fmla="*/ 347419 h 453003"/>
                  <a:gd name="connsiteX29" fmla="*/ 354747 w 1172444"/>
                  <a:gd name="connsiteY29" fmla="*/ 385128 h 453003"/>
                  <a:gd name="connsiteX30" fmla="*/ 275558 w 1172444"/>
                  <a:gd name="connsiteY30" fmla="*/ 388899 h 453003"/>
                  <a:gd name="connsiteX31" fmla="*/ 218995 w 1172444"/>
                  <a:gd name="connsiteY31" fmla="*/ 392669 h 453003"/>
                  <a:gd name="connsiteX32" fmla="*/ 207683 w 1172444"/>
                  <a:gd name="connsiteY32" fmla="*/ 422836 h 453003"/>
                  <a:gd name="connsiteX33" fmla="*/ 151120 w 1172444"/>
                  <a:gd name="connsiteY33" fmla="*/ 445461 h 453003"/>
                  <a:gd name="connsiteX34" fmla="*/ 109640 w 1172444"/>
                  <a:gd name="connsiteY34" fmla="*/ 422836 h 453003"/>
                  <a:gd name="connsiteX35" fmla="*/ 75702 w 1172444"/>
                  <a:gd name="connsiteY35" fmla="*/ 370044 h 453003"/>
                  <a:gd name="connsiteX36" fmla="*/ 105869 w 1172444"/>
                  <a:gd name="connsiteY36" fmla="*/ 313481 h 453003"/>
                  <a:gd name="connsiteX37" fmla="*/ 90786 w 1172444"/>
                  <a:gd name="connsiteY37" fmla="*/ 207897 h 453003"/>
                  <a:gd name="connsiteX38" fmla="*/ 41765 w 1172444"/>
                  <a:gd name="connsiteY38" fmla="*/ 136251 h 453003"/>
                  <a:gd name="connsiteX39" fmla="*/ 11598 w 1172444"/>
                  <a:gd name="connsiteY39" fmla="*/ 121167 h 453003"/>
                  <a:gd name="connsiteX40" fmla="*/ 0 w 1172444"/>
                  <a:gd name="connsiteY40" fmla="*/ 96521 h 453003"/>
                  <a:gd name="connsiteX41" fmla="*/ 789101 w 1172444"/>
                  <a:gd name="connsiteY41" fmla="*/ 91440 h 453003"/>
                  <a:gd name="connsiteX0" fmla="*/ 1172444 w 1172444"/>
                  <a:gd name="connsiteY0" fmla="*/ 44100 h 400582"/>
                  <a:gd name="connsiteX1" fmla="*/ 1165483 w 1172444"/>
                  <a:gd name="connsiteY1" fmla="*/ 110226 h 400582"/>
                  <a:gd name="connsiteX2" fmla="*/ 1108920 w 1172444"/>
                  <a:gd name="connsiteY2" fmla="*/ 151705 h 400582"/>
                  <a:gd name="connsiteX3" fmla="*/ 1082524 w 1172444"/>
                  <a:gd name="connsiteY3" fmla="*/ 181872 h 400582"/>
                  <a:gd name="connsiteX4" fmla="*/ 1105149 w 1172444"/>
                  <a:gd name="connsiteY4" fmla="*/ 230893 h 400582"/>
                  <a:gd name="connsiteX5" fmla="*/ 1048586 w 1172444"/>
                  <a:gd name="connsiteY5" fmla="*/ 204497 h 400582"/>
                  <a:gd name="connsiteX6" fmla="*/ 1014649 w 1172444"/>
                  <a:gd name="connsiteY6" fmla="*/ 223352 h 400582"/>
                  <a:gd name="connsiteX7" fmla="*/ 1018420 w 1172444"/>
                  <a:gd name="connsiteY7" fmla="*/ 264831 h 400582"/>
                  <a:gd name="connsiteX8" fmla="*/ 988252 w 1172444"/>
                  <a:gd name="connsiteY8" fmla="*/ 302540 h 400582"/>
                  <a:gd name="connsiteX9" fmla="*/ 976940 w 1172444"/>
                  <a:gd name="connsiteY9" fmla="*/ 328936 h 400582"/>
                  <a:gd name="connsiteX10" fmla="*/ 992023 w 1172444"/>
                  <a:gd name="connsiteY10" fmla="*/ 366644 h 400582"/>
                  <a:gd name="connsiteX11" fmla="*/ 912835 w 1172444"/>
                  <a:gd name="connsiteY11" fmla="*/ 377957 h 400582"/>
                  <a:gd name="connsiteX12" fmla="*/ 867585 w 1172444"/>
                  <a:gd name="connsiteY12" fmla="*/ 366644 h 400582"/>
                  <a:gd name="connsiteX13" fmla="*/ 833647 w 1172444"/>
                  <a:gd name="connsiteY13" fmla="*/ 336478 h 400582"/>
                  <a:gd name="connsiteX14" fmla="*/ 777084 w 1172444"/>
                  <a:gd name="connsiteY14" fmla="*/ 332707 h 400582"/>
                  <a:gd name="connsiteX15" fmla="*/ 762000 w 1172444"/>
                  <a:gd name="connsiteY15" fmla="*/ 366644 h 400582"/>
                  <a:gd name="connsiteX16" fmla="*/ 754459 w 1172444"/>
                  <a:gd name="connsiteY16" fmla="*/ 400582 h 400582"/>
                  <a:gd name="connsiteX17" fmla="*/ 705437 w 1172444"/>
                  <a:gd name="connsiteY17" fmla="*/ 400582 h 400582"/>
                  <a:gd name="connsiteX18" fmla="*/ 671500 w 1172444"/>
                  <a:gd name="connsiteY18" fmla="*/ 351561 h 400582"/>
                  <a:gd name="connsiteX19" fmla="*/ 648874 w 1172444"/>
                  <a:gd name="connsiteY19" fmla="*/ 298769 h 400582"/>
                  <a:gd name="connsiteX20" fmla="*/ 626249 w 1172444"/>
                  <a:gd name="connsiteY20" fmla="*/ 291227 h 400582"/>
                  <a:gd name="connsiteX21" fmla="*/ 599853 w 1172444"/>
                  <a:gd name="connsiteY21" fmla="*/ 279915 h 400582"/>
                  <a:gd name="connsiteX22" fmla="*/ 550832 w 1172444"/>
                  <a:gd name="connsiteY22" fmla="*/ 245977 h 400582"/>
                  <a:gd name="connsiteX23" fmla="*/ 524436 w 1172444"/>
                  <a:gd name="connsiteY23" fmla="*/ 257289 h 400582"/>
                  <a:gd name="connsiteX24" fmla="*/ 505581 w 1172444"/>
                  <a:gd name="connsiteY24" fmla="*/ 287456 h 400582"/>
                  <a:gd name="connsiteX25" fmla="*/ 464102 w 1172444"/>
                  <a:gd name="connsiteY25" fmla="*/ 257289 h 400582"/>
                  <a:gd name="connsiteX26" fmla="*/ 388685 w 1172444"/>
                  <a:gd name="connsiteY26" fmla="*/ 268602 h 400582"/>
                  <a:gd name="connsiteX27" fmla="*/ 373601 w 1172444"/>
                  <a:gd name="connsiteY27" fmla="*/ 294998 h 400582"/>
                  <a:gd name="connsiteX28" fmla="*/ 354747 w 1172444"/>
                  <a:gd name="connsiteY28" fmla="*/ 332707 h 400582"/>
                  <a:gd name="connsiteX29" fmla="*/ 275558 w 1172444"/>
                  <a:gd name="connsiteY29" fmla="*/ 336478 h 400582"/>
                  <a:gd name="connsiteX30" fmla="*/ 218995 w 1172444"/>
                  <a:gd name="connsiteY30" fmla="*/ 340248 h 400582"/>
                  <a:gd name="connsiteX31" fmla="*/ 207683 w 1172444"/>
                  <a:gd name="connsiteY31" fmla="*/ 370415 h 400582"/>
                  <a:gd name="connsiteX32" fmla="*/ 151120 w 1172444"/>
                  <a:gd name="connsiteY32" fmla="*/ 393040 h 400582"/>
                  <a:gd name="connsiteX33" fmla="*/ 109640 w 1172444"/>
                  <a:gd name="connsiteY33" fmla="*/ 370415 h 400582"/>
                  <a:gd name="connsiteX34" fmla="*/ 75702 w 1172444"/>
                  <a:gd name="connsiteY34" fmla="*/ 317623 h 400582"/>
                  <a:gd name="connsiteX35" fmla="*/ 105869 w 1172444"/>
                  <a:gd name="connsiteY35" fmla="*/ 261060 h 400582"/>
                  <a:gd name="connsiteX36" fmla="*/ 90786 w 1172444"/>
                  <a:gd name="connsiteY36" fmla="*/ 155476 h 400582"/>
                  <a:gd name="connsiteX37" fmla="*/ 41765 w 1172444"/>
                  <a:gd name="connsiteY37" fmla="*/ 83830 h 400582"/>
                  <a:gd name="connsiteX38" fmla="*/ 11598 w 1172444"/>
                  <a:gd name="connsiteY38" fmla="*/ 68746 h 400582"/>
                  <a:gd name="connsiteX39" fmla="*/ 0 w 1172444"/>
                  <a:gd name="connsiteY39" fmla="*/ 44100 h 400582"/>
                  <a:gd name="connsiteX40" fmla="*/ 789101 w 1172444"/>
                  <a:gd name="connsiteY40" fmla="*/ 39019 h 400582"/>
                  <a:gd name="connsiteX0" fmla="*/ 1172444 w 1172444"/>
                  <a:gd name="connsiteY0" fmla="*/ 0 h 356482"/>
                  <a:gd name="connsiteX1" fmla="*/ 1165483 w 1172444"/>
                  <a:gd name="connsiteY1" fmla="*/ 66126 h 356482"/>
                  <a:gd name="connsiteX2" fmla="*/ 1108920 w 1172444"/>
                  <a:gd name="connsiteY2" fmla="*/ 107605 h 356482"/>
                  <a:gd name="connsiteX3" fmla="*/ 1082524 w 1172444"/>
                  <a:gd name="connsiteY3" fmla="*/ 137772 h 356482"/>
                  <a:gd name="connsiteX4" fmla="*/ 1105149 w 1172444"/>
                  <a:gd name="connsiteY4" fmla="*/ 186793 h 356482"/>
                  <a:gd name="connsiteX5" fmla="*/ 1048586 w 1172444"/>
                  <a:gd name="connsiteY5" fmla="*/ 160397 h 356482"/>
                  <a:gd name="connsiteX6" fmla="*/ 1014649 w 1172444"/>
                  <a:gd name="connsiteY6" fmla="*/ 179252 h 356482"/>
                  <a:gd name="connsiteX7" fmla="*/ 1018420 w 1172444"/>
                  <a:gd name="connsiteY7" fmla="*/ 220731 h 356482"/>
                  <a:gd name="connsiteX8" fmla="*/ 988252 w 1172444"/>
                  <a:gd name="connsiteY8" fmla="*/ 258440 h 356482"/>
                  <a:gd name="connsiteX9" fmla="*/ 976940 w 1172444"/>
                  <a:gd name="connsiteY9" fmla="*/ 284836 h 356482"/>
                  <a:gd name="connsiteX10" fmla="*/ 992023 w 1172444"/>
                  <a:gd name="connsiteY10" fmla="*/ 322544 h 356482"/>
                  <a:gd name="connsiteX11" fmla="*/ 912835 w 1172444"/>
                  <a:gd name="connsiteY11" fmla="*/ 333857 h 356482"/>
                  <a:gd name="connsiteX12" fmla="*/ 867585 w 1172444"/>
                  <a:gd name="connsiteY12" fmla="*/ 322544 h 356482"/>
                  <a:gd name="connsiteX13" fmla="*/ 833647 w 1172444"/>
                  <a:gd name="connsiteY13" fmla="*/ 292378 h 356482"/>
                  <a:gd name="connsiteX14" fmla="*/ 777084 w 1172444"/>
                  <a:gd name="connsiteY14" fmla="*/ 288607 h 356482"/>
                  <a:gd name="connsiteX15" fmla="*/ 762000 w 1172444"/>
                  <a:gd name="connsiteY15" fmla="*/ 322544 h 356482"/>
                  <a:gd name="connsiteX16" fmla="*/ 754459 w 1172444"/>
                  <a:gd name="connsiteY16" fmla="*/ 356482 h 356482"/>
                  <a:gd name="connsiteX17" fmla="*/ 705437 w 1172444"/>
                  <a:gd name="connsiteY17" fmla="*/ 356482 h 356482"/>
                  <a:gd name="connsiteX18" fmla="*/ 671500 w 1172444"/>
                  <a:gd name="connsiteY18" fmla="*/ 307461 h 356482"/>
                  <a:gd name="connsiteX19" fmla="*/ 648874 w 1172444"/>
                  <a:gd name="connsiteY19" fmla="*/ 254669 h 356482"/>
                  <a:gd name="connsiteX20" fmla="*/ 626249 w 1172444"/>
                  <a:gd name="connsiteY20" fmla="*/ 247127 h 356482"/>
                  <a:gd name="connsiteX21" fmla="*/ 599853 w 1172444"/>
                  <a:gd name="connsiteY21" fmla="*/ 235815 h 356482"/>
                  <a:gd name="connsiteX22" fmla="*/ 550832 w 1172444"/>
                  <a:gd name="connsiteY22" fmla="*/ 201877 h 356482"/>
                  <a:gd name="connsiteX23" fmla="*/ 524436 w 1172444"/>
                  <a:gd name="connsiteY23" fmla="*/ 213189 h 356482"/>
                  <a:gd name="connsiteX24" fmla="*/ 505581 w 1172444"/>
                  <a:gd name="connsiteY24" fmla="*/ 243356 h 356482"/>
                  <a:gd name="connsiteX25" fmla="*/ 464102 w 1172444"/>
                  <a:gd name="connsiteY25" fmla="*/ 213189 h 356482"/>
                  <a:gd name="connsiteX26" fmla="*/ 388685 w 1172444"/>
                  <a:gd name="connsiteY26" fmla="*/ 224502 h 356482"/>
                  <a:gd name="connsiteX27" fmla="*/ 373601 w 1172444"/>
                  <a:gd name="connsiteY27" fmla="*/ 250898 h 356482"/>
                  <a:gd name="connsiteX28" fmla="*/ 354747 w 1172444"/>
                  <a:gd name="connsiteY28" fmla="*/ 288607 h 356482"/>
                  <a:gd name="connsiteX29" fmla="*/ 275558 w 1172444"/>
                  <a:gd name="connsiteY29" fmla="*/ 292378 h 356482"/>
                  <a:gd name="connsiteX30" fmla="*/ 218995 w 1172444"/>
                  <a:gd name="connsiteY30" fmla="*/ 296148 h 356482"/>
                  <a:gd name="connsiteX31" fmla="*/ 207683 w 1172444"/>
                  <a:gd name="connsiteY31" fmla="*/ 326315 h 356482"/>
                  <a:gd name="connsiteX32" fmla="*/ 151120 w 1172444"/>
                  <a:gd name="connsiteY32" fmla="*/ 348940 h 356482"/>
                  <a:gd name="connsiteX33" fmla="*/ 109640 w 1172444"/>
                  <a:gd name="connsiteY33" fmla="*/ 326315 h 356482"/>
                  <a:gd name="connsiteX34" fmla="*/ 75702 w 1172444"/>
                  <a:gd name="connsiteY34" fmla="*/ 273523 h 356482"/>
                  <a:gd name="connsiteX35" fmla="*/ 105869 w 1172444"/>
                  <a:gd name="connsiteY35" fmla="*/ 216960 h 356482"/>
                  <a:gd name="connsiteX36" fmla="*/ 90786 w 1172444"/>
                  <a:gd name="connsiteY36" fmla="*/ 111376 h 356482"/>
                  <a:gd name="connsiteX37" fmla="*/ 41765 w 1172444"/>
                  <a:gd name="connsiteY37" fmla="*/ 39730 h 356482"/>
                  <a:gd name="connsiteX38" fmla="*/ 11598 w 1172444"/>
                  <a:gd name="connsiteY38" fmla="*/ 24646 h 356482"/>
                  <a:gd name="connsiteX39" fmla="*/ 0 w 1172444"/>
                  <a:gd name="connsiteY39" fmla="*/ 0 h 356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172444" h="356482">
                    <a:moveTo>
                      <a:pt x="1172444" y="0"/>
                    </a:moveTo>
                    <a:lnTo>
                      <a:pt x="1165483" y="66126"/>
                    </a:lnTo>
                    <a:lnTo>
                      <a:pt x="1108920" y="107605"/>
                    </a:lnTo>
                    <a:lnTo>
                      <a:pt x="1082524" y="137772"/>
                    </a:lnTo>
                    <a:lnTo>
                      <a:pt x="1105149" y="186793"/>
                    </a:lnTo>
                    <a:lnTo>
                      <a:pt x="1048586" y="160397"/>
                    </a:lnTo>
                    <a:lnTo>
                      <a:pt x="1014649" y="179252"/>
                    </a:lnTo>
                    <a:lnTo>
                      <a:pt x="1018420" y="220731"/>
                    </a:lnTo>
                    <a:lnTo>
                      <a:pt x="988252" y="258440"/>
                    </a:lnTo>
                    <a:lnTo>
                      <a:pt x="976940" y="284836"/>
                    </a:lnTo>
                    <a:lnTo>
                      <a:pt x="992023" y="322544"/>
                    </a:lnTo>
                    <a:lnTo>
                      <a:pt x="912835" y="333857"/>
                    </a:lnTo>
                    <a:lnTo>
                      <a:pt x="867585" y="322544"/>
                    </a:lnTo>
                    <a:lnTo>
                      <a:pt x="833647" y="292378"/>
                    </a:lnTo>
                    <a:lnTo>
                      <a:pt x="777084" y="288607"/>
                    </a:lnTo>
                    <a:lnTo>
                      <a:pt x="762000" y="322544"/>
                    </a:lnTo>
                    <a:lnTo>
                      <a:pt x="754459" y="356482"/>
                    </a:lnTo>
                    <a:lnTo>
                      <a:pt x="705437" y="356482"/>
                    </a:lnTo>
                    <a:lnTo>
                      <a:pt x="671500" y="307461"/>
                    </a:lnTo>
                    <a:lnTo>
                      <a:pt x="648874" y="254669"/>
                    </a:lnTo>
                    <a:lnTo>
                      <a:pt x="626249" y="247127"/>
                    </a:lnTo>
                    <a:lnTo>
                      <a:pt x="599853" y="235815"/>
                    </a:lnTo>
                    <a:lnTo>
                      <a:pt x="550832" y="201877"/>
                    </a:lnTo>
                    <a:lnTo>
                      <a:pt x="524436" y="213189"/>
                    </a:lnTo>
                    <a:lnTo>
                      <a:pt x="505581" y="243356"/>
                    </a:lnTo>
                    <a:lnTo>
                      <a:pt x="464102" y="213189"/>
                    </a:lnTo>
                    <a:lnTo>
                      <a:pt x="388685" y="224502"/>
                    </a:lnTo>
                    <a:lnTo>
                      <a:pt x="373601" y="250898"/>
                    </a:lnTo>
                    <a:lnTo>
                      <a:pt x="354747" y="288607"/>
                    </a:lnTo>
                    <a:lnTo>
                      <a:pt x="275558" y="292378"/>
                    </a:lnTo>
                    <a:lnTo>
                      <a:pt x="218995" y="296148"/>
                    </a:lnTo>
                    <a:lnTo>
                      <a:pt x="207683" y="326315"/>
                    </a:lnTo>
                    <a:lnTo>
                      <a:pt x="151120" y="348940"/>
                    </a:lnTo>
                    <a:lnTo>
                      <a:pt x="109640" y="326315"/>
                    </a:lnTo>
                    <a:lnTo>
                      <a:pt x="75702" y="273523"/>
                    </a:lnTo>
                    <a:lnTo>
                      <a:pt x="105869" y="216960"/>
                    </a:lnTo>
                    <a:lnTo>
                      <a:pt x="90786" y="111376"/>
                    </a:lnTo>
                    <a:lnTo>
                      <a:pt x="41765" y="39730"/>
                    </a:lnTo>
                    <a:lnTo>
                      <a:pt x="11598" y="24646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DD31A66E-5ED7-159A-C837-9E5BC4488FA2}"/>
                  </a:ext>
                </a:extLst>
              </p:cNvPr>
              <p:cNvSpPr/>
              <p:nvPr/>
            </p:nvSpPr>
            <p:spPr>
              <a:xfrm>
                <a:off x="2046988" y="3741421"/>
                <a:ext cx="153181" cy="32188"/>
              </a:xfrm>
              <a:custGeom>
                <a:avLst/>
                <a:gdLst>
                  <a:gd name="connsiteX0" fmla="*/ 0 w 153181"/>
                  <a:gd name="connsiteY0" fmla="*/ 0 h 32188"/>
                  <a:gd name="connsiteX1" fmla="*/ 153181 w 153181"/>
                  <a:gd name="connsiteY1" fmla="*/ 0 h 32188"/>
                  <a:gd name="connsiteX2" fmla="*/ 134366 w 153181"/>
                  <a:gd name="connsiteY2" fmla="*/ 17105 h 32188"/>
                  <a:gd name="connsiteX3" fmla="*/ 74032 w 153181"/>
                  <a:gd name="connsiteY3" fmla="*/ 32188 h 32188"/>
                  <a:gd name="connsiteX4" fmla="*/ 0 w 153181"/>
                  <a:gd name="connsiteY4" fmla="*/ 0 h 32188"/>
                  <a:gd name="connsiteX0" fmla="*/ 0 w 153181"/>
                  <a:gd name="connsiteY0" fmla="*/ 172721 h 204909"/>
                  <a:gd name="connsiteX1" fmla="*/ 127887 w 153181"/>
                  <a:gd name="connsiteY1" fmla="*/ 0 h 204909"/>
                  <a:gd name="connsiteX2" fmla="*/ 153181 w 153181"/>
                  <a:gd name="connsiteY2" fmla="*/ 172721 h 204909"/>
                  <a:gd name="connsiteX3" fmla="*/ 134366 w 153181"/>
                  <a:gd name="connsiteY3" fmla="*/ 189826 h 204909"/>
                  <a:gd name="connsiteX4" fmla="*/ 74032 w 153181"/>
                  <a:gd name="connsiteY4" fmla="*/ 204909 h 204909"/>
                  <a:gd name="connsiteX5" fmla="*/ 0 w 153181"/>
                  <a:gd name="connsiteY5" fmla="*/ 172721 h 204909"/>
                  <a:gd name="connsiteX0" fmla="*/ 127887 w 219327"/>
                  <a:gd name="connsiteY0" fmla="*/ 0 h 204909"/>
                  <a:gd name="connsiteX1" fmla="*/ 153181 w 219327"/>
                  <a:gd name="connsiteY1" fmla="*/ 172721 h 204909"/>
                  <a:gd name="connsiteX2" fmla="*/ 134366 w 219327"/>
                  <a:gd name="connsiteY2" fmla="*/ 189826 h 204909"/>
                  <a:gd name="connsiteX3" fmla="*/ 74032 w 219327"/>
                  <a:gd name="connsiteY3" fmla="*/ 204909 h 204909"/>
                  <a:gd name="connsiteX4" fmla="*/ 0 w 219327"/>
                  <a:gd name="connsiteY4" fmla="*/ 172721 h 204909"/>
                  <a:gd name="connsiteX5" fmla="*/ 219327 w 219327"/>
                  <a:gd name="connsiteY5" fmla="*/ 91440 h 204909"/>
                  <a:gd name="connsiteX0" fmla="*/ 127887 w 153181"/>
                  <a:gd name="connsiteY0" fmla="*/ 0 h 204909"/>
                  <a:gd name="connsiteX1" fmla="*/ 153181 w 153181"/>
                  <a:gd name="connsiteY1" fmla="*/ 172721 h 204909"/>
                  <a:gd name="connsiteX2" fmla="*/ 134366 w 153181"/>
                  <a:gd name="connsiteY2" fmla="*/ 189826 h 204909"/>
                  <a:gd name="connsiteX3" fmla="*/ 74032 w 153181"/>
                  <a:gd name="connsiteY3" fmla="*/ 204909 h 204909"/>
                  <a:gd name="connsiteX4" fmla="*/ 0 w 153181"/>
                  <a:gd name="connsiteY4" fmla="*/ 172721 h 204909"/>
                  <a:gd name="connsiteX0" fmla="*/ 153181 w 153181"/>
                  <a:gd name="connsiteY0" fmla="*/ 0 h 32188"/>
                  <a:gd name="connsiteX1" fmla="*/ 134366 w 153181"/>
                  <a:gd name="connsiteY1" fmla="*/ 17105 h 32188"/>
                  <a:gd name="connsiteX2" fmla="*/ 74032 w 153181"/>
                  <a:gd name="connsiteY2" fmla="*/ 32188 h 32188"/>
                  <a:gd name="connsiteX3" fmla="*/ 0 w 153181"/>
                  <a:gd name="connsiteY3" fmla="*/ 0 h 32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3181" h="32188">
                    <a:moveTo>
                      <a:pt x="153181" y="0"/>
                    </a:moveTo>
                    <a:lnTo>
                      <a:pt x="134366" y="17105"/>
                    </a:lnTo>
                    <a:lnTo>
                      <a:pt x="74032" y="3218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4E45CF64-13BE-1244-C82C-0189C7BC8C88}"/>
                  </a:ext>
                </a:extLst>
              </p:cNvPr>
              <p:cNvSpPr/>
              <p:nvPr/>
            </p:nvSpPr>
            <p:spPr>
              <a:xfrm>
                <a:off x="670561" y="3741421"/>
                <a:ext cx="307183" cy="512593"/>
              </a:xfrm>
              <a:custGeom>
                <a:avLst/>
                <a:gdLst>
                  <a:gd name="connsiteX0" fmla="*/ 0 w 307183"/>
                  <a:gd name="connsiteY0" fmla="*/ 0 h 512593"/>
                  <a:gd name="connsiteX1" fmla="*/ 190705 w 307183"/>
                  <a:gd name="connsiteY1" fmla="*/ 0 h 512593"/>
                  <a:gd name="connsiteX2" fmla="*/ 202302 w 307183"/>
                  <a:gd name="connsiteY2" fmla="*/ 24644 h 512593"/>
                  <a:gd name="connsiteX3" fmla="*/ 232469 w 307183"/>
                  <a:gd name="connsiteY3" fmla="*/ 39728 h 512593"/>
                  <a:gd name="connsiteX4" fmla="*/ 281490 w 307183"/>
                  <a:gd name="connsiteY4" fmla="*/ 111374 h 512593"/>
                  <a:gd name="connsiteX5" fmla="*/ 296574 w 307183"/>
                  <a:gd name="connsiteY5" fmla="*/ 216958 h 512593"/>
                  <a:gd name="connsiteX6" fmla="*/ 266407 w 307183"/>
                  <a:gd name="connsiteY6" fmla="*/ 273521 h 512593"/>
                  <a:gd name="connsiteX7" fmla="*/ 300344 w 307183"/>
                  <a:gd name="connsiteY7" fmla="*/ 326313 h 512593"/>
                  <a:gd name="connsiteX8" fmla="*/ 307183 w 307183"/>
                  <a:gd name="connsiteY8" fmla="*/ 330043 h 512593"/>
                  <a:gd name="connsiteX9" fmla="*/ 276965 w 307183"/>
                  <a:gd name="connsiteY9" fmla="*/ 354217 h 512593"/>
                  <a:gd name="connsiteX10" fmla="*/ 200039 w 307183"/>
                  <a:gd name="connsiteY10" fmla="*/ 381368 h 512593"/>
                  <a:gd name="connsiteX11" fmla="*/ 163839 w 307183"/>
                  <a:gd name="connsiteY11" fmla="*/ 422093 h 512593"/>
                  <a:gd name="connsiteX12" fmla="*/ 154789 w 307183"/>
                  <a:gd name="connsiteY12" fmla="*/ 508068 h 512593"/>
                  <a:gd name="connsiteX13" fmla="*/ 123114 w 307183"/>
                  <a:gd name="connsiteY13" fmla="*/ 512593 h 512593"/>
                  <a:gd name="connsiteX14" fmla="*/ 50713 w 307183"/>
                  <a:gd name="connsiteY14" fmla="*/ 485443 h 512593"/>
                  <a:gd name="connsiteX15" fmla="*/ 0 w 307183"/>
                  <a:gd name="connsiteY15" fmla="*/ 469308 h 512593"/>
                  <a:gd name="connsiteX0" fmla="*/ 0 w 307183"/>
                  <a:gd name="connsiteY0" fmla="*/ 0 h 512593"/>
                  <a:gd name="connsiteX1" fmla="*/ 190705 w 307183"/>
                  <a:gd name="connsiteY1" fmla="*/ 0 h 512593"/>
                  <a:gd name="connsiteX2" fmla="*/ 202302 w 307183"/>
                  <a:gd name="connsiteY2" fmla="*/ 24644 h 512593"/>
                  <a:gd name="connsiteX3" fmla="*/ 232469 w 307183"/>
                  <a:gd name="connsiteY3" fmla="*/ 39728 h 512593"/>
                  <a:gd name="connsiteX4" fmla="*/ 281490 w 307183"/>
                  <a:gd name="connsiteY4" fmla="*/ 111374 h 512593"/>
                  <a:gd name="connsiteX5" fmla="*/ 296574 w 307183"/>
                  <a:gd name="connsiteY5" fmla="*/ 216958 h 512593"/>
                  <a:gd name="connsiteX6" fmla="*/ 266407 w 307183"/>
                  <a:gd name="connsiteY6" fmla="*/ 273521 h 512593"/>
                  <a:gd name="connsiteX7" fmla="*/ 300344 w 307183"/>
                  <a:gd name="connsiteY7" fmla="*/ 326313 h 512593"/>
                  <a:gd name="connsiteX8" fmla="*/ 307183 w 307183"/>
                  <a:gd name="connsiteY8" fmla="*/ 330043 h 512593"/>
                  <a:gd name="connsiteX9" fmla="*/ 276965 w 307183"/>
                  <a:gd name="connsiteY9" fmla="*/ 354217 h 512593"/>
                  <a:gd name="connsiteX10" fmla="*/ 200039 w 307183"/>
                  <a:gd name="connsiteY10" fmla="*/ 381368 h 512593"/>
                  <a:gd name="connsiteX11" fmla="*/ 163839 w 307183"/>
                  <a:gd name="connsiteY11" fmla="*/ 422093 h 512593"/>
                  <a:gd name="connsiteX12" fmla="*/ 154789 w 307183"/>
                  <a:gd name="connsiteY12" fmla="*/ 508068 h 512593"/>
                  <a:gd name="connsiteX13" fmla="*/ 123114 w 307183"/>
                  <a:gd name="connsiteY13" fmla="*/ 512593 h 512593"/>
                  <a:gd name="connsiteX14" fmla="*/ 50713 w 307183"/>
                  <a:gd name="connsiteY14" fmla="*/ 485443 h 512593"/>
                  <a:gd name="connsiteX15" fmla="*/ 0 w 307183"/>
                  <a:gd name="connsiteY15" fmla="*/ 469308 h 512593"/>
                  <a:gd name="connsiteX16" fmla="*/ 91440 w 307183"/>
                  <a:gd name="connsiteY16" fmla="*/ 91440 h 512593"/>
                  <a:gd name="connsiteX0" fmla="*/ 0 w 307183"/>
                  <a:gd name="connsiteY0" fmla="*/ 0 h 512593"/>
                  <a:gd name="connsiteX1" fmla="*/ 190705 w 307183"/>
                  <a:gd name="connsiteY1" fmla="*/ 0 h 512593"/>
                  <a:gd name="connsiteX2" fmla="*/ 202302 w 307183"/>
                  <a:gd name="connsiteY2" fmla="*/ 24644 h 512593"/>
                  <a:gd name="connsiteX3" fmla="*/ 232469 w 307183"/>
                  <a:gd name="connsiteY3" fmla="*/ 39728 h 512593"/>
                  <a:gd name="connsiteX4" fmla="*/ 281490 w 307183"/>
                  <a:gd name="connsiteY4" fmla="*/ 111374 h 512593"/>
                  <a:gd name="connsiteX5" fmla="*/ 296574 w 307183"/>
                  <a:gd name="connsiteY5" fmla="*/ 216958 h 512593"/>
                  <a:gd name="connsiteX6" fmla="*/ 266407 w 307183"/>
                  <a:gd name="connsiteY6" fmla="*/ 273521 h 512593"/>
                  <a:gd name="connsiteX7" fmla="*/ 300344 w 307183"/>
                  <a:gd name="connsiteY7" fmla="*/ 326313 h 512593"/>
                  <a:gd name="connsiteX8" fmla="*/ 307183 w 307183"/>
                  <a:gd name="connsiteY8" fmla="*/ 330043 h 512593"/>
                  <a:gd name="connsiteX9" fmla="*/ 276965 w 307183"/>
                  <a:gd name="connsiteY9" fmla="*/ 354217 h 512593"/>
                  <a:gd name="connsiteX10" fmla="*/ 200039 w 307183"/>
                  <a:gd name="connsiteY10" fmla="*/ 381368 h 512593"/>
                  <a:gd name="connsiteX11" fmla="*/ 163839 w 307183"/>
                  <a:gd name="connsiteY11" fmla="*/ 422093 h 512593"/>
                  <a:gd name="connsiteX12" fmla="*/ 154789 w 307183"/>
                  <a:gd name="connsiteY12" fmla="*/ 508068 h 512593"/>
                  <a:gd name="connsiteX13" fmla="*/ 123114 w 307183"/>
                  <a:gd name="connsiteY13" fmla="*/ 512593 h 512593"/>
                  <a:gd name="connsiteX14" fmla="*/ 50713 w 307183"/>
                  <a:gd name="connsiteY14" fmla="*/ 485443 h 512593"/>
                  <a:gd name="connsiteX15" fmla="*/ 0 w 307183"/>
                  <a:gd name="connsiteY15" fmla="*/ 469308 h 512593"/>
                  <a:gd name="connsiteX0" fmla="*/ 190705 w 307183"/>
                  <a:gd name="connsiteY0" fmla="*/ 0 h 512593"/>
                  <a:gd name="connsiteX1" fmla="*/ 202302 w 307183"/>
                  <a:gd name="connsiteY1" fmla="*/ 24644 h 512593"/>
                  <a:gd name="connsiteX2" fmla="*/ 232469 w 307183"/>
                  <a:gd name="connsiteY2" fmla="*/ 39728 h 512593"/>
                  <a:gd name="connsiteX3" fmla="*/ 281490 w 307183"/>
                  <a:gd name="connsiteY3" fmla="*/ 111374 h 512593"/>
                  <a:gd name="connsiteX4" fmla="*/ 296574 w 307183"/>
                  <a:gd name="connsiteY4" fmla="*/ 216958 h 512593"/>
                  <a:gd name="connsiteX5" fmla="*/ 266407 w 307183"/>
                  <a:gd name="connsiteY5" fmla="*/ 273521 h 512593"/>
                  <a:gd name="connsiteX6" fmla="*/ 300344 w 307183"/>
                  <a:gd name="connsiteY6" fmla="*/ 326313 h 512593"/>
                  <a:gd name="connsiteX7" fmla="*/ 307183 w 307183"/>
                  <a:gd name="connsiteY7" fmla="*/ 330043 h 512593"/>
                  <a:gd name="connsiteX8" fmla="*/ 276965 w 307183"/>
                  <a:gd name="connsiteY8" fmla="*/ 354217 h 512593"/>
                  <a:gd name="connsiteX9" fmla="*/ 200039 w 307183"/>
                  <a:gd name="connsiteY9" fmla="*/ 381368 h 512593"/>
                  <a:gd name="connsiteX10" fmla="*/ 163839 w 307183"/>
                  <a:gd name="connsiteY10" fmla="*/ 422093 h 512593"/>
                  <a:gd name="connsiteX11" fmla="*/ 154789 w 307183"/>
                  <a:gd name="connsiteY11" fmla="*/ 508068 h 512593"/>
                  <a:gd name="connsiteX12" fmla="*/ 123114 w 307183"/>
                  <a:gd name="connsiteY12" fmla="*/ 512593 h 512593"/>
                  <a:gd name="connsiteX13" fmla="*/ 50713 w 307183"/>
                  <a:gd name="connsiteY13" fmla="*/ 485443 h 512593"/>
                  <a:gd name="connsiteX14" fmla="*/ 0 w 307183"/>
                  <a:gd name="connsiteY14" fmla="*/ 469308 h 512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07183" h="512593">
                    <a:moveTo>
                      <a:pt x="190705" y="0"/>
                    </a:moveTo>
                    <a:lnTo>
                      <a:pt x="202302" y="24644"/>
                    </a:lnTo>
                    <a:lnTo>
                      <a:pt x="232469" y="39728"/>
                    </a:lnTo>
                    <a:lnTo>
                      <a:pt x="281490" y="111374"/>
                    </a:lnTo>
                    <a:lnTo>
                      <a:pt x="296574" y="216958"/>
                    </a:lnTo>
                    <a:lnTo>
                      <a:pt x="266407" y="273521"/>
                    </a:lnTo>
                    <a:lnTo>
                      <a:pt x="300344" y="326313"/>
                    </a:lnTo>
                    <a:lnTo>
                      <a:pt x="307183" y="330043"/>
                    </a:lnTo>
                    <a:lnTo>
                      <a:pt x="276965" y="354217"/>
                    </a:lnTo>
                    <a:lnTo>
                      <a:pt x="200039" y="381368"/>
                    </a:lnTo>
                    <a:lnTo>
                      <a:pt x="163839" y="422093"/>
                    </a:lnTo>
                    <a:lnTo>
                      <a:pt x="154789" y="508068"/>
                    </a:lnTo>
                    <a:lnTo>
                      <a:pt x="123114" y="512593"/>
                    </a:lnTo>
                    <a:lnTo>
                      <a:pt x="50713" y="485443"/>
                    </a:lnTo>
                    <a:lnTo>
                      <a:pt x="0" y="46930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1EE24F00-BE3C-86CD-DD5B-0BC266BBFF9F}"/>
                  </a:ext>
                </a:extLst>
              </p:cNvPr>
              <p:cNvSpPr/>
              <p:nvPr/>
            </p:nvSpPr>
            <p:spPr>
              <a:xfrm>
                <a:off x="670560" y="6066293"/>
                <a:ext cx="1351743" cy="372304"/>
              </a:xfrm>
              <a:custGeom>
                <a:avLst/>
                <a:gdLst>
                  <a:gd name="connsiteX0" fmla="*/ 0 w 1544002"/>
                  <a:gd name="connsiteY0" fmla="*/ 0 h 497319"/>
                  <a:gd name="connsiteX1" fmla="*/ 1544002 w 1544002"/>
                  <a:gd name="connsiteY1" fmla="*/ 107098 h 497319"/>
                  <a:gd name="connsiteX2" fmla="*/ 1468581 w 1544002"/>
                  <a:gd name="connsiteY2" fmla="*/ 497319 h 497319"/>
                  <a:gd name="connsiteX3" fmla="*/ 1351743 w 1544002"/>
                  <a:gd name="connsiteY3" fmla="*/ 497319 h 497319"/>
                  <a:gd name="connsiteX4" fmla="*/ 1337334 w 1544002"/>
                  <a:gd name="connsiteY4" fmla="*/ 475705 h 497319"/>
                  <a:gd name="connsiteX5" fmla="*/ 1337334 w 1544002"/>
                  <a:gd name="connsiteY5" fmla="*/ 411600 h 497319"/>
                  <a:gd name="connsiteX6" fmla="*/ 1194041 w 1544002"/>
                  <a:gd name="connsiteY6" fmla="*/ 328641 h 497319"/>
                  <a:gd name="connsiteX7" fmla="*/ 1171416 w 1544002"/>
                  <a:gd name="connsiteY7" fmla="*/ 256995 h 497319"/>
                  <a:gd name="connsiteX8" fmla="*/ 1152561 w 1544002"/>
                  <a:gd name="connsiteY8" fmla="*/ 230599 h 497319"/>
                  <a:gd name="connsiteX9" fmla="*/ 997956 w 1544002"/>
                  <a:gd name="connsiteY9" fmla="*/ 200432 h 497319"/>
                  <a:gd name="connsiteX10" fmla="*/ 835809 w 1544002"/>
                  <a:gd name="connsiteY10" fmla="*/ 158953 h 497319"/>
                  <a:gd name="connsiteX11" fmla="*/ 805642 w 1544002"/>
                  <a:gd name="connsiteY11" fmla="*/ 125015 h 497319"/>
                  <a:gd name="connsiteX12" fmla="*/ 586931 w 1544002"/>
                  <a:gd name="connsiteY12" fmla="*/ 162724 h 497319"/>
                  <a:gd name="connsiteX13" fmla="*/ 515285 w 1544002"/>
                  <a:gd name="connsiteY13" fmla="*/ 215516 h 497319"/>
                  <a:gd name="connsiteX14" fmla="*/ 281492 w 1544002"/>
                  <a:gd name="connsiteY14" fmla="*/ 339954 h 497319"/>
                  <a:gd name="connsiteX15" fmla="*/ 232470 w 1544002"/>
                  <a:gd name="connsiteY15" fmla="*/ 351266 h 497319"/>
                  <a:gd name="connsiteX16" fmla="*/ 115573 w 1544002"/>
                  <a:gd name="connsiteY16" fmla="*/ 396517 h 497319"/>
                  <a:gd name="connsiteX17" fmla="*/ 92948 w 1544002"/>
                  <a:gd name="connsiteY17" fmla="*/ 422913 h 497319"/>
                  <a:gd name="connsiteX18" fmla="*/ 55240 w 1544002"/>
                  <a:gd name="connsiteY18" fmla="*/ 483246 h 497319"/>
                  <a:gd name="connsiteX19" fmla="*/ 28844 w 1544002"/>
                  <a:gd name="connsiteY19" fmla="*/ 475705 h 497319"/>
                  <a:gd name="connsiteX20" fmla="*/ 0 w 1544002"/>
                  <a:gd name="connsiteY20" fmla="*/ 466090 h 497319"/>
                  <a:gd name="connsiteX21" fmla="*/ 0 w 1544002"/>
                  <a:gd name="connsiteY21" fmla="*/ 0 h 497319"/>
                  <a:gd name="connsiteX0" fmla="*/ 0 w 1544002"/>
                  <a:gd name="connsiteY0" fmla="*/ 0 h 497319"/>
                  <a:gd name="connsiteX1" fmla="*/ 1544002 w 1544002"/>
                  <a:gd name="connsiteY1" fmla="*/ 107098 h 497319"/>
                  <a:gd name="connsiteX2" fmla="*/ 1468581 w 1544002"/>
                  <a:gd name="connsiteY2" fmla="*/ 497319 h 497319"/>
                  <a:gd name="connsiteX3" fmla="*/ 1351743 w 1544002"/>
                  <a:gd name="connsiteY3" fmla="*/ 497319 h 497319"/>
                  <a:gd name="connsiteX4" fmla="*/ 1337334 w 1544002"/>
                  <a:gd name="connsiteY4" fmla="*/ 475705 h 497319"/>
                  <a:gd name="connsiteX5" fmla="*/ 1337334 w 1544002"/>
                  <a:gd name="connsiteY5" fmla="*/ 411600 h 497319"/>
                  <a:gd name="connsiteX6" fmla="*/ 1194041 w 1544002"/>
                  <a:gd name="connsiteY6" fmla="*/ 328641 h 497319"/>
                  <a:gd name="connsiteX7" fmla="*/ 1171416 w 1544002"/>
                  <a:gd name="connsiteY7" fmla="*/ 256995 h 497319"/>
                  <a:gd name="connsiteX8" fmla="*/ 1152561 w 1544002"/>
                  <a:gd name="connsiteY8" fmla="*/ 230599 h 497319"/>
                  <a:gd name="connsiteX9" fmla="*/ 997956 w 1544002"/>
                  <a:gd name="connsiteY9" fmla="*/ 200432 h 497319"/>
                  <a:gd name="connsiteX10" fmla="*/ 835809 w 1544002"/>
                  <a:gd name="connsiteY10" fmla="*/ 158953 h 497319"/>
                  <a:gd name="connsiteX11" fmla="*/ 805642 w 1544002"/>
                  <a:gd name="connsiteY11" fmla="*/ 125015 h 497319"/>
                  <a:gd name="connsiteX12" fmla="*/ 586931 w 1544002"/>
                  <a:gd name="connsiteY12" fmla="*/ 162724 h 497319"/>
                  <a:gd name="connsiteX13" fmla="*/ 515285 w 1544002"/>
                  <a:gd name="connsiteY13" fmla="*/ 215516 h 497319"/>
                  <a:gd name="connsiteX14" fmla="*/ 281492 w 1544002"/>
                  <a:gd name="connsiteY14" fmla="*/ 339954 h 497319"/>
                  <a:gd name="connsiteX15" fmla="*/ 232470 w 1544002"/>
                  <a:gd name="connsiteY15" fmla="*/ 351266 h 497319"/>
                  <a:gd name="connsiteX16" fmla="*/ 115573 w 1544002"/>
                  <a:gd name="connsiteY16" fmla="*/ 396517 h 497319"/>
                  <a:gd name="connsiteX17" fmla="*/ 92948 w 1544002"/>
                  <a:gd name="connsiteY17" fmla="*/ 422913 h 497319"/>
                  <a:gd name="connsiteX18" fmla="*/ 55240 w 1544002"/>
                  <a:gd name="connsiteY18" fmla="*/ 483246 h 497319"/>
                  <a:gd name="connsiteX19" fmla="*/ 28844 w 1544002"/>
                  <a:gd name="connsiteY19" fmla="*/ 475705 h 497319"/>
                  <a:gd name="connsiteX20" fmla="*/ 0 w 1544002"/>
                  <a:gd name="connsiteY20" fmla="*/ 466090 h 497319"/>
                  <a:gd name="connsiteX21" fmla="*/ 91440 w 1544002"/>
                  <a:gd name="connsiteY21" fmla="*/ 91440 h 497319"/>
                  <a:gd name="connsiteX0" fmla="*/ 0 w 1544002"/>
                  <a:gd name="connsiteY0" fmla="*/ 0 h 497319"/>
                  <a:gd name="connsiteX1" fmla="*/ 1544002 w 1544002"/>
                  <a:gd name="connsiteY1" fmla="*/ 107098 h 497319"/>
                  <a:gd name="connsiteX2" fmla="*/ 1468581 w 1544002"/>
                  <a:gd name="connsiteY2" fmla="*/ 497319 h 497319"/>
                  <a:gd name="connsiteX3" fmla="*/ 1351743 w 1544002"/>
                  <a:gd name="connsiteY3" fmla="*/ 497319 h 497319"/>
                  <a:gd name="connsiteX4" fmla="*/ 1337334 w 1544002"/>
                  <a:gd name="connsiteY4" fmla="*/ 475705 h 497319"/>
                  <a:gd name="connsiteX5" fmla="*/ 1337334 w 1544002"/>
                  <a:gd name="connsiteY5" fmla="*/ 411600 h 497319"/>
                  <a:gd name="connsiteX6" fmla="*/ 1194041 w 1544002"/>
                  <a:gd name="connsiteY6" fmla="*/ 328641 h 497319"/>
                  <a:gd name="connsiteX7" fmla="*/ 1171416 w 1544002"/>
                  <a:gd name="connsiteY7" fmla="*/ 256995 h 497319"/>
                  <a:gd name="connsiteX8" fmla="*/ 1152561 w 1544002"/>
                  <a:gd name="connsiteY8" fmla="*/ 230599 h 497319"/>
                  <a:gd name="connsiteX9" fmla="*/ 997956 w 1544002"/>
                  <a:gd name="connsiteY9" fmla="*/ 200432 h 497319"/>
                  <a:gd name="connsiteX10" fmla="*/ 835809 w 1544002"/>
                  <a:gd name="connsiteY10" fmla="*/ 158953 h 497319"/>
                  <a:gd name="connsiteX11" fmla="*/ 805642 w 1544002"/>
                  <a:gd name="connsiteY11" fmla="*/ 125015 h 497319"/>
                  <a:gd name="connsiteX12" fmla="*/ 586931 w 1544002"/>
                  <a:gd name="connsiteY12" fmla="*/ 162724 h 497319"/>
                  <a:gd name="connsiteX13" fmla="*/ 515285 w 1544002"/>
                  <a:gd name="connsiteY13" fmla="*/ 215516 h 497319"/>
                  <a:gd name="connsiteX14" fmla="*/ 281492 w 1544002"/>
                  <a:gd name="connsiteY14" fmla="*/ 339954 h 497319"/>
                  <a:gd name="connsiteX15" fmla="*/ 232470 w 1544002"/>
                  <a:gd name="connsiteY15" fmla="*/ 351266 h 497319"/>
                  <a:gd name="connsiteX16" fmla="*/ 115573 w 1544002"/>
                  <a:gd name="connsiteY16" fmla="*/ 396517 h 497319"/>
                  <a:gd name="connsiteX17" fmla="*/ 92948 w 1544002"/>
                  <a:gd name="connsiteY17" fmla="*/ 422913 h 497319"/>
                  <a:gd name="connsiteX18" fmla="*/ 55240 w 1544002"/>
                  <a:gd name="connsiteY18" fmla="*/ 483246 h 497319"/>
                  <a:gd name="connsiteX19" fmla="*/ 28844 w 1544002"/>
                  <a:gd name="connsiteY19" fmla="*/ 475705 h 497319"/>
                  <a:gd name="connsiteX20" fmla="*/ 0 w 1544002"/>
                  <a:gd name="connsiteY20" fmla="*/ 466090 h 497319"/>
                  <a:gd name="connsiteX0" fmla="*/ 1544002 w 1544002"/>
                  <a:gd name="connsiteY0" fmla="*/ 0 h 390221"/>
                  <a:gd name="connsiteX1" fmla="*/ 1468581 w 1544002"/>
                  <a:gd name="connsiteY1" fmla="*/ 390221 h 390221"/>
                  <a:gd name="connsiteX2" fmla="*/ 1351743 w 1544002"/>
                  <a:gd name="connsiteY2" fmla="*/ 390221 h 390221"/>
                  <a:gd name="connsiteX3" fmla="*/ 1337334 w 1544002"/>
                  <a:gd name="connsiteY3" fmla="*/ 368607 h 390221"/>
                  <a:gd name="connsiteX4" fmla="*/ 1337334 w 1544002"/>
                  <a:gd name="connsiteY4" fmla="*/ 304502 h 390221"/>
                  <a:gd name="connsiteX5" fmla="*/ 1194041 w 1544002"/>
                  <a:gd name="connsiteY5" fmla="*/ 221543 h 390221"/>
                  <a:gd name="connsiteX6" fmla="*/ 1171416 w 1544002"/>
                  <a:gd name="connsiteY6" fmla="*/ 149897 h 390221"/>
                  <a:gd name="connsiteX7" fmla="*/ 1152561 w 1544002"/>
                  <a:gd name="connsiteY7" fmla="*/ 123501 h 390221"/>
                  <a:gd name="connsiteX8" fmla="*/ 997956 w 1544002"/>
                  <a:gd name="connsiteY8" fmla="*/ 93334 h 390221"/>
                  <a:gd name="connsiteX9" fmla="*/ 835809 w 1544002"/>
                  <a:gd name="connsiteY9" fmla="*/ 51855 h 390221"/>
                  <a:gd name="connsiteX10" fmla="*/ 805642 w 1544002"/>
                  <a:gd name="connsiteY10" fmla="*/ 17917 h 390221"/>
                  <a:gd name="connsiteX11" fmla="*/ 586931 w 1544002"/>
                  <a:gd name="connsiteY11" fmla="*/ 55626 h 390221"/>
                  <a:gd name="connsiteX12" fmla="*/ 515285 w 1544002"/>
                  <a:gd name="connsiteY12" fmla="*/ 108418 h 390221"/>
                  <a:gd name="connsiteX13" fmla="*/ 281492 w 1544002"/>
                  <a:gd name="connsiteY13" fmla="*/ 232856 h 390221"/>
                  <a:gd name="connsiteX14" fmla="*/ 232470 w 1544002"/>
                  <a:gd name="connsiteY14" fmla="*/ 244168 h 390221"/>
                  <a:gd name="connsiteX15" fmla="*/ 115573 w 1544002"/>
                  <a:gd name="connsiteY15" fmla="*/ 289419 h 390221"/>
                  <a:gd name="connsiteX16" fmla="*/ 92948 w 1544002"/>
                  <a:gd name="connsiteY16" fmla="*/ 315815 h 390221"/>
                  <a:gd name="connsiteX17" fmla="*/ 55240 w 1544002"/>
                  <a:gd name="connsiteY17" fmla="*/ 376148 h 390221"/>
                  <a:gd name="connsiteX18" fmla="*/ 28844 w 1544002"/>
                  <a:gd name="connsiteY18" fmla="*/ 368607 h 390221"/>
                  <a:gd name="connsiteX19" fmla="*/ 0 w 1544002"/>
                  <a:gd name="connsiteY19" fmla="*/ 358992 h 390221"/>
                  <a:gd name="connsiteX0" fmla="*/ 1468581 w 1468581"/>
                  <a:gd name="connsiteY0" fmla="*/ 372304 h 372304"/>
                  <a:gd name="connsiteX1" fmla="*/ 1351743 w 1468581"/>
                  <a:gd name="connsiteY1" fmla="*/ 372304 h 372304"/>
                  <a:gd name="connsiteX2" fmla="*/ 1337334 w 1468581"/>
                  <a:gd name="connsiteY2" fmla="*/ 350690 h 372304"/>
                  <a:gd name="connsiteX3" fmla="*/ 1337334 w 1468581"/>
                  <a:gd name="connsiteY3" fmla="*/ 286585 h 372304"/>
                  <a:gd name="connsiteX4" fmla="*/ 1194041 w 1468581"/>
                  <a:gd name="connsiteY4" fmla="*/ 203626 h 372304"/>
                  <a:gd name="connsiteX5" fmla="*/ 1171416 w 1468581"/>
                  <a:gd name="connsiteY5" fmla="*/ 131980 h 372304"/>
                  <a:gd name="connsiteX6" fmla="*/ 1152561 w 1468581"/>
                  <a:gd name="connsiteY6" fmla="*/ 105584 h 372304"/>
                  <a:gd name="connsiteX7" fmla="*/ 997956 w 1468581"/>
                  <a:gd name="connsiteY7" fmla="*/ 75417 h 372304"/>
                  <a:gd name="connsiteX8" fmla="*/ 835809 w 1468581"/>
                  <a:gd name="connsiteY8" fmla="*/ 33938 h 372304"/>
                  <a:gd name="connsiteX9" fmla="*/ 805642 w 1468581"/>
                  <a:gd name="connsiteY9" fmla="*/ 0 h 372304"/>
                  <a:gd name="connsiteX10" fmla="*/ 586931 w 1468581"/>
                  <a:gd name="connsiteY10" fmla="*/ 37709 h 372304"/>
                  <a:gd name="connsiteX11" fmla="*/ 515285 w 1468581"/>
                  <a:gd name="connsiteY11" fmla="*/ 90501 h 372304"/>
                  <a:gd name="connsiteX12" fmla="*/ 281492 w 1468581"/>
                  <a:gd name="connsiteY12" fmla="*/ 214939 h 372304"/>
                  <a:gd name="connsiteX13" fmla="*/ 232470 w 1468581"/>
                  <a:gd name="connsiteY13" fmla="*/ 226251 h 372304"/>
                  <a:gd name="connsiteX14" fmla="*/ 115573 w 1468581"/>
                  <a:gd name="connsiteY14" fmla="*/ 271502 h 372304"/>
                  <a:gd name="connsiteX15" fmla="*/ 92948 w 1468581"/>
                  <a:gd name="connsiteY15" fmla="*/ 297898 h 372304"/>
                  <a:gd name="connsiteX16" fmla="*/ 55240 w 1468581"/>
                  <a:gd name="connsiteY16" fmla="*/ 358231 h 372304"/>
                  <a:gd name="connsiteX17" fmla="*/ 28844 w 1468581"/>
                  <a:gd name="connsiteY17" fmla="*/ 350690 h 372304"/>
                  <a:gd name="connsiteX18" fmla="*/ 0 w 1468581"/>
                  <a:gd name="connsiteY18" fmla="*/ 341075 h 372304"/>
                  <a:gd name="connsiteX0" fmla="*/ 1351743 w 1351743"/>
                  <a:gd name="connsiteY0" fmla="*/ 372304 h 372304"/>
                  <a:gd name="connsiteX1" fmla="*/ 1337334 w 1351743"/>
                  <a:gd name="connsiteY1" fmla="*/ 350690 h 372304"/>
                  <a:gd name="connsiteX2" fmla="*/ 1337334 w 1351743"/>
                  <a:gd name="connsiteY2" fmla="*/ 286585 h 372304"/>
                  <a:gd name="connsiteX3" fmla="*/ 1194041 w 1351743"/>
                  <a:gd name="connsiteY3" fmla="*/ 203626 h 372304"/>
                  <a:gd name="connsiteX4" fmla="*/ 1171416 w 1351743"/>
                  <a:gd name="connsiteY4" fmla="*/ 131980 h 372304"/>
                  <a:gd name="connsiteX5" fmla="*/ 1152561 w 1351743"/>
                  <a:gd name="connsiteY5" fmla="*/ 105584 h 372304"/>
                  <a:gd name="connsiteX6" fmla="*/ 997956 w 1351743"/>
                  <a:gd name="connsiteY6" fmla="*/ 75417 h 372304"/>
                  <a:gd name="connsiteX7" fmla="*/ 835809 w 1351743"/>
                  <a:gd name="connsiteY7" fmla="*/ 33938 h 372304"/>
                  <a:gd name="connsiteX8" fmla="*/ 805642 w 1351743"/>
                  <a:gd name="connsiteY8" fmla="*/ 0 h 372304"/>
                  <a:gd name="connsiteX9" fmla="*/ 586931 w 1351743"/>
                  <a:gd name="connsiteY9" fmla="*/ 37709 h 372304"/>
                  <a:gd name="connsiteX10" fmla="*/ 515285 w 1351743"/>
                  <a:gd name="connsiteY10" fmla="*/ 90501 h 372304"/>
                  <a:gd name="connsiteX11" fmla="*/ 281492 w 1351743"/>
                  <a:gd name="connsiteY11" fmla="*/ 214939 h 372304"/>
                  <a:gd name="connsiteX12" fmla="*/ 232470 w 1351743"/>
                  <a:gd name="connsiteY12" fmla="*/ 226251 h 372304"/>
                  <a:gd name="connsiteX13" fmla="*/ 115573 w 1351743"/>
                  <a:gd name="connsiteY13" fmla="*/ 271502 h 372304"/>
                  <a:gd name="connsiteX14" fmla="*/ 92948 w 1351743"/>
                  <a:gd name="connsiteY14" fmla="*/ 297898 h 372304"/>
                  <a:gd name="connsiteX15" fmla="*/ 55240 w 1351743"/>
                  <a:gd name="connsiteY15" fmla="*/ 358231 h 372304"/>
                  <a:gd name="connsiteX16" fmla="*/ 28844 w 1351743"/>
                  <a:gd name="connsiteY16" fmla="*/ 350690 h 372304"/>
                  <a:gd name="connsiteX17" fmla="*/ 0 w 1351743"/>
                  <a:gd name="connsiteY17" fmla="*/ 341075 h 372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51743" h="372304">
                    <a:moveTo>
                      <a:pt x="1351743" y="372304"/>
                    </a:moveTo>
                    <a:lnTo>
                      <a:pt x="1337334" y="350690"/>
                    </a:lnTo>
                    <a:lnTo>
                      <a:pt x="1337334" y="286585"/>
                    </a:lnTo>
                    <a:lnTo>
                      <a:pt x="1194041" y="203626"/>
                    </a:lnTo>
                    <a:lnTo>
                      <a:pt x="1171416" y="131980"/>
                    </a:lnTo>
                    <a:lnTo>
                      <a:pt x="1152561" y="105584"/>
                    </a:lnTo>
                    <a:lnTo>
                      <a:pt x="997956" y="75417"/>
                    </a:lnTo>
                    <a:lnTo>
                      <a:pt x="835809" y="33938"/>
                    </a:lnTo>
                    <a:lnTo>
                      <a:pt x="805642" y="0"/>
                    </a:lnTo>
                    <a:lnTo>
                      <a:pt x="586931" y="37709"/>
                    </a:lnTo>
                    <a:lnTo>
                      <a:pt x="515285" y="90501"/>
                    </a:lnTo>
                    <a:lnTo>
                      <a:pt x="281492" y="214939"/>
                    </a:lnTo>
                    <a:lnTo>
                      <a:pt x="232470" y="226251"/>
                    </a:lnTo>
                    <a:lnTo>
                      <a:pt x="115573" y="271502"/>
                    </a:lnTo>
                    <a:lnTo>
                      <a:pt x="92948" y="297898"/>
                    </a:lnTo>
                    <a:lnTo>
                      <a:pt x="55240" y="358231"/>
                    </a:lnTo>
                    <a:lnTo>
                      <a:pt x="28844" y="350690"/>
                    </a:lnTo>
                    <a:lnTo>
                      <a:pt x="0" y="34107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B6F64E46-80F4-1681-AEC0-005CDAA14488}"/>
                  </a:ext>
                </a:extLst>
              </p:cNvPr>
              <p:cNvSpPr/>
              <p:nvPr/>
            </p:nvSpPr>
            <p:spPr>
              <a:xfrm>
                <a:off x="670561" y="5315891"/>
                <a:ext cx="1850171" cy="1122705"/>
              </a:xfrm>
              <a:custGeom>
                <a:avLst/>
                <a:gdLst>
                  <a:gd name="connsiteX0" fmla="*/ 669890 w 1850171"/>
                  <a:gd name="connsiteY0" fmla="*/ 0 h 1122705"/>
                  <a:gd name="connsiteX1" fmla="*/ 696287 w 1850171"/>
                  <a:gd name="connsiteY1" fmla="*/ 37709 h 1122705"/>
                  <a:gd name="connsiteX2" fmla="*/ 726453 w 1850171"/>
                  <a:gd name="connsiteY2" fmla="*/ 71647 h 1122705"/>
                  <a:gd name="connsiteX3" fmla="*/ 786787 w 1850171"/>
                  <a:gd name="connsiteY3" fmla="*/ 79188 h 1122705"/>
                  <a:gd name="connsiteX4" fmla="*/ 854663 w 1850171"/>
                  <a:gd name="connsiteY4" fmla="*/ 101813 h 1122705"/>
                  <a:gd name="connsiteX5" fmla="*/ 903684 w 1850171"/>
                  <a:gd name="connsiteY5" fmla="*/ 101813 h 1122705"/>
                  <a:gd name="connsiteX6" fmla="*/ 937622 w 1850171"/>
                  <a:gd name="connsiteY6" fmla="*/ 105584 h 1122705"/>
                  <a:gd name="connsiteX7" fmla="*/ 982872 w 1850171"/>
                  <a:gd name="connsiteY7" fmla="*/ 98043 h 1122705"/>
                  <a:gd name="connsiteX8" fmla="*/ 1062060 w 1850171"/>
                  <a:gd name="connsiteY8" fmla="*/ 173460 h 1122705"/>
                  <a:gd name="connsiteX9" fmla="*/ 1163874 w 1850171"/>
                  <a:gd name="connsiteY9" fmla="*/ 192314 h 1122705"/>
                  <a:gd name="connsiteX10" fmla="*/ 1209124 w 1850171"/>
                  <a:gd name="connsiteY10" fmla="*/ 147064 h 1122705"/>
                  <a:gd name="connsiteX11" fmla="*/ 1212895 w 1850171"/>
                  <a:gd name="connsiteY11" fmla="*/ 113126 h 1122705"/>
                  <a:gd name="connsiteX12" fmla="*/ 1258145 w 1850171"/>
                  <a:gd name="connsiteY12" fmla="*/ 98043 h 1122705"/>
                  <a:gd name="connsiteX13" fmla="*/ 1277000 w 1850171"/>
                  <a:gd name="connsiteY13" fmla="*/ 135751 h 1122705"/>
                  <a:gd name="connsiteX14" fmla="*/ 1303396 w 1850171"/>
                  <a:gd name="connsiteY14" fmla="*/ 131980 h 1122705"/>
                  <a:gd name="connsiteX15" fmla="*/ 1344875 w 1850171"/>
                  <a:gd name="connsiteY15" fmla="*/ 124439 h 1122705"/>
                  <a:gd name="connsiteX16" fmla="*/ 1344875 w 1850171"/>
                  <a:gd name="connsiteY16" fmla="*/ 181001 h 1122705"/>
                  <a:gd name="connsiteX17" fmla="*/ 1378813 w 1850171"/>
                  <a:gd name="connsiteY17" fmla="*/ 207397 h 1122705"/>
                  <a:gd name="connsiteX18" fmla="*/ 1401438 w 1850171"/>
                  <a:gd name="connsiteY18" fmla="*/ 365773 h 1122705"/>
                  <a:gd name="connsiteX19" fmla="*/ 1386355 w 1850171"/>
                  <a:gd name="connsiteY19" fmla="*/ 418565 h 1122705"/>
                  <a:gd name="connsiteX20" fmla="*/ 1510793 w 1850171"/>
                  <a:gd name="connsiteY20" fmla="*/ 418565 h 1122705"/>
                  <a:gd name="connsiteX21" fmla="*/ 1589981 w 1850171"/>
                  <a:gd name="connsiteY21" fmla="*/ 448732 h 1122705"/>
                  <a:gd name="connsiteX22" fmla="*/ 1589981 w 1850171"/>
                  <a:gd name="connsiteY22" fmla="*/ 490212 h 1122705"/>
                  <a:gd name="connsiteX23" fmla="*/ 1616378 w 1850171"/>
                  <a:gd name="connsiteY23" fmla="*/ 520379 h 1122705"/>
                  <a:gd name="connsiteX24" fmla="*/ 1563585 w 1850171"/>
                  <a:gd name="connsiteY24" fmla="*/ 561858 h 1122705"/>
                  <a:gd name="connsiteX25" fmla="*/ 1571127 w 1850171"/>
                  <a:gd name="connsiteY25" fmla="*/ 592025 h 1122705"/>
                  <a:gd name="connsiteX26" fmla="*/ 1597523 w 1850171"/>
                  <a:gd name="connsiteY26" fmla="*/ 599567 h 1122705"/>
                  <a:gd name="connsiteX27" fmla="*/ 1646544 w 1850171"/>
                  <a:gd name="connsiteY27" fmla="*/ 690067 h 1122705"/>
                  <a:gd name="connsiteX28" fmla="*/ 1688024 w 1850171"/>
                  <a:gd name="connsiteY28" fmla="*/ 690067 h 1122705"/>
                  <a:gd name="connsiteX29" fmla="*/ 1729503 w 1850171"/>
                  <a:gd name="connsiteY29" fmla="*/ 724005 h 1122705"/>
                  <a:gd name="connsiteX30" fmla="*/ 1850171 w 1850171"/>
                  <a:gd name="connsiteY30" fmla="*/ 716463 h 1122705"/>
                  <a:gd name="connsiteX31" fmla="*/ 1827546 w 1850171"/>
                  <a:gd name="connsiteY31" fmla="*/ 746630 h 1122705"/>
                  <a:gd name="connsiteX32" fmla="*/ 1778525 w 1850171"/>
                  <a:gd name="connsiteY32" fmla="*/ 799422 h 1122705"/>
                  <a:gd name="connsiteX33" fmla="*/ 1680482 w 1850171"/>
                  <a:gd name="connsiteY33" fmla="*/ 1036986 h 1122705"/>
                  <a:gd name="connsiteX34" fmla="*/ 1657266 w 1850171"/>
                  <a:gd name="connsiteY34" fmla="*/ 1122705 h 1122705"/>
                  <a:gd name="connsiteX35" fmla="*/ 1468581 w 1850171"/>
                  <a:gd name="connsiteY35" fmla="*/ 1122705 h 1122705"/>
                  <a:gd name="connsiteX36" fmla="*/ 1544002 w 1850171"/>
                  <a:gd name="connsiteY36" fmla="*/ 732484 h 1122705"/>
                  <a:gd name="connsiteX37" fmla="*/ 0 w 1850171"/>
                  <a:gd name="connsiteY37" fmla="*/ 625386 h 1122705"/>
                  <a:gd name="connsiteX38" fmla="*/ 0 w 1850171"/>
                  <a:gd name="connsiteY38" fmla="*/ 124948 h 1122705"/>
                  <a:gd name="connsiteX39" fmla="*/ 70323 w 1850171"/>
                  <a:gd name="connsiteY39" fmla="*/ 143293 h 1122705"/>
                  <a:gd name="connsiteX40" fmla="*/ 130657 w 1850171"/>
                  <a:gd name="connsiteY40" fmla="*/ 98043 h 1122705"/>
                  <a:gd name="connsiteX41" fmla="*/ 187220 w 1850171"/>
                  <a:gd name="connsiteY41" fmla="*/ 113126 h 1122705"/>
                  <a:gd name="connsiteX42" fmla="*/ 209845 w 1850171"/>
                  <a:gd name="connsiteY42" fmla="*/ 86730 h 1122705"/>
                  <a:gd name="connsiteX43" fmla="*/ 262637 w 1850171"/>
                  <a:gd name="connsiteY43" fmla="*/ 105584 h 1122705"/>
                  <a:gd name="connsiteX44" fmla="*/ 379534 w 1850171"/>
                  <a:gd name="connsiteY44" fmla="*/ 113126 h 1122705"/>
                  <a:gd name="connsiteX45" fmla="*/ 458722 w 1850171"/>
                  <a:gd name="connsiteY45" fmla="*/ 3771 h 1122705"/>
                  <a:gd name="connsiteX46" fmla="*/ 526598 w 1850171"/>
                  <a:gd name="connsiteY46" fmla="*/ 33938 h 1122705"/>
                  <a:gd name="connsiteX47" fmla="*/ 571848 w 1850171"/>
                  <a:gd name="connsiteY47" fmla="*/ 7542 h 1122705"/>
                  <a:gd name="connsiteX48" fmla="*/ 624640 w 1850171"/>
                  <a:gd name="connsiteY48" fmla="*/ 18855 h 1122705"/>
                  <a:gd name="connsiteX49" fmla="*/ 669890 w 1850171"/>
                  <a:gd name="connsiteY49" fmla="*/ 0 h 1122705"/>
                  <a:gd name="connsiteX0" fmla="*/ 0 w 1850171"/>
                  <a:gd name="connsiteY0" fmla="*/ 625386 h 1122705"/>
                  <a:gd name="connsiteX1" fmla="*/ 0 w 1850171"/>
                  <a:gd name="connsiteY1" fmla="*/ 124948 h 1122705"/>
                  <a:gd name="connsiteX2" fmla="*/ 70323 w 1850171"/>
                  <a:gd name="connsiteY2" fmla="*/ 143293 h 1122705"/>
                  <a:gd name="connsiteX3" fmla="*/ 130657 w 1850171"/>
                  <a:gd name="connsiteY3" fmla="*/ 98043 h 1122705"/>
                  <a:gd name="connsiteX4" fmla="*/ 187220 w 1850171"/>
                  <a:gd name="connsiteY4" fmla="*/ 113126 h 1122705"/>
                  <a:gd name="connsiteX5" fmla="*/ 209845 w 1850171"/>
                  <a:gd name="connsiteY5" fmla="*/ 86730 h 1122705"/>
                  <a:gd name="connsiteX6" fmla="*/ 262637 w 1850171"/>
                  <a:gd name="connsiteY6" fmla="*/ 105584 h 1122705"/>
                  <a:gd name="connsiteX7" fmla="*/ 379534 w 1850171"/>
                  <a:gd name="connsiteY7" fmla="*/ 113126 h 1122705"/>
                  <a:gd name="connsiteX8" fmla="*/ 458722 w 1850171"/>
                  <a:gd name="connsiteY8" fmla="*/ 3771 h 1122705"/>
                  <a:gd name="connsiteX9" fmla="*/ 526598 w 1850171"/>
                  <a:gd name="connsiteY9" fmla="*/ 33938 h 1122705"/>
                  <a:gd name="connsiteX10" fmla="*/ 571848 w 1850171"/>
                  <a:gd name="connsiteY10" fmla="*/ 7542 h 1122705"/>
                  <a:gd name="connsiteX11" fmla="*/ 624640 w 1850171"/>
                  <a:gd name="connsiteY11" fmla="*/ 18855 h 1122705"/>
                  <a:gd name="connsiteX12" fmla="*/ 669890 w 1850171"/>
                  <a:gd name="connsiteY12" fmla="*/ 0 h 1122705"/>
                  <a:gd name="connsiteX13" fmla="*/ 696287 w 1850171"/>
                  <a:gd name="connsiteY13" fmla="*/ 37709 h 1122705"/>
                  <a:gd name="connsiteX14" fmla="*/ 726453 w 1850171"/>
                  <a:gd name="connsiteY14" fmla="*/ 71647 h 1122705"/>
                  <a:gd name="connsiteX15" fmla="*/ 786787 w 1850171"/>
                  <a:gd name="connsiteY15" fmla="*/ 79188 h 1122705"/>
                  <a:gd name="connsiteX16" fmla="*/ 854663 w 1850171"/>
                  <a:gd name="connsiteY16" fmla="*/ 101813 h 1122705"/>
                  <a:gd name="connsiteX17" fmla="*/ 903684 w 1850171"/>
                  <a:gd name="connsiteY17" fmla="*/ 101813 h 1122705"/>
                  <a:gd name="connsiteX18" fmla="*/ 937622 w 1850171"/>
                  <a:gd name="connsiteY18" fmla="*/ 105584 h 1122705"/>
                  <a:gd name="connsiteX19" fmla="*/ 982872 w 1850171"/>
                  <a:gd name="connsiteY19" fmla="*/ 98043 h 1122705"/>
                  <a:gd name="connsiteX20" fmla="*/ 1062060 w 1850171"/>
                  <a:gd name="connsiteY20" fmla="*/ 173460 h 1122705"/>
                  <a:gd name="connsiteX21" fmla="*/ 1163874 w 1850171"/>
                  <a:gd name="connsiteY21" fmla="*/ 192314 h 1122705"/>
                  <a:gd name="connsiteX22" fmla="*/ 1209124 w 1850171"/>
                  <a:gd name="connsiteY22" fmla="*/ 147064 h 1122705"/>
                  <a:gd name="connsiteX23" fmla="*/ 1212895 w 1850171"/>
                  <a:gd name="connsiteY23" fmla="*/ 113126 h 1122705"/>
                  <a:gd name="connsiteX24" fmla="*/ 1258145 w 1850171"/>
                  <a:gd name="connsiteY24" fmla="*/ 98043 h 1122705"/>
                  <a:gd name="connsiteX25" fmla="*/ 1277000 w 1850171"/>
                  <a:gd name="connsiteY25" fmla="*/ 135751 h 1122705"/>
                  <a:gd name="connsiteX26" fmla="*/ 1303396 w 1850171"/>
                  <a:gd name="connsiteY26" fmla="*/ 131980 h 1122705"/>
                  <a:gd name="connsiteX27" fmla="*/ 1344875 w 1850171"/>
                  <a:gd name="connsiteY27" fmla="*/ 124439 h 1122705"/>
                  <a:gd name="connsiteX28" fmla="*/ 1344875 w 1850171"/>
                  <a:gd name="connsiteY28" fmla="*/ 181001 h 1122705"/>
                  <a:gd name="connsiteX29" fmla="*/ 1378813 w 1850171"/>
                  <a:gd name="connsiteY29" fmla="*/ 207397 h 1122705"/>
                  <a:gd name="connsiteX30" fmla="*/ 1401438 w 1850171"/>
                  <a:gd name="connsiteY30" fmla="*/ 365773 h 1122705"/>
                  <a:gd name="connsiteX31" fmla="*/ 1386355 w 1850171"/>
                  <a:gd name="connsiteY31" fmla="*/ 418565 h 1122705"/>
                  <a:gd name="connsiteX32" fmla="*/ 1510793 w 1850171"/>
                  <a:gd name="connsiteY32" fmla="*/ 418565 h 1122705"/>
                  <a:gd name="connsiteX33" fmla="*/ 1589981 w 1850171"/>
                  <a:gd name="connsiteY33" fmla="*/ 448732 h 1122705"/>
                  <a:gd name="connsiteX34" fmla="*/ 1589981 w 1850171"/>
                  <a:gd name="connsiteY34" fmla="*/ 490212 h 1122705"/>
                  <a:gd name="connsiteX35" fmla="*/ 1616378 w 1850171"/>
                  <a:gd name="connsiteY35" fmla="*/ 520379 h 1122705"/>
                  <a:gd name="connsiteX36" fmla="*/ 1563585 w 1850171"/>
                  <a:gd name="connsiteY36" fmla="*/ 561858 h 1122705"/>
                  <a:gd name="connsiteX37" fmla="*/ 1571127 w 1850171"/>
                  <a:gd name="connsiteY37" fmla="*/ 592025 h 1122705"/>
                  <a:gd name="connsiteX38" fmla="*/ 1597523 w 1850171"/>
                  <a:gd name="connsiteY38" fmla="*/ 599567 h 1122705"/>
                  <a:gd name="connsiteX39" fmla="*/ 1646544 w 1850171"/>
                  <a:gd name="connsiteY39" fmla="*/ 690067 h 1122705"/>
                  <a:gd name="connsiteX40" fmla="*/ 1688024 w 1850171"/>
                  <a:gd name="connsiteY40" fmla="*/ 690067 h 1122705"/>
                  <a:gd name="connsiteX41" fmla="*/ 1729503 w 1850171"/>
                  <a:gd name="connsiteY41" fmla="*/ 724005 h 1122705"/>
                  <a:gd name="connsiteX42" fmla="*/ 1850171 w 1850171"/>
                  <a:gd name="connsiteY42" fmla="*/ 716463 h 1122705"/>
                  <a:gd name="connsiteX43" fmla="*/ 1827546 w 1850171"/>
                  <a:gd name="connsiteY43" fmla="*/ 746630 h 1122705"/>
                  <a:gd name="connsiteX44" fmla="*/ 1778525 w 1850171"/>
                  <a:gd name="connsiteY44" fmla="*/ 799422 h 1122705"/>
                  <a:gd name="connsiteX45" fmla="*/ 1680482 w 1850171"/>
                  <a:gd name="connsiteY45" fmla="*/ 1036986 h 1122705"/>
                  <a:gd name="connsiteX46" fmla="*/ 1657266 w 1850171"/>
                  <a:gd name="connsiteY46" fmla="*/ 1122705 h 1122705"/>
                  <a:gd name="connsiteX47" fmla="*/ 1468581 w 1850171"/>
                  <a:gd name="connsiteY47" fmla="*/ 1122705 h 1122705"/>
                  <a:gd name="connsiteX48" fmla="*/ 1544002 w 1850171"/>
                  <a:gd name="connsiteY48" fmla="*/ 732484 h 1122705"/>
                  <a:gd name="connsiteX49" fmla="*/ 91440 w 1850171"/>
                  <a:gd name="connsiteY49" fmla="*/ 716826 h 1122705"/>
                  <a:gd name="connsiteX0" fmla="*/ 0 w 1850171"/>
                  <a:gd name="connsiteY0" fmla="*/ 124948 h 1122705"/>
                  <a:gd name="connsiteX1" fmla="*/ 70323 w 1850171"/>
                  <a:gd name="connsiteY1" fmla="*/ 143293 h 1122705"/>
                  <a:gd name="connsiteX2" fmla="*/ 130657 w 1850171"/>
                  <a:gd name="connsiteY2" fmla="*/ 98043 h 1122705"/>
                  <a:gd name="connsiteX3" fmla="*/ 187220 w 1850171"/>
                  <a:gd name="connsiteY3" fmla="*/ 113126 h 1122705"/>
                  <a:gd name="connsiteX4" fmla="*/ 209845 w 1850171"/>
                  <a:gd name="connsiteY4" fmla="*/ 86730 h 1122705"/>
                  <a:gd name="connsiteX5" fmla="*/ 262637 w 1850171"/>
                  <a:gd name="connsiteY5" fmla="*/ 105584 h 1122705"/>
                  <a:gd name="connsiteX6" fmla="*/ 379534 w 1850171"/>
                  <a:gd name="connsiteY6" fmla="*/ 113126 h 1122705"/>
                  <a:gd name="connsiteX7" fmla="*/ 458722 w 1850171"/>
                  <a:gd name="connsiteY7" fmla="*/ 3771 h 1122705"/>
                  <a:gd name="connsiteX8" fmla="*/ 526598 w 1850171"/>
                  <a:gd name="connsiteY8" fmla="*/ 33938 h 1122705"/>
                  <a:gd name="connsiteX9" fmla="*/ 571848 w 1850171"/>
                  <a:gd name="connsiteY9" fmla="*/ 7542 h 1122705"/>
                  <a:gd name="connsiteX10" fmla="*/ 624640 w 1850171"/>
                  <a:gd name="connsiteY10" fmla="*/ 18855 h 1122705"/>
                  <a:gd name="connsiteX11" fmla="*/ 669890 w 1850171"/>
                  <a:gd name="connsiteY11" fmla="*/ 0 h 1122705"/>
                  <a:gd name="connsiteX12" fmla="*/ 696287 w 1850171"/>
                  <a:gd name="connsiteY12" fmla="*/ 37709 h 1122705"/>
                  <a:gd name="connsiteX13" fmla="*/ 726453 w 1850171"/>
                  <a:gd name="connsiteY13" fmla="*/ 71647 h 1122705"/>
                  <a:gd name="connsiteX14" fmla="*/ 786787 w 1850171"/>
                  <a:gd name="connsiteY14" fmla="*/ 79188 h 1122705"/>
                  <a:gd name="connsiteX15" fmla="*/ 854663 w 1850171"/>
                  <a:gd name="connsiteY15" fmla="*/ 101813 h 1122705"/>
                  <a:gd name="connsiteX16" fmla="*/ 903684 w 1850171"/>
                  <a:gd name="connsiteY16" fmla="*/ 101813 h 1122705"/>
                  <a:gd name="connsiteX17" fmla="*/ 937622 w 1850171"/>
                  <a:gd name="connsiteY17" fmla="*/ 105584 h 1122705"/>
                  <a:gd name="connsiteX18" fmla="*/ 982872 w 1850171"/>
                  <a:gd name="connsiteY18" fmla="*/ 98043 h 1122705"/>
                  <a:gd name="connsiteX19" fmla="*/ 1062060 w 1850171"/>
                  <a:gd name="connsiteY19" fmla="*/ 173460 h 1122705"/>
                  <a:gd name="connsiteX20" fmla="*/ 1163874 w 1850171"/>
                  <a:gd name="connsiteY20" fmla="*/ 192314 h 1122705"/>
                  <a:gd name="connsiteX21" fmla="*/ 1209124 w 1850171"/>
                  <a:gd name="connsiteY21" fmla="*/ 147064 h 1122705"/>
                  <a:gd name="connsiteX22" fmla="*/ 1212895 w 1850171"/>
                  <a:gd name="connsiteY22" fmla="*/ 113126 h 1122705"/>
                  <a:gd name="connsiteX23" fmla="*/ 1258145 w 1850171"/>
                  <a:gd name="connsiteY23" fmla="*/ 98043 h 1122705"/>
                  <a:gd name="connsiteX24" fmla="*/ 1277000 w 1850171"/>
                  <a:gd name="connsiteY24" fmla="*/ 135751 h 1122705"/>
                  <a:gd name="connsiteX25" fmla="*/ 1303396 w 1850171"/>
                  <a:gd name="connsiteY25" fmla="*/ 131980 h 1122705"/>
                  <a:gd name="connsiteX26" fmla="*/ 1344875 w 1850171"/>
                  <a:gd name="connsiteY26" fmla="*/ 124439 h 1122705"/>
                  <a:gd name="connsiteX27" fmla="*/ 1344875 w 1850171"/>
                  <a:gd name="connsiteY27" fmla="*/ 181001 h 1122705"/>
                  <a:gd name="connsiteX28" fmla="*/ 1378813 w 1850171"/>
                  <a:gd name="connsiteY28" fmla="*/ 207397 h 1122705"/>
                  <a:gd name="connsiteX29" fmla="*/ 1401438 w 1850171"/>
                  <a:gd name="connsiteY29" fmla="*/ 365773 h 1122705"/>
                  <a:gd name="connsiteX30" fmla="*/ 1386355 w 1850171"/>
                  <a:gd name="connsiteY30" fmla="*/ 418565 h 1122705"/>
                  <a:gd name="connsiteX31" fmla="*/ 1510793 w 1850171"/>
                  <a:gd name="connsiteY31" fmla="*/ 418565 h 1122705"/>
                  <a:gd name="connsiteX32" fmla="*/ 1589981 w 1850171"/>
                  <a:gd name="connsiteY32" fmla="*/ 448732 h 1122705"/>
                  <a:gd name="connsiteX33" fmla="*/ 1589981 w 1850171"/>
                  <a:gd name="connsiteY33" fmla="*/ 490212 h 1122705"/>
                  <a:gd name="connsiteX34" fmla="*/ 1616378 w 1850171"/>
                  <a:gd name="connsiteY34" fmla="*/ 520379 h 1122705"/>
                  <a:gd name="connsiteX35" fmla="*/ 1563585 w 1850171"/>
                  <a:gd name="connsiteY35" fmla="*/ 561858 h 1122705"/>
                  <a:gd name="connsiteX36" fmla="*/ 1571127 w 1850171"/>
                  <a:gd name="connsiteY36" fmla="*/ 592025 h 1122705"/>
                  <a:gd name="connsiteX37" fmla="*/ 1597523 w 1850171"/>
                  <a:gd name="connsiteY37" fmla="*/ 599567 h 1122705"/>
                  <a:gd name="connsiteX38" fmla="*/ 1646544 w 1850171"/>
                  <a:gd name="connsiteY38" fmla="*/ 690067 h 1122705"/>
                  <a:gd name="connsiteX39" fmla="*/ 1688024 w 1850171"/>
                  <a:gd name="connsiteY39" fmla="*/ 690067 h 1122705"/>
                  <a:gd name="connsiteX40" fmla="*/ 1729503 w 1850171"/>
                  <a:gd name="connsiteY40" fmla="*/ 724005 h 1122705"/>
                  <a:gd name="connsiteX41" fmla="*/ 1850171 w 1850171"/>
                  <a:gd name="connsiteY41" fmla="*/ 716463 h 1122705"/>
                  <a:gd name="connsiteX42" fmla="*/ 1827546 w 1850171"/>
                  <a:gd name="connsiteY42" fmla="*/ 746630 h 1122705"/>
                  <a:gd name="connsiteX43" fmla="*/ 1778525 w 1850171"/>
                  <a:gd name="connsiteY43" fmla="*/ 799422 h 1122705"/>
                  <a:gd name="connsiteX44" fmla="*/ 1680482 w 1850171"/>
                  <a:gd name="connsiteY44" fmla="*/ 1036986 h 1122705"/>
                  <a:gd name="connsiteX45" fmla="*/ 1657266 w 1850171"/>
                  <a:gd name="connsiteY45" fmla="*/ 1122705 h 1122705"/>
                  <a:gd name="connsiteX46" fmla="*/ 1468581 w 1850171"/>
                  <a:gd name="connsiteY46" fmla="*/ 1122705 h 1122705"/>
                  <a:gd name="connsiteX47" fmla="*/ 1544002 w 1850171"/>
                  <a:gd name="connsiteY47" fmla="*/ 732484 h 1122705"/>
                  <a:gd name="connsiteX48" fmla="*/ 91440 w 1850171"/>
                  <a:gd name="connsiteY48" fmla="*/ 716826 h 1122705"/>
                  <a:gd name="connsiteX0" fmla="*/ 0 w 1850171"/>
                  <a:gd name="connsiteY0" fmla="*/ 124948 h 1122705"/>
                  <a:gd name="connsiteX1" fmla="*/ 70323 w 1850171"/>
                  <a:gd name="connsiteY1" fmla="*/ 143293 h 1122705"/>
                  <a:gd name="connsiteX2" fmla="*/ 130657 w 1850171"/>
                  <a:gd name="connsiteY2" fmla="*/ 98043 h 1122705"/>
                  <a:gd name="connsiteX3" fmla="*/ 187220 w 1850171"/>
                  <a:gd name="connsiteY3" fmla="*/ 113126 h 1122705"/>
                  <a:gd name="connsiteX4" fmla="*/ 209845 w 1850171"/>
                  <a:gd name="connsiteY4" fmla="*/ 86730 h 1122705"/>
                  <a:gd name="connsiteX5" fmla="*/ 262637 w 1850171"/>
                  <a:gd name="connsiteY5" fmla="*/ 105584 h 1122705"/>
                  <a:gd name="connsiteX6" fmla="*/ 379534 w 1850171"/>
                  <a:gd name="connsiteY6" fmla="*/ 113126 h 1122705"/>
                  <a:gd name="connsiteX7" fmla="*/ 458722 w 1850171"/>
                  <a:gd name="connsiteY7" fmla="*/ 3771 h 1122705"/>
                  <a:gd name="connsiteX8" fmla="*/ 526598 w 1850171"/>
                  <a:gd name="connsiteY8" fmla="*/ 33938 h 1122705"/>
                  <a:gd name="connsiteX9" fmla="*/ 571848 w 1850171"/>
                  <a:gd name="connsiteY9" fmla="*/ 7542 h 1122705"/>
                  <a:gd name="connsiteX10" fmla="*/ 624640 w 1850171"/>
                  <a:gd name="connsiteY10" fmla="*/ 18855 h 1122705"/>
                  <a:gd name="connsiteX11" fmla="*/ 669890 w 1850171"/>
                  <a:gd name="connsiteY11" fmla="*/ 0 h 1122705"/>
                  <a:gd name="connsiteX12" fmla="*/ 696287 w 1850171"/>
                  <a:gd name="connsiteY12" fmla="*/ 37709 h 1122705"/>
                  <a:gd name="connsiteX13" fmla="*/ 726453 w 1850171"/>
                  <a:gd name="connsiteY13" fmla="*/ 71647 h 1122705"/>
                  <a:gd name="connsiteX14" fmla="*/ 786787 w 1850171"/>
                  <a:gd name="connsiteY14" fmla="*/ 79188 h 1122705"/>
                  <a:gd name="connsiteX15" fmla="*/ 854663 w 1850171"/>
                  <a:gd name="connsiteY15" fmla="*/ 101813 h 1122705"/>
                  <a:gd name="connsiteX16" fmla="*/ 903684 w 1850171"/>
                  <a:gd name="connsiteY16" fmla="*/ 101813 h 1122705"/>
                  <a:gd name="connsiteX17" fmla="*/ 937622 w 1850171"/>
                  <a:gd name="connsiteY17" fmla="*/ 105584 h 1122705"/>
                  <a:gd name="connsiteX18" fmla="*/ 982872 w 1850171"/>
                  <a:gd name="connsiteY18" fmla="*/ 98043 h 1122705"/>
                  <a:gd name="connsiteX19" fmla="*/ 1062060 w 1850171"/>
                  <a:gd name="connsiteY19" fmla="*/ 173460 h 1122705"/>
                  <a:gd name="connsiteX20" fmla="*/ 1163874 w 1850171"/>
                  <a:gd name="connsiteY20" fmla="*/ 192314 h 1122705"/>
                  <a:gd name="connsiteX21" fmla="*/ 1209124 w 1850171"/>
                  <a:gd name="connsiteY21" fmla="*/ 147064 h 1122705"/>
                  <a:gd name="connsiteX22" fmla="*/ 1212895 w 1850171"/>
                  <a:gd name="connsiteY22" fmla="*/ 113126 h 1122705"/>
                  <a:gd name="connsiteX23" fmla="*/ 1258145 w 1850171"/>
                  <a:gd name="connsiteY23" fmla="*/ 98043 h 1122705"/>
                  <a:gd name="connsiteX24" fmla="*/ 1277000 w 1850171"/>
                  <a:gd name="connsiteY24" fmla="*/ 135751 h 1122705"/>
                  <a:gd name="connsiteX25" fmla="*/ 1303396 w 1850171"/>
                  <a:gd name="connsiteY25" fmla="*/ 131980 h 1122705"/>
                  <a:gd name="connsiteX26" fmla="*/ 1344875 w 1850171"/>
                  <a:gd name="connsiteY26" fmla="*/ 124439 h 1122705"/>
                  <a:gd name="connsiteX27" fmla="*/ 1344875 w 1850171"/>
                  <a:gd name="connsiteY27" fmla="*/ 181001 h 1122705"/>
                  <a:gd name="connsiteX28" fmla="*/ 1378813 w 1850171"/>
                  <a:gd name="connsiteY28" fmla="*/ 207397 h 1122705"/>
                  <a:gd name="connsiteX29" fmla="*/ 1401438 w 1850171"/>
                  <a:gd name="connsiteY29" fmla="*/ 365773 h 1122705"/>
                  <a:gd name="connsiteX30" fmla="*/ 1386355 w 1850171"/>
                  <a:gd name="connsiteY30" fmla="*/ 418565 h 1122705"/>
                  <a:gd name="connsiteX31" fmla="*/ 1510793 w 1850171"/>
                  <a:gd name="connsiteY31" fmla="*/ 418565 h 1122705"/>
                  <a:gd name="connsiteX32" fmla="*/ 1589981 w 1850171"/>
                  <a:gd name="connsiteY32" fmla="*/ 448732 h 1122705"/>
                  <a:gd name="connsiteX33" fmla="*/ 1589981 w 1850171"/>
                  <a:gd name="connsiteY33" fmla="*/ 490212 h 1122705"/>
                  <a:gd name="connsiteX34" fmla="*/ 1616378 w 1850171"/>
                  <a:gd name="connsiteY34" fmla="*/ 520379 h 1122705"/>
                  <a:gd name="connsiteX35" fmla="*/ 1563585 w 1850171"/>
                  <a:gd name="connsiteY35" fmla="*/ 561858 h 1122705"/>
                  <a:gd name="connsiteX36" fmla="*/ 1571127 w 1850171"/>
                  <a:gd name="connsiteY36" fmla="*/ 592025 h 1122705"/>
                  <a:gd name="connsiteX37" fmla="*/ 1597523 w 1850171"/>
                  <a:gd name="connsiteY37" fmla="*/ 599567 h 1122705"/>
                  <a:gd name="connsiteX38" fmla="*/ 1646544 w 1850171"/>
                  <a:gd name="connsiteY38" fmla="*/ 690067 h 1122705"/>
                  <a:gd name="connsiteX39" fmla="*/ 1688024 w 1850171"/>
                  <a:gd name="connsiteY39" fmla="*/ 690067 h 1122705"/>
                  <a:gd name="connsiteX40" fmla="*/ 1729503 w 1850171"/>
                  <a:gd name="connsiteY40" fmla="*/ 724005 h 1122705"/>
                  <a:gd name="connsiteX41" fmla="*/ 1850171 w 1850171"/>
                  <a:gd name="connsiteY41" fmla="*/ 716463 h 1122705"/>
                  <a:gd name="connsiteX42" fmla="*/ 1827546 w 1850171"/>
                  <a:gd name="connsiteY42" fmla="*/ 746630 h 1122705"/>
                  <a:gd name="connsiteX43" fmla="*/ 1778525 w 1850171"/>
                  <a:gd name="connsiteY43" fmla="*/ 799422 h 1122705"/>
                  <a:gd name="connsiteX44" fmla="*/ 1680482 w 1850171"/>
                  <a:gd name="connsiteY44" fmla="*/ 1036986 h 1122705"/>
                  <a:gd name="connsiteX45" fmla="*/ 1657266 w 1850171"/>
                  <a:gd name="connsiteY45" fmla="*/ 1122705 h 1122705"/>
                  <a:gd name="connsiteX46" fmla="*/ 1468581 w 1850171"/>
                  <a:gd name="connsiteY46" fmla="*/ 1122705 h 1122705"/>
                  <a:gd name="connsiteX47" fmla="*/ 91440 w 1850171"/>
                  <a:gd name="connsiteY47" fmla="*/ 716826 h 1122705"/>
                  <a:gd name="connsiteX0" fmla="*/ 0 w 1850171"/>
                  <a:gd name="connsiteY0" fmla="*/ 124948 h 1122705"/>
                  <a:gd name="connsiteX1" fmla="*/ 70323 w 1850171"/>
                  <a:gd name="connsiteY1" fmla="*/ 143293 h 1122705"/>
                  <a:gd name="connsiteX2" fmla="*/ 130657 w 1850171"/>
                  <a:gd name="connsiteY2" fmla="*/ 98043 h 1122705"/>
                  <a:gd name="connsiteX3" fmla="*/ 187220 w 1850171"/>
                  <a:gd name="connsiteY3" fmla="*/ 113126 h 1122705"/>
                  <a:gd name="connsiteX4" fmla="*/ 209845 w 1850171"/>
                  <a:gd name="connsiteY4" fmla="*/ 86730 h 1122705"/>
                  <a:gd name="connsiteX5" fmla="*/ 262637 w 1850171"/>
                  <a:gd name="connsiteY5" fmla="*/ 105584 h 1122705"/>
                  <a:gd name="connsiteX6" fmla="*/ 379534 w 1850171"/>
                  <a:gd name="connsiteY6" fmla="*/ 113126 h 1122705"/>
                  <a:gd name="connsiteX7" fmla="*/ 458722 w 1850171"/>
                  <a:gd name="connsiteY7" fmla="*/ 3771 h 1122705"/>
                  <a:gd name="connsiteX8" fmla="*/ 526598 w 1850171"/>
                  <a:gd name="connsiteY8" fmla="*/ 33938 h 1122705"/>
                  <a:gd name="connsiteX9" fmla="*/ 571848 w 1850171"/>
                  <a:gd name="connsiteY9" fmla="*/ 7542 h 1122705"/>
                  <a:gd name="connsiteX10" fmla="*/ 624640 w 1850171"/>
                  <a:gd name="connsiteY10" fmla="*/ 18855 h 1122705"/>
                  <a:gd name="connsiteX11" fmla="*/ 669890 w 1850171"/>
                  <a:gd name="connsiteY11" fmla="*/ 0 h 1122705"/>
                  <a:gd name="connsiteX12" fmla="*/ 696287 w 1850171"/>
                  <a:gd name="connsiteY12" fmla="*/ 37709 h 1122705"/>
                  <a:gd name="connsiteX13" fmla="*/ 726453 w 1850171"/>
                  <a:gd name="connsiteY13" fmla="*/ 71647 h 1122705"/>
                  <a:gd name="connsiteX14" fmla="*/ 786787 w 1850171"/>
                  <a:gd name="connsiteY14" fmla="*/ 79188 h 1122705"/>
                  <a:gd name="connsiteX15" fmla="*/ 854663 w 1850171"/>
                  <a:gd name="connsiteY15" fmla="*/ 101813 h 1122705"/>
                  <a:gd name="connsiteX16" fmla="*/ 903684 w 1850171"/>
                  <a:gd name="connsiteY16" fmla="*/ 101813 h 1122705"/>
                  <a:gd name="connsiteX17" fmla="*/ 937622 w 1850171"/>
                  <a:gd name="connsiteY17" fmla="*/ 105584 h 1122705"/>
                  <a:gd name="connsiteX18" fmla="*/ 982872 w 1850171"/>
                  <a:gd name="connsiteY18" fmla="*/ 98043 h 1122705"/>
                  <a:gd name="connsiteX19" fmla="*/ 1062060 w 1850171"/>
                  <a:gd name="connsiteY19" fmla="*/ 173460 h 1122705"/>
                  <a:gd name="connsiteX20" fmla="*/ 1163874 w 1850171"/>
                  <a:gd name="connsiteY20" fmla="*/ 192314 h 1122705"/>
                  <a:gd name="connsiteX21" fmla="*/ 1209124 w 1850171"/>
                  <a:gd name="connsiteY21" fmla="*/ 147064 h 1122705"/>
                  <a:gd name="connsiteX22" fmla="*/ 1212895 w 1850171"/>
                  <a:gd name="connsiteY22" fmla="*/ 113126 h 1122705"/>
                  <a:gd name="connsiteX23" fmla="*/ 1258145 w 1850171"/>
                  <a:gd name="connsiteY23" fmla="*/ 98043 h 1122705"/>
                  <a:gd name="connsiteX24" fmla="*/ 1277000 w 1850171"/>
                  <a:gd name="connsiteY24" fmla="*/ 135751 h 1122705"/>
                  <a:gd name="connsiteX25" fmla="*/ 1303396 w 1850171"/>
                  <a:gd name="connsiteY25" fmla="*/ 131980 h 1122705"/>
                  <a:gd name="connsiteX26" fmla="*/ 1344875 w 1850171"/>
                  <a:gd name="connsiteY26" fmla="*/ 124439 h 1122705"/>
                  <a:gd name="connsiteX27" fmla="*/ 1344875 w 1850171"/>
                  <a:gd name="connsiteY27" fmla="*/ 181001 h 1122705"/>
                  <a:gd name="connsiteX28" fmla="*/ 1378813 w 1850171"/>
                  <a:gd name="connsiteY28" fmla="*/ 207397 h 1122705"/>
                  <a:gd name="connsiteX29" fmla="*/ 1401438 w 1850171"/>
                  <a:gd name="connsiteY29" fmla="*/ 365773 h 1122705"/>
                  <a:gd name="connsiteX30" fmla="*/ 1386355 w 1850171"/>
                  <a:gd name="connsiteY30" fmla="*/ 418565 h 1122705"/>
                  <a:gd name="connsiteX31" fmla="*/ 1510793 w 1850171"/>
                  <a:gd name="connsiteY31" fmla="*/ 418565 h 1122705"/>
                  <a:gd name="connsiteX32" fmla="*/ 1589981 w 1850171"/>
                  <a:gd name="connsiteY32" fmla="*/ 448732 h 1122705"/>
                  <a:gd name="connsiteX33" fmla="*/ 1589981 w 1850171"/>
                  <a:gd name="connsiteY33" fmla="*/ 490212 h 1122705"/>
                  <a:gd name="connsiteX34" fmla="*/ 1616378 w 1850171"/>
                  <a:gd name="connsiteY34" fmla="*/ 520379 h 1122705"/>
                  <a:gd name="connsiteX35" fmla="*/ 1563585 w 1850171"/>
                  <a:gd name="connsiteY35" fmla="*/ 561858 h 1122705"/>
                  <a:gd name="connsiteX36" fmla="*/ 1571127 w 1850171"/>
                  <a:gd name="connsiteY36" fmla="*/ 592025 h 1122705"/>
                  <a:gd name="connsiteX37" fmla="*/ 1597523 w 1850171"/>
                  <a:gd name="connsiteY37" fmla="*/ 599567 h 1122705"/>
                  <a:gd name="connsiteX38" fmla="*/ 1646544 w 1850171"/>
                  <a:gd name="connsiteY38" fmla="*/ 690067 h 1122705"/>
                  <a:gd name="connsiteX39" fmla="*/ 1688024 w 1850171"/>
                  <a:gd name="connsiteY39" fmla="*/ 690067 h 1122705"/>
                  <a:gd name="connsiteX40" fmla="*/ 1729503 w 1850171"/>
                  <a:gd name="connsiteY40" fmla="*/ 724005 h 1122705"/>
                  <a:gd name="connsiteX41" fmla="*/ 1850171 w 1850171"/>
                  <a:gd name="connsiteY41" fmla="*/ 716463 h 1122705"/>
                  <a:gd name="connsiteX42" fmla="*/ 1827546 w 1850171"/>
                  <a:gd name="connsiteY42" fmla="*/ 746630 h 1122705"/>
                  <a:gd name="connsiteX43" fmla="*/ 1778525 w 1850171"/>
                  <a:gd name="connsiteY43" fmla="*/ 799422 h 1122705"/>
                  <a:gd name="connsiteX44" fmla="*/ 1680482 w 1850171"/>
                  <a:gd name="connsiteY44" fmla="*/ 1036986 h 1122705"/>
                  <a:gd name="connsiteX45" fmla="*/ 1657266 w 1850171"/>
                  <a:gd name="connsiteY45" fmla="*/ 1122705 h 1122705"/>
                  <a:gd name="connsiteX46" fmla="*/ 91440 w 1850171"/>
                  <a:gd name="connsiteY46" fmla="*/ 716826 h 1122705"/>
                  <a:gd name="connsiteX0" fmla="*/ 0 w 1850171"/>
                  <a:gd name="connsiteY0" fmla="*/ 124948 h 1122705"/>
                  <a:gd name="connsiteX1" fmla="*/ 70323 w 1850171"/>
                  <a:gd name="connsiteY1" fmla="*/ 143293 h 1122705"/>
                  <a:gd name="connsiteX2" fmla="*/ 130657 w 1850171"/>
                  <a:gd name="connsiteY2" fmla="*/ 98043 h 1122705"/>
                  <a:gd name="connsiteX3" fmla="*/ 187220 w 1850171"/>
                  <a:gd name="connsiteY3" fmla="*/ 113126 h 1122705"/>
                  <a:gd name="connsiteX4" fmla="*/ 209845 w 1850171"/>
                  <a:gd name="connsiteY4" fmla="*/ 86730 h 1122705"/>
                  <a:gd name="connsiteX5" fmla="*/ 262637 w 1850171"/>
                  <a:gd name="connsiteY5" fmla="*/ 105584 h 1122705"/>
                  <a:gd name="connsiteX6" fmla="*/ 379534 w 1850171"/>
                  <a:gd name="connsiteY6" fmla="*/ 113126 h 1122705"/>
                  <a:gd name="connsiteX7" fmla="*/ 458722 w 1850171"/>
                  <a:gd name="connsiteY7" fmla="*/ 3771 h 1122705"/>
                  <a:gd name="connsiteX8" fmla="*/ 526598 w 1850171"/>
                  <a:gd name="connsiteY8" fmla="*/ 33938 h 1122705"/>
                  <a:gd name="connsiteX9" fmla="*/ 571848 w 1850171"/>
                  <a:gd name="connsiteY9" fmla="*/ 7542 h 1122705"/>
                  <a:gd name="connsiteX10" fmla="*/ 624640 w 1850171"/>
                  <a:gd name="connsiteY10" fmla="*/ 18855 h 1122705"/>
                  <a:gd name="connsiteX11" fmla="*/ 669890 w 1850171"/>
                  <a:gd name="connsiteY11" fmla="*/ 0 h 1122705"/>
                  <a:gd name="connsiteX12" fmla="*/ 696287 w 1850171"/>
                  <a:gd name="connsiteY12" fmla="*/ 37709 h 1122705"/>
                  <a:gd name="connsiteX13" fmla="*/ 726453 w 1850171"/>
                  <a:gd name="connsiteY13" fmla="*/ 71647 h 1122705"/>
                  <a:gd name="connsiteX14" fmla="*/ 786787 w 1850171"/>
                  <a:gd name="connsiteY14" fmla="*/ 79188 h 1122705"/>
                  <a:gd name="connsiteX15" fmla="*/ 854663 w 1850171"/>
                  <a:gd name="connsiteY15" fmla="*/ 101813 h 1122705"/>
                  <a:gd name="connsiteX16" fmla="*/ 903684 w 1850171"/>
                  <a:gd name="connsiteY16" fmla="*/ 101813 h 1122705"/>
                  <a:gd name="connsiteX17" fmla="*/ 937622 w 1850171"/>
                  <a:gd name="connsiteY17" fmla="*/ 105584 h 1122705"/>
                  <a:gd name="connsiteX18" fmla="*/ 982872 w 1850171"/>
                  <a:gd name="connsiteY18" fmla="*/ 98043 h 1122705"/>
                  <a:gd name="connsiteX19" fmla="*/ 1062060 w 1850171"/>
                  <a:gd name="connsiteY19" fmla="*/ 173460 h 1122705"/>
                  <a:gd name="connsiteX20" fmla="*/ 1163874 w 1850171"/>
                  <a:gd name="connsiteY20" fmla="*/ 192314 h 1122705"/>
                  <a:gd name="connsiteX21" fmla="*/ 1209124 w 1850171"/>
                  <a:gd name="connsiteY21" fmla="*/ 147064 h 1122705"/>
                  <a:gd name="connsiteX22" fmla="*/ 1212895 w 1850171"/>
                  <a:gd name="connsiteY22" fmla="*/ 113126 h 1122705"/>
                  <a:gd name="connsiteX23" fmla="*/ 1258145 w 1850171"/>
                  <a:gd name="connsiteY23" fmla="*/ 98043 h 1122705"/>
                  <a:gd name="connsiteX24" fmla="*/ 1277000 w 1850171"/>
                  <a:gd name="connsiteY24" fmla="*/ 135751 h 1122705"/>
                  <a:gd name="connsiteX25" fmla="*/ 1303396 w 1850171"/>
                  <a:gd name="connsiteY25" fmla="*/ 131980 h 1122705"/>
                  <a:gd name="connsiteX26" fmla="*/ 1344875 w 1850171"/>
                  <a:gd name="connsiteY26" fmla="*/ 124439 h 1122705"/>
                  <a:gd name="connsiteX27" fmla="*/ 1344875 w 1850171"/>
                  <a:gd name="connsiteY27" fmla="*/ 181001 h 1122705"/>
                  <a:gd name="connsiteX28" fmla="*/ 1378813 w 1850171"/>
                  <a:gd name="connsiteY28" fmla="*/ 207397 h 1122705"/>
                  <a:gd name="connsiteX29" fmla="*/ 1401438 w 1850171"/>
                  <a:gd name="connsiteY29" fmla="*/ 365773 h 1122705"/>
                  <a:gd name="connsiteX30" fmla="*/ 1386355 w 1850171"/>
                  <a:gd name="connsiteY30" fmla="*/ 418565 h 1122705"/>
                  <a:gd name="connsiteX31" fmla="*/ 1510793 w 1850171"/>
                  <a:gd name="connsiteY31" fmla="*/ 418565 h 1122705"/>
                  <a:gd name="connsiteX32" fmla="*/ 1589981 w 1850171"/>
                  <a:gd name="connsiteY32" fmla="*/ 448732 h 1122705"/>
                  <a:gd name="connsiteX33" fmla="*/ 1589981 w 1850171"/>
                  <a:gd name="connsiteY33" fmla="*/ 490212 h 1122705"/>
                  <a:gd name="connsiteX34" fmla="*/ 1616378 w 1850171"/>
                  <a:gd name="connsiteY34" fmla="*/ 520379 h 1122705"/>
                  <a:gd name="connsiteX35" fmla="*/ 1563585 w 1850171"/>
                  <a:gd name="connsiteY35" fmla="*/ 561858 h 1122705"/>
                  <a:gd name="connsiteX36" fmla="*/ 1571127 w 1850171"/>
                  <a:gd name="connsiteY36" fmla="*/ 592025 h 1122705"/>
                  <a:gd name="connsiteX37" fmla="*/ 1597523 w 1850171"/>
                  <a:gd name="connsiteY37" fmla="*/ 599567 h 1122705"/>
                  <a:gd name="connsiteX38" fmla="*/ 1646544 w 1850171"/>
                  <a:gd name="connsiteY38" fmla="*/ 690067 h 1122705"/>
                  <a:gd name="connsiteX39" fmla="*/ 1688024 w 1850171"/>
                  <a:gd name="connsiteY39" fmla="*/ 690067 h 1122705"/>
                  <a:gd name="connsiteX40" fmla="*/ 1729503 w 1850171"/>
                  <a:gd name="connsiteY40" fmla="*/ 724005 h 1122705"/>
                  <a:gd name="connsiteX41" fmla="*/ 1850171 w 1850171"/>
                  <a:gd name="connsiteY41" fmla="*/ 716463 h 1122705"/>
                  <a:gd name="connsiteX42" fmla="*/ 1827546 w 1850171"/>
                  <a:gd name="connsiteY42" fmla="*/ 746630 h 1122705"/>
                  <a:gd name="connsiteX43" fmla="*/ 1778525 w 1850171"/>
                  <a:gd name="connsiteY43" fmla="*/ 799422 h 1122705"/>
                  <a:gd name="connsiteX44" fmla="*/ 1680482 w 1850171"/>
                  <a:gd name="connsiteY44" fmla="*/ 1036986 h 1122705"/>
                  <a:gd name="connsiteX45" fmla="*/ 1657266 w 1850171"/>
                  <a:gd name="connsiteY45" fmla="*/ 1122705 h 112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850171" h="1122705">
                    <a:moveTo>
                      <a:pt x="0" y="124948"/>
                    </a:moveTo>
                    <a:lnTo>
                      <a:pt x="70323" y="143293"/>
                    </a:lnTo>
                    <a:lnTo>
                      <a:pt x="130657" y="98043"/>
                    </a:lnTo>
                    <a:lnTo>
                      <a:pt x="187220" y="113126"/>
                    </a:lnTo>
                    <a:lnTo>
                      <a:pt x="209845" y="86730"/>
                    </a:lnTo>
                    <a:lnTo>
                      <a:pt x="262637" y="105584"/>
                    </a:lnTo>
                    <a:lnTo>
                      <a:pt x="379534" y="113126"/>
                    </a:lnTo>
                    <a:lnTo>
                      <a:pt x="458722" y="3771"/>
                    </a:lnTo>
                    <a:lnTo>
                      <a:pt x="526598" y="33938"/>
                    </a:lnTo>
                    <a:lnTo>
                      <a:pt x="571848" y="7542"/>
                    </a:lnTo>
                    <a:lnTo>
                      <a:pt x="624640" y="18855"/>
                    </a:lnTo>
                    <a:lnTo>
                      <a:pt x="669890" y="0"/>
                    </a:lnTo>
                    <a:lnTo>
                      <a:pt x="696287" y="37709"/>
                    </a:lnTo>
                    <a:lnTo>
                      <a:pt x="726453" y="71647"/>
                    </a:lnTo>
                    <a:lnTo>
                      <a:pt x="786787" y="79188"/>
                    </a:lnTo>
                    <a:lnTo>
                      <a:pt x="854663" y="101813"/>
                    </a:lnTo>
                    <a:lnTo>
                      <a:pt x="903684" y="101813"/>
                    </a:lnTo>
                    <a:lnTo>
                      <a:pt x="937622" y="105584"/>
                    </a:lnTo>
                    <a:lnTo>
                      <a:pt x="982872" y="98043"/>
                    </a:lnTo>
                    <a:lnTo>
                      <a:pt x="1062060" y="173460"/>
                    </a:lnTo>
                    <a:lnTo>
                      <a:pt x="1163874" y="192314"/>
                    </a:lnTo>
                    <a:lnTo>
                      <a:pt x="1209124" y="147064"/>
                    </a:lnTo>
                    <a:lnTo>
                      <a:pt x="1212895" y="113126"/>
                    </a:lnTo>
                    <a:lnTo>
                      <a:pt x="1258145" y="98043"/>
                    </a:lnTo>
                    <a:lnTo>
                      <a:pt x="1277000" y="135751"/>
                    </a:lnTo>
                    <a:lnTo>
                      <a:pt x="1303396" y="131980"/>
                    </a:lnTo>
                    <a:lnTo>
                      <a:pt x="1344875" y="124439"/>
                    </a:lnTo>
                    <a:lnTo>
                      <a:pt x="1344875" y="181001"/>
                    </a:lnTo>
                    <a:lnTo>
                      <a:pt x="1378813" y="207397"/>
                    </a:lnTo>
                    <a:lnTo>
                      <a:pt x="1401438" y="365773"/>
                    </a:lnTo>
                    <a:lnTo>
                      <a:pt x="1386355" y="418565"/>
                    </a:lnTo>
                    <a:lnTo>
                      <a:pt x="1510793" y="418565"/>
                    </a:lnTo>
                    <a:lnTo>
                      <a:pt x="1589981" y="448732"/>
                    </a:lnTo>
                    <a:lnTo>
                      <a:pt x="1589981" y="490212"/>
                    </a:lnTo>
                    <a:lnTo>
                      <a:pt x="1616378" y="520379"/>
                    </a:lnTo>
                    <a:lnTo>
                      <a:pt x="1563585" y="561858"/>
                    </a:lnTo>
                    <a:lnTo>
                      <a:pt x="1571127" y="592025"/>
                    </a:lnTo>
                    <a:lnTo>
                      <a:pt x="1597523" y="599567"/>
                    </a:lnTo>
                    <a:lnTo>
                      <a:pt x="1646544" y="690067"/>
                    </a:lnTo>
                    <a:lnTo>
                      <a:pt x="1688024" y="690067"/>
                    </a:lnTo>
                    <a:lnTo>
                      <a:pt x="1729503" y="724005"/>
                    </a:lnTo>
                    <a:lnTo>
                      <a:pt x="1850171" y="716463"/>
                    </a:lnTo>
                    <a:lnTo>
                      <a:pt x="1827546" y="746630"/>
                    </a:lnTo>
                    <a:lnTo>
                      <a:pt x="1778525" y="799422"/>
                    </a:lnTo>
                    <a:lnTo>
                      <a:pt x="1680482" y="1036986"/>
                    </a:lnTo>
                    <a:lnTo>
                      <a:pt x="1657266" y="112270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57" name="グループ化 656">
              <a:extLst>
                <a:ext uri="{FF2B5EF4-FFF2-40B4-BE49-F238E27FC236}">
                  <a16:creationId xmlns:a16="http://schemas.microsoft.com/office/drawing/2014/main" id="{F58C4CB8-BE93-3236-1FDD-F2F8BFDC9E38}"/>
                </a:ext>
              </a:extLst>
            </p:cNvPr>
            <p:cNvGrpSpPr/>
            <p:nvPr/>
          </p:nvGrpSpPr>
          <p:grpSpPr>
            <a:xfrm>
              <a:off x="6680220" y="4438848"/>
              <a:ext cx="1829366" cy="939506"/>
              <a:chOff x="1785031" y="1953373"/>
              <a:chExt cx="818635" cy="420426"/>
            </a:xfrm>
          </p:grpSpPr>
          <p:sp>
            <p:nvSpPr>
              <p:cNvPr id="658" name="正方形/長方形 657">
                <a:extLst>
                  <a:ext uri="{FF2B5EF4-FFF2-40B4-BE49-F238E27FC236}">
                    <a16:creationId xmlns:a16="http://schemas.microsoft.com/office/drawing/2014/main" id="{C6C3CD72-B5D0-FB6E-950E-8984F2810449}"/>
                  </a:ext>
                </a:extLst>
              </p:cNvPr>
              <p:cNvSpPr/>
              <p:nvPr/>
            </p:nvSpPr>
            <p:spPr>
              <a:xfrm rot="20771720">
                <a:off x="2157055" y="1953373"/>
                <a:ext cx="235287" cy="13772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659" name="正方形/長方形 658">
                <a:extLst>
                  <a:ext uri="{FF2B5EF4-FFF2-40B4-BE49-F238E27FC236}">
                    <a16:creationId xmlns:a16="http://schemas.microsoft.com/office/drawing/2014/main" id="{5CDAB4BA-8613-6C68-B0D1-2FC5F5F49D34}"/>
                  </a:ext>
                </a:extLst>
              </p:cNvPr>
              <p:cNvSpPr/>
              <p:nvPr/>
            </p:nvSpPr>
            <p:spPr>
              <a:xfrm>
                <a:off x="2460198" y="2252350"/>
                <a:ext cx="143468" cy="8263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660" name="正方形/長方形 659">
                <a:extLst>
                  <a:ext uri="{FF2B5EF4-FFF2-40B4-BE49-F238E27FC236}">
                    <a16:creationId xmlns:a16="http://schemas.microsoft.com/office/drawing/2014/main" id="{1283C5A0-3237-0015-78CE-8C935E41163F}"/>
                  </a:ext>
                </a:extLst>
              </p:cNvPr>
              <p:cNvSpPr/>
              <p:nvPr/>
            </p:nvSpPr>
            <p:spPr>
              <a:xfrm rot="20545802">
                <a:off x="1785031" y="2291162"/>
                <a:ext cx="143468" cy="8263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02831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7939E7-9D4A-51EE-843F-937F60E0CE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7A92C0F-E9A4-484F-4E68-095140E975DD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香川県のおとなり、隣接する県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782" name="グループ化 781">
            <a:extLst>
              <a:ext uri="{FF2B5EF4-FFF2-40B4-BE49-F238E27FC236}">
                <a16:creationId xmlns:a16="http://schemas.microsoft.com/office/drawing/2014/main" id="{DE06E294-1DCD-3DD7-200D-E5CC1CDC05A6}"/>
              </a:ext>
            </a:extLst>
          </p:cNvPr>
          <p:cNvGrpSpPr/>
          <p:nvPr/>
        </p:nvGrpSpPr>
        <p:grpSpPr>
          <a:xfrm>
            <a:off x="726973" y="1281100"/>
            <a:ext cx="2512623" cy="1862066"/>
            <a:chOff x="726973" y="1281100"/>
            <a:chExt cx="2512623" cy="1862066"/>
          </a:xfrm>
        </p:grpSpPr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514FE0BF-E558-E8E3-DC1D-6F3BA86FCDD3}"/>
                </a:ext>
              </a:extLst>
            </p:cNvPr>
            <p:cNvGrpSpPr/>
            <p:nvPr/>
          </p:nvGrpSpPr>
          <p:grpSpPr>
            <a:xfrm>
              <a:off x="726973" y="1281100"/>
              <a:ext cx="2512623" cy="1862066"/>
              <a:chOff x="726973" y="1677615"/>
              <a:chExt cx="2176811" cy="1613201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D9F42EB4-69A7-3F39-64D4-FAB57BCF6395}"/>
                  </a:ext>
                </a:extLst>
              </p:cNvPr>
              <p:cNvSpPr/>
              <p:nvPr/>
            </p:nvSpPr>
            <p:spPr>
              <a:xfrm>
                <a:off x="2420330" y="1677615"/>
                <a:ext cx="177182" cy="147651"/>
              </a:xfrm>
              <a:custGeom>
                <a:avLst/>
                <a:gdLst>
                  <a:gd name="connsiteX0" fmla="*/ 342900 w 666750"/>
                  <a:gd name="connsiteY0" fmla="*/ 38100 h 555625"/>
                  <a:gd name="connsiteX1" fmla="*/ 279400 w 666750"/>
                  <a:gd name="connsiteY1" fmla="*/ 130175 h 555625"/>
                  <a:gd name="connsiteX2" fmla="*/ 190500 w 666750"/>
                  <a:gd name="connsiteY2" fmla="*/ 158750 h 555625"/>
                  <a:gd name="connsiteX3" fmla="*/ 114300 w 666750"/>
                  <a:gd name="connsiteY3" fmla="*/ 180975 h 555625"/>
                  <a:gd name="connsiteX4" fmla="*/ 82550 w 666750"/>
                  <a:gd name="connsiteY4" fmla="*/ 158750 h 555625"/>
                  <a:gd name="connsiteX5" fmla="*/ 57150 w 666750"/>
                  <a:gd name="connsiteY5" fmla="*/ 200025 h 555625"/>
                  <a:gd name="connsiteX6" fmla="*/ 66675 w 666750"/>
                  <a:gd name="connsiteY6" fmla="*/ 269875 h 555625"/>
                  <a:gd name="connsiteX7" fmla="*/ 0 w 666750"/>
                  <a:gd name="connsiteY7" fmla="*/ 282575 h 555625"/>
                  <a:gd name="connsiteX8" fmla="*/ 3175 w 666750"/>
                  <a:gd name="connsiteY8" fmla="*/ 330200 h 555625"/>
                  <a:gd name="connsiteX9" fmla="*/ 25400 w 666750"/>
                  <a:gd name="connsiteY9" fmla="*/ 381000 h 555625"/>
                  <a:gd name="connsiteX10" fmla="*/ 161925 w 666750"/>
                  <a:gd name="connsiteY10" fmla="*/ 304800 h 555625"/>
                  <a:gd name="connsiteX11" fmla="*/ 231775 w 666750"/>
                  <a:gd name="connsiteY11" fmla="*/ 314325 h 555625"/>
                  <a:gd name="connsiteX12" fmla="*/ 266700 w 666750"/>
                  <a:gd name="connsiteY12" fmla="*/ 317500 h 555625"/>
                  <a:gd name="connsiteX13" fmla="*/ 288925 w 666750"/>
                  <a:gd name="connsiteY13" fmla="*/ 371475 h 555625"/>
                  <a:gd name="connsiteX14" fmla="*/ 254000 w 666750"/>
                  <a:gd name="connsiteY14" fmla="*/ 444500 h 555625"/>
                  <a:gd name="connsiteX15" fmla="*/ 254000 w 666750"/>
                  <a:gd name="connsiteY15" fmla="*/ 473075 h 555625"/>
                  <a:gd name="connsiteX16" fmla="*/ 266700 w 666750"/>
                  <a:gd name="connsiteY16" fmla="*/ 501650 h 555625"/>
                  <a:gd name="connsiteX17" fmla="*/ 254000 w 666750"/>
                  <a:gd name="connsiteY17" fmla="*/ 523875 h 555625"/>
                  <a:gd name="connsiteX18" fmla="*/ 298450 w 666750"/>
                  <a:gd name="connsiteY18" fmla="*/ 555625 h 555625"/>
                  <a:gd name="connsiteX19" fmla="*/ 317500 w 666750"/>
                  <a:gd name="connsiteY19" fmla="*/ 523875 h 555625"/>
                  <a:gd name="connsiteX20" fmla="*/ 317500 w 666750"/>
                  <a:gd name="connsiteY20" fmla="*/ 485775 h 555625"/>
                  <a:gd name="connsiteX21" fmla="*/ 352425 w 666750"/>
                  <a:gd name="connsiteY21" fmla="*/ 400050 h 555625"/>
                  <a:gd name="connsiteX22" fmla="*/ 371475 w 666750"/>
                  <a:gd name="connsiteY22" fmla="*/ 368300 h 555625"/>
                  <a:gd name="connsiteX23" fmla="*/ 485775 w 666750"/>
                  <a:gd name="connsiteY23" fmla="*/ 330200 h 555625"/>
                  <a:gd name="connsiteX24" fmla="*/ 511175 w 666750"/>
                  <a:gd name="connsiteY24" fmla="*/ 342900 h 555625"/>
                  <a:gd name="connsiteX25" fmla="*/ 514350 w 666750"/>
                  <a:gd name="connsiteY25" fmla="*/ 403225 h 555625"/>
                  <a:gd name="connsiteX26" fmla="*/ 584200 w 666750"/>
                  <a:gd name="connsiteY26" fmla="*/ 460375 h 555625"/>
                  <a:gd name="connsiteX27" fmla="*/ 635000 w 666750"/>
                  <a:gd name="connsiteY27" fmla="*/ 374650 h 555625"/>
                  <a:gd name="connsiteX28" fmla="*/ 635000 w 666750"/>
                  <a:gd name="connsiteY28" fmla="*/ 307975 h 555625"/>
                  <a:gd name="connsiteX29" fmla="*/ 619125 w 666750"/>
                  <a:gd name="connsiteY29" fmla="*/ 260350 h 555625"/>
                  <a:gd name="connsiteX30" fmla="*/ 647700 w 666750"/>
                  <a:gd name="connsiteY30" fmla="*/ 187325 h 555625"/>
                  <a:gd name="connsiteX31" fmla="*/ 666750 w 666750"/>
                  <a:gd name="connsiteY31" fmla="*/ 117475 h 555625"/>
                  <a:gd name="connsiteX32" fmla="*/ 631825 w 666750"/>
                  <a:gd name="connsiteY32" fmla="*/ 95250 h 555625"/>
                  <a:gd name="connsiteX33" fmla="*/ 635000 w 666750"/>
                  <a:gd name="connsiteY33" fmla="*/ 9525 h 555625"/>
                  <a:gd name="connsiteX34" fmla="*/ 558800 w 666750"/>
                  <a:gd name="connsiteY34" fmla="*/ 0 h 555625"/>
                  <a:gd name="connsiteX35" fmla="*/ 431800 w 666750"/>
                  <a:gd name="connsiteY35" fmla="*/ 76200 h 555625"/>
                  <a:gd name="connsiteX36" fmla="*/ 342900 w 666750"/>
                  <a:gd name="connsiteY36" fmla="*/ 38100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6750" h="555625">
                    <a:moveTo>
                      <a:pt x="342900" y="38100"/>
                    </a:moveTo>
                    <a:lnTo>
                      <a:pt x="279400" y="130175"/>
                    </a:lnTo>
                    <a:lnTo>
                      <a:pt x="190500" y="158750"/>
                    </a:lnTo>
                    <a:lnTo>
                      <a:pt x="114300" y="180975"/>
                    </a:lnTo>
                    <a:lnTo>
                      <a:pt x="82550" y="158750"/>
                    </a:lnTo>
                    <a:lnTo>
                      <a:pt x="57150" y="200025"/>
                    </a:lnTo>
                    <a:lnTo>
                      <a:pt x="66675" y="269875"/>
                    </a:lnTo>
                    <a:lnTo>
                      <a:pt x="0" y="282575"/>
                    </a:lnTo>
                    <a:lnTo>
                      <a:pt x="3175" y="330200"/>
                    </a:lnTo>
                    <a:lnTo>
                      <a:pt x="25400" y="381000"/>
                    </a:lnTo>
                    <a:lnTo>
                      <a:pt x="161925" y="304800"/>
                    </a:lnTo>
                    <a:lnTo>
                      <a:pt x="231775" y="314325"/>
                    </a:lnTo>
                    <a:lnTo>
                      <a:pt x="266700" y="317500"/>
                    </a:lnTo>
                    <a:lnTo>
                      <a:pt x="288925" y="371475"/>
                    </a:lnTo>
                    <a:lnTo>
                      <a:pt x="254000" y="444500"/>
                    </a:lnTo>
                    <a:lnTo>
                      <a:pt x="254000" y="473075"/>
                    </a:lnTo>
                    <a:lnTo>
                      <a:pt x="266700" y="501650"/>
                    </a:lnTo>
                    <a:lnTo>
                      <a:pt x="254000" y="523875"/>
                    </a:lnTo>
                    <a:lnTo>
                      <a:pt x="298450" y="555625"/>
                    </a:lnTo>
                    <a:lnTo>
                      <a:pt x="317500" y="523875"/>
                    </a:lnTo>
                    <a:lnTo>
                      <a:pt x="317500" y="485775"/>
                    </a:lnTo>
                    <a:lnTo>
                      <a:pt x="352425" y="400050"/>
                    </a:lnTo>
                    <a:lnTo>
                      <a:pt x="371475" y="368300"/>
                    </a:lnTo>
                    <a:lnTo>
                      <a:pt x="485775" y="330200"/>
                    </a:lnTo>
                    <a:lnTo>
                      <a:pt x="511175" y="342900"/>
                    </a:lnTo>
                    <a:lnTo>
                      <a:pt x="514350" y="403225"/>
                    </a:lnTo>
                    <a:lnTo>
                      <a:pt x="584200" y="460375"/>
                    </a:lnTo>
                    <a:lnTo>
                      <a:pt x="635000" y="374650"/>
                    </a:lnTo>
                    <a:lnTo>
                      <a:pt x="635000" y="307975"/>
                    </a:lnTo>
                    <a:lnTo>
                      <a:pt x="619125" y="260350"/>
                    </a:lnTo>
                    <a:lnTo>
                      <a:pt x="647700" y="187325"/>
                    </a:lnTo>
                    <a:lnTo>
                      <a:pt x="666750" y="117475"/>
                    </a:lnTo>
                    <a:lnTo>
                      <a:pt x="631825" y="95250"/>
                    </a:lnTo>
                    <a:lnTo>
                      <a:pt x="635000" y="9525"/>
                    </a:lnTo>
                    <a:lnTo>
                      <a:pt x="558800" y="0"/>
                    </a:lnTo>
                    <a:lnTo>
                      <a:pt x="431800" y="76200"/>
                    </a:lnTo>
                    <a:lnTo>
                      <a:pt x="342900" y="3810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4F9017CB-5E00-DE98-0ABC-730769370554}"/>
                  </a:ext>
                </a:extLst>
              </p:cNvPr>
              <p:cNvSpPr/>
              <p:nvPr/>
            </p:nvSpPr>
            <p:spPr>
              <a:xfrm>
                <a:off x="2032958" y="1991481"/>
                <a:ext cx="870826" cy="678354"/>
              </a:xfrm>
              <a:custGeom>
                <a:avLst/>
                <a:gdLst>
                  <a:gd name="connsiteX0" fmla="*/ 2832482 w 3276982"/>
                  <a:gd name="connsiteY0" fmla="*/ 0 h 2552700"/>
                  <a:gd name="connsiteX1" fmla="*/ 2845182 w 3276982"/>
                  <a:gd name="connsiteY1" fmla="*/ 50800 h 2552700"/>
                  <a:gd name="connsiteX2" fmla="*/ 2832482 w 3276982"/>
                  <a:gd name="connsiteY2" fmla="*/ 120652 h 2552700"/>
                  <a:gd name="connsiteX3" fmla="*/ 2826132 w 3276982"/>
                  <a:gd name="connsiteY3" fmla="*/ 158748 h 2552700"/>
                  <a:gd name="connsiteX4" fmla="*/ 2857882 w 3276982"/>
                  <a:gd name="connsiteY4" fmla="*/ 209548 h 2552700"/>
                  <a:gd name="connsiteX5" fmla="*/ 2953132 w 3276982"/>
                  <a:gd name="connsiteY5" fmla="*/ 241300 h 2552700"/>
                  <a:gd name="connsiteX6" fmla="*/ 2953132 w 3276982"/>
                  <a:gd name="connsiteY6" fmla="*/ 323852 h 2552700"/>
                  <a:gd name="connsiteX7" fmla="*/ 2915032 w 3276982"/>
                  <a:gd name="connsiteY7" fmla="*/ 361948 h 2552700"/>
                  <a:gd name="connsiteX8" fmla="*/ 2921382 w 3276982"/>
                  <a:gd name="connsiteY8" fmla="*/ 393700 h 2552700"/>
                  <a:gd name="connsiteX9" fmla="*/ 2864232 w 3276982"/>
                  <a:gd name="connsiteY9" fmla="*/ 482600 h 2552700"/>
                  <a:gd name="connsiteX10" fmla="*/ 2826132 w 3276982"/>
                  <a:gd name="connsiteY10" fmla="*/ 736600 h 2552700"/>
                  <a:gd name="connsiteX11" fmla="*/ 2832482 w 3276982"/>
                  <a:gd name="connsiteY11" fmla="*/ 838200 h 2552700"/>
                  <a:gd name="connsiteX12" fmla="*/ 2832482 w 3276982"/>
                  <a:gd name="connsiteY12" fmla="*/ 882652 h 2552700"/>
                  <a:gd name="connsiteX13" fmla="*/ 2883282 w 3276982"/>
                  <a:gd name="connsiteY13" fmla="*/ 914400 h 2552700"/>
                  <a:gd name="connsiteX14" fmla="*/ 2927732 w 3276982"/>
                  <a:gd name="connsiteY14" fmla="*/ 914400 h 2552700"/>
                  <a:gd name="connsiteX15" fmla="*/ 2972182 w 3276982"/>
                  <a:gd name="connsiteY15" fmla="*/ 869948 h 2552700"/>
                  <a:gd name="connsiteX16" fmla="*/ 3035682 w 3276982"/>
                  <a:gd name="connsiteY16" fmla="*/ 1035052 h 2552700"/>
                  <a:gd name="connsiteX17" fmla="*/ 3162682 w 3276982"/>
                  <a:gd name="connsiteY17" fmla="*/ 1098548 h 2552700"/>
                  <a:gd name="connsiteX18" fmla="*/ 3175382 w 3276982"/>
                  <a:gd name="connsiteY18" fmla="*/ 1200148 h 2552700"/>
                  <a:gd name="connsiteX19" fmla="*/ 3143632 w 3276982"/>
                  <a:gd name="connsiteY19" fmla="*/ 1250948 h 2552700"/>
                  <a:gd name="connsiteX20" fmla="*/ 3061082 w 3276982"/>
                  <a:gd name="connsiteY20" fmla="*/ 1327148 h 2552700"/>
                  <a:gd name="connsiteX21" fmla="*/ 3048382 w 3276982"/>
                  <a:gd name="connsiteY21" fmla="*/ 1346200 h 2552700"/>
                  <a:gd name="connsiteX22" fmla="*/ 3048382 w 3276982"/>
                  <a:gd name="connsiteY22" fmla="*/ 1390652 h 2552700"/>
                  <a:gd name="connsiteX23" fmla="*/ 3067432 w 3276982"/>
                  <a:gd name="connsiteY23" fmla="*/ 1416052 h 2552700"/>
                  <a:gd name="connsiteX24" fmla="*/ 3029332 w 3276982"/>
                  <a:gd name="connsiteY24" fmla="*/ 1485900 h 2552700"/>
                  <a:gd name="connsiteX25" fmla="*/ 3162682 w 3276982"/>
                  <a:gd name="connsiteY25" fmla="*/ 1492252 h 2552700"/>
                  <a:gd name="connsiteX26" fmla="*/ 3156332 w 3276982"/>
                  <a:gd name="connsiteY26" fmla="*/ 1530348 h 2552700"/>
                  <a:gd name="connsiteX27" fmla="*/ 3276982 w 3276982"/>
                  <a:gd name="connsiteY27" fmla="*/ 1517652 h 2552700"/>
                  <a:gd name="connsiteX28" fmla="*/ 3276982 w 3276982"/>
                  <a:gd name="connsiteY28" fmla="*/ 1568452 h 2552700"/>
                  <a:gd name="connsiteX29" fmla="*/ 2972182 w 3276982"/>
                  <a:gd name="connsiteY29" fmla="*/ 1714500 h 2552700"/>
                  <a:gd name="connsiteX30" fmla="*/ 2895982 w 3276982"/>
                  <a:gd name="connsiteY30" fmla="*/ 1714500 h 2552700"/>
                  <a:gd name="connsiteX31" fmla="*/ 2851532 w 3276982"/>
                  <a:gd name="connsiteY31" fmla="*/ 1784348 h 2552700"/>
                  <a:gd name="connsiteX32" fmla="*/ 2794382 w 3276982"/>
                  <a:gd name="connsiteY32" fmla="*/ 1758948 h 2552700"/>
                  <a:gd name="connsiteX33" fmla="*/ 2788032 w 3276982"/>
                  <a:gd name="connsiteY33" fmla="*/ 1835148 h 2552700"/>
                  <a:gd name="connsiteX34" fmla="*/ 2762632 w 3276982"/>
                  <a:gd name="connsiteY34" fmla="*/ 1866900 h 2552700"/>
                  <a:gd name="connsiteX35" fmla="*/ 2705482 w 3276982"/>
                  <a:gd name="connsiteY35" fmla="*/ 1854200 h 2552700"/>
                  <a:gd name="connsiteX36" fmla="*/ 2699132 w 3276982"/>
                  <a:gd name="connsiteY36" fmla="*/ 1917700 h 2552700"/>
                  <a:gd name="connsiteX37" fmla="*/ 2591182 w 3276982"/>
                  <a:gd name="connsiteY37" fmla="*/ 2019300 h 2552700"/>
                  <a:gd name="connsiteX38" fmla="*/ 2457832 w 3276982"/>
                  <a:gd name="connsiteY38" fmla="*/ 2082800 h 2552700"/>
                  <a:gd name="connsiteX39" fmla="*/ 2318132 w 3276982"/>
                  <a:gd name="connsiteY39" fmla="*/ 2171700 h 2552700"/>
                  <a:gd name="connsiteX40" fmla="*/ 2210182 w 3276982"/>
                  <a:gd name="connsiteY40" fmla="*/ 2190748 h 2552700"/>
                  <a:gd name="connsiteX41" fmla="*/ 2121282 w 3276982"/>
                  <a:gd name="connsiteY41" fmla="*/ 2266948 h 2552700"/>
                  <a:gd name="connsiteX42" fmla="*/ 2203832 w 3276982"/>
                  <a:gd name="connsiteY42" fmla="*/ 2292348 h 2552700"/>
                  <a:gd name="connsiteX43" fmla="*/ 2140332 w 3276982"/>
                  <a:gd name="connsiteY43" fmla="*/ 2368548 h 2552700"/>
                  <a:gd name="connsiteX44" fmla="*/ 2133982 w 3276982"/>
                  <a:gd name="connsiteY44" fmla="*/ 2451100 h 2552700"/>
                  <a:gd name="connsiteX45" fmla="*/ 2026032 w 3276982"/>
                  <a:gd name="connsiteY45" fmla="*/ 2457452 h 2552700"/>
                  <a:gd name="connsiteX46" fmla="*/ 1981582 w 3276982"/>
                  <a:gd name="connsiteY46" fmla="*/ 2463800 h 2552700"/>
                  <a:gd name="connsiteX47" fmla="*/ 1975692 w 3276982"/>
                  <a:gd name="connsiteY47" fmla="*/ 2540368 h 2552700"/>
                  <a:gd name="connsiteX48" fmla="*/ 1778382 w 3276982"/>
                  <a:gd name="connsiteY48" fmla="*/ 2552700 h 2552700"/>
                  <a:gd name="connsiteX49" fmla="*/ 1708532 w 3276982"/>
                  <a:gd name="connsiteY49" fmla="*/ 2495548 h 2552700"/>
                  <a:gd name="connsiteX50" fmla="*/ 1638682 w 3276982"/>
                  <a:gd name="connsiteY50" fmla="*/ 2495548 h 2552700"/>
                  <a:gd name="connsiteX51" fmla="*/ 1556132 w 3276982"/>
                  <a:gd name="connsiteY51" fmla="*/ 2343148 h 2552700"/>
                  <a:gd name="connsiteX52" fmla="*/ 1511682 w 3276982"/>
                  <a:gd name="connsiteY52" fmla="*/ 2330452 h 2552700"/>
                  <a:gd name="connsiteX53" fmla="*/ 1498982 w 3276982"/>
                  <a:gd name="connsiteY53" fmla="*/ 2279652 h 2552700"/>
                  <a:gd name="connsiteX54" fmla="*/ 1587882 w 3276982"/>
                  <a:gd name="connsiteY54" fmla="*/ 2209800 h 2552700"/>
                  <a:gd name="connsiteX55" fmla="*/ 1543432 w 3276982"/>
                  <a:gd name="connsiteY55" fmla="*/ 2159000 h 2552700"/>
                  <a:gd name="connsiteX56" fmla="*/ 1543432 w 3276982"/>
                  <a:gd name="connsiteY56" fmla="*/ 2089148 h 2552700"/>
                  <a:gd name="connsiteX57" fmla="*/ 1410082 w 3276982"/>
                  <a:gd name="connsiteY57" fmla="*/ 2038348 h 2552700"/>
                  <a:gd name="connsiteX58" fmla="*/ 1200532 w 3276982"/>
                  <a:gd name="connsiteY58" fmla="*/ 2038348 h 2552700"/>
                  <a:gd name="connsiteX59" fmla="*/ 1225932 w 3276982"/>
                  <a:gd name="connsiteY59" fmla="*/ 1949452 h 2552700"/>
                  <a:gd name="connsiteX60" fmla="*/ 1187832 w 3276982"/>
                  <a:gd name="connsiteY60" fmla="*/ 1682748 h 2552700"/>
                  <a:gd name="connsiteX61" fmla="*/ 1130682 w 3276982"/>
                  <a:gd name="connsiteY61" fmla="*/ 1638300 h 2552700"/>
                  <a:gd name="connsiteX62" fmla="*/ 1130682 w 3276982"/>
                  <a:gd name="connsiteY62" fmla="*/ 1543052 h 2552700"/>
                  <a:gd name="connsiteX63" fmla="*/ 1060832 w 3276982"/>
                  <a:gd name="connsiteY63" fmla="*/ 1555748 h 2552700"/>
                  <a:gd name="connsiteX64" fmla="*/ 1016382 w 3276982"/>
                  <a:gd name="connsiteY64" fmla="*/ 1562100 h 2552700"/>
                  <a:gd name="connsiteX65" fmla="*/ 984632 w 3276982"/>
                  <a:gd name="connsiteY65" fmla="*/ 1498600 h 2552700"/>
                  <a:gd name="connsiteX66" fmla="*/ 908432 w 3276982"/>
                  <a:gd name="connsiteY66" fmla="*/ 1524000 h 2552700"/>
                  <a:gd name="connsiteX67" fmla="*/ 902082 w 3276982"/>
                  <a:gd name="connsiteY67" fmla="*/ 1581148 h 2552700"/>
                  <a:gd name="connsiteX68" fmla="*/ 825882 w 3276982"/>
                  <a:gd name="connsiteY68" fmla="*/ 1657348 h 2552700"/>
                  <a:gd name="connsiteX69" fmla="*/ 654432 w 3276982"/>
                  <a:gd name="connsiteY69" fmla="*/ 1625600 h 2552700"/>
                  <a:gd name="connsiteX70" fmla="*/ 521082 w 3276982"/>
                  <a:gd name="connsiteY70" fmla="*/ 1498600 h 2552700"/>
                  <a:gd name="connsiteX71" fmla="*/ 444882 w 3276982"/>
                  <a:gd name="connsiteY71" fmla="*/ 1511300 h 2552700"/>
                  <a:gd name="connsiteX72" fmla="*/ 387732 w 3276982"/>
                  <a:gd name="connsiteY72" fmla="*/ 1504948 h 2552700"/>
                  <a:gd name="connsiteX73" fmla="*/ 305182 w 3276982"/>
                  <a:gd name="connsiteY73" fmla="*/ 1504948 h 2552700"/>
                  <a:gd name="connsiteX74" fmla="*/ 190882 w 3276982"/>
                  <a:gd name="connsiteY74" fmla="*/ 1466852 h 2552700"/>
                  <a:gd name="connsiteX75" fmla="*/ 89282 w 3276982"/>
                  <a:gd name="connsiteY75" fmla="*/ 1454148 h 2552700"/>
                  <a:gd name="connsiteX76" fmla="*/ 38482 w 3276982"/>
                  <a:gd name="connsiteY76" fmla="*/ 1397000 h 2552700"/>
                  <a:gd name="connsiteX77" fmla="*/ 0 w 3276982"/>
                  <a:gd name="connsiteY77" fmla="*/ 1342028 h 2552700"/>
                  <a:gd name="connsiteX78" fmla="*/ 382 w 3276982"/>
                  <a:gd name="connsiteY78" fmla="*/ 1339852 h 2552700"/>
                  <a:gd name="connsiteX79" fmla="*/ 19432 w 3276982"/>
                  <a:gd name="connsiteY79" fmla="*/ 1295400 h 2552700"/>
                  <a:gd name="connsiteX80" fmla="*/ 82932 w 3276982"/>
                  <a:gd name="connsiteY80" fmla="*/ 1244600 h 2552700"/>
                  <a:gd name="connsiteX81" fmla="*/ 57532 w 3276982"/>
                  <a:gd name="connsiteY81" fmla="*/ 1200148 h 2552700"/>
                  <a:gd name="connsiteX82" fmla="*/ 82932 w 3276982"/>
                  <a:gd name="connsiteY82" fmla="*/ 1117600 h 2552700"/>
                  <a:gd name="connsiteX83" fmla="*/ 57532 w 3276982"/>
                  <a:gd name="connsiteY83" fmla="*/ 1054100 h 2552700"/>
                  <a:gd name="connsiteX84" fmla="*/ 32132 w 3276982"/>
                  <a:gd name="connsiteY84" fmla="*/ 965200 h 2552700"/>
                  <a:gd name="connsiteX85" fmla="*/ 82932 w 3276982"/>
                  <a:gd name="connsiteY85" fmla="*/ 857252 h 2552700"/>
                  <a:gd name="connsiteX86" fmla="*/ 165482 w 3276982"/>
                  <a:gd name="connsiteY86" fmla="*/ 838200 h 2552700"/>
                  <a:gd name="connsiteX87" fmla="*/ 165482 w 3276982"/>
                  <a:gd name="connsiteY87" fmla="*/ 762000 h 2552700"/>
                  <a:gd name="connsiteX88" fmla="*/ 222632 w 3276982"/>
                  <a:gd name="connsiteY88" fmla="*/ 698500 h 2552700"/>
                  <a:gd name="connsiteX89" fmla="*/ 324232 w 3276982"/>
                  <a:gd name="connsiteY89" fmla="*/ 628652 h 2552700"/>
                  <a:gd name="connsiteX90" fmla="*/ 400432 w 3276982"/>
                  <a:gd name="connsiteY90" fmla="*/ 660400 h 2552700"/>
                  <a:gd name="connsiteX91" fmla="*/ 457582 w 3276982"/>
                  <a:gd name="connsiteY91" fmla="*/ 641348 h 2552700"/>
                  <a:gd name="connsiteX92" fmla="*/ 470282 w 3276982"/>
                  <a:gd name="connsiteY92" fmla="*/ 596900 h 2552700"/>
                  <a:gd name="connsiteX93" fmla="*/ 495682 w 3276982"/>
                  <a:gd name="connsiteY93" fmla="*/ 552452 h 2552700"/>
                  <a:gd name="connsiteX94" fmla="*/ 571882 w 3276982"/>
                  <a:gd name="connsiteY94" fmla="*/ 533400 h 2552700"/>
                  <a:gd name="connsiteX95" fmla="*/ 660782 w 3276982"/>
                  <a:gd name="connsiteY95" fmla="*/ 514348 h 2552700"/>
                  <a:gd name="connsiteX96" fmla="*/ 705232 w 3276982"/>
                  <a:gd name="connsiteY96" fmla="*/ 520700 h 2552700"/>
                  <a:gd name="connsiteX97" fmla="*/ 825882 w 3276982"/>
                  <a:gd name="connsiteY97" fmla="*/ 482600 h 2552700"/>
                  <a:gd name="connsiteX98" fmla="*/ 870332 w 3276982"/>
                  <a:gd name="connsiteY98" fmla="*/ 596900 h 2552700"/>
                  <a:gd name="connsiteX99" fmla="*/ 959232 w 3276982"/>
                  <a:gd name="connsiteY99" fmla="*/ 628652 h 2552700"/>
                  <a:gd name="connsiteX100" fmla="*/ 1048132 w 3276982"/>
                  <a:gd name="connsiteY100" fmla="*/ 628652 h 2552700"/>
                  <a:gd name="connsiteX101" fmla="*/ 1092582 w 3276982"/>
                  <a:gd name="connsiteY101" fmla="*/ 596900 h 2552700"/>
                  <a:gd name="connsiteX102" fmla="*/ 1168782 w 3276982"/>
                  <a:gd name="connsiteY102" fmla="*/ 482600 h 2552700"/>
                  <a:gd name="connsiteX103" fmla="*/ 1264032 w 3276982"/>
                  <a:gd name="connsiteY103" fmla="*/ 482600 h 2552700"/>
                  <a:gd name="connsiteX104" fmla="*/ 1371982 w 3276982"/>
                  <a:gd name="connsiteY104" fmla="*/ 469900 h 2552700"/>
                  <a:gd name="connsiteX105" fmla="*/ 1422782 w 3276982"/>
                  <a:gd name="connsiteY105" fmla="*/ 450852 h 2552700"/>
                  <a:gd name="connsiteX106" fmla="*/ 1454532 w 3276982"/>
                  <a:gd name="connsiteY106" fmla="*/ 381000 h 2552700"/>
                  <a:gd name="connsiteX107" fmla="*/ 1486282 w 3276982"/>
                  <a:gd name="connsiteY107" fmla="*/ 279400 h 2552700"/>
                  <a:gd name="connsiteX108" fmla="*/ 1638682 w 3276982"/>
                  <a:gd name="connsiteY108" fmla="*/ 266700 h 2552700"/>
                  <a:gd name="connsiteX109" fmla="*/ 1708532 w 3276982"/>
                  <a:gd name="connsiteY109" fmla="*/ 247652 h 2552700"/>
                  <a:gd name="connsiteX110" fmla="*/ 1841882 w 3276982"/>
                  <a:gd name="connsiteY110" fmla="*/ 228600 h 2552700"/>
                  <a:gd name="connsiteX111" fmla="*/ 1930782 w 3276982"/>
                  <a:gd name="connsiteY111" fmla="*/ 254000 h 2552700"/>
                  <a:gd name="connsiteX112" fmla="*/ 1975232 w 3276982"/>
                  <a:gd name="connsiteY112" fmla="*/ 266700 h 2552700"/>
                  <a:gd name="connsiteX113" fmla="*/ 2026032 w 3276982"/>
                  <a:gd name="connsiteY113" fmla="*/ 254000 h 2552700"/>
                  <a:gd name="connsiteX114" fmla="*/ 2070482 w 3276982"/>
                  <a:gd name="connsiteY114" fmla="*/ 273052 h 2552700"/>
                  <a:gd name="connsiteX115" fmla="*/ 2089532 w 3276982"/>
                  <a:gd name="connsiteY115" fmla="*/ 228600 h 2552700"/>
                  <a:gd name="connsiteX116" fmla="*/ 2248282 w 3276982"/>
                  <a:gd name="connsiteY116" fmla="*/ 304800 h 2552700"/>
                  <a:gd name="connsiteX117" fmla="*/ 2305432 w 3276982"/>
                  <a:gd name="connsiteY117" fmla="*/ 317500 h 2552700"/>
                  <a:gd name="connsiteX118" fmla="*/ 2349882 w 3276982"/>
                  <a:gd name="connsiteY118" fmla="*/ 273052 h 2552700"/>
                  <a:gd name="connsiteX119" fmla="*/ 2343532 w 3276982"/>
                  <a:gd name="connsiteY119" fmla="*/ 228600 h 2552700"/>
                  <a:gd name="connsiteX120" fmla="*/ 2375282 w 3276982"/>
                  <a:gd name="connsiteY120" fmla="*/ 146052 h 2552700"/>
                  <a:gd name="connsiteX121" fmla="*/ 2502282 w 3276982"/>
                  <a:gd name="connsiteY121" fmla="*/ 120652 h 2552700"/>
                  <a:gd name="connsiteX122" fmla="*/ 2546732 w 3276982"/>
                  <a:gd name="connsiteY122" fmla="*/ 76200 h 2552700"/>
                  <a:gd name="connsiteX123" fmla="*/ 2635632 w 3276982"/>
                  <a:gd name="connsiteY123" fmla="*/ 63500 h 2552700"/>
                  <a:gd name="connsiteX124" fmla="*/ 2705482 w 3276982"/>
                  <a:gd name="connsiteY124" fmla="*/ 63500 h 2552700"/>
                  <a:gd name="connsiteX125" fmla="*/ 2756282 w 3276982"/>
                  <a:gd name="connsiteY125" fmla="*/ 107948 h 2552700"/>
                  <a:gd name="connsiteX126" fmla="*/ 2781682 w 3276982"/>
                  <a:gd name="connsiteY126" fmla="*/ 63500 h 2552700"/>
                  <a:gd name="connsiteX127" fmla="*/ 2781682 w 3276982"/>
                  <a:gd name="connsiteY127" fmla="*/ 12700 h 255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3276982" h="2552700">
                    <a:moveTo>
                      <a:pt x="2832482" y="0"/>
                    </a:moveTo>
                    <a:lnTo>
                      <a:pt x="2845182" y="50800"/>
                    </a:lnTo>
                    <a:lnTo>
                      <a:pt x="2832482" y="120652"/>
                    </a:lnTo>
                    <a:lnTo>
                      <a:pt x="2826132" y="158748"/>
                    </a:lnTo>
                    <a:lnTo>
                      <a:pt x="2857882" y="209548"/>
                    </a:lnTo>
                    <a:lnTo>
                      <a:pt x="2953132" y="241300"/>
                    </a:lnTo>
                    <a:lnTo>
                      <a:pt x="2953132" y="323852"/>
                    </a:lnTo>
                    <a:lnTo>
                      <a:pt x="2915032" y="361948"/>
                    </a:lnTo>
                    <a:lnTo>
                      <a:pt x="2921382" y="393700"/>
                    </a:lnTo>
                    <a:lnTo>
                      <a:pt x="2864232" y="482600"/>
                    </a:lnTo>
                    <a:lnTo>
                      <a:pt x="2826132" y="736600"/>
                    </a:lnTo>
                    <a:lnTo>
                      <a:pt x="2832482" y="838200"/>
                    </a:lnTo>
                    <a:lnTo>
                      <a:pt x="2832482" y="882652"/>
                    </a:lnTo>
                    <a:lnTo>
                      <a:pt x="2883282" y="914400"/>
                    </a:lnTo>
                    <a:lnTo>
                      <a:pt x="2927732" y="914400"/>
                    </a:lnTo>
                    <a:lnTo>
                      <a:pt x="2972182" y="869948"/>
                    </a:lnTo>
                    <a:lnTo>
                      <a:pt x="3035682" y="1035052"/>
                    </a:lnTo>
                    <a:lnTo>
                      <a:pt x="3162682" y="1098548"/>
                    </a:lnTo>
                    <a:lnTo>
                      <a:pt x="3175382" y="1200148"/>
                    </a:lnTo>
                    <a:lnTo>
                      <a:pt x="3143632" y="1250948"/>
                    </a:lnTo>
                    <a:lnTo>
                      <a:pt x="3061082" y="1327148"/>
                    </a:lnTo>
                    <a:lnTo>
                      <a:pt x="3048382" y="1346200"/>
                    </a:lnTo>
                    <a:lnTo>
                      <a:pt x="3048382" y="1390652"/>
                    </a:lnTo>
                    <a:lnTo>
                      <a:pt x="3067432" y="1416052"/>
                    </a:lnTo>
                    <a:lnTo>
                      <a:pt x="3029332" y="1485900"/>
                    </a:lnTo>
                    <a:lnTo>
                      <a:pt x="3162682" y="1492252"/>
                    </a:lnTo>
                    <a:lnTo>
                      <a:pt x="3156332" y="1530348"/>
                    </a:lnTo>
                    <a:lnTo>
                      <a:pt x="3276982" y="1517652"/>
                    </a:lnTo>
                    <a:lnTo>
                      <a:pt x="3276982" y="1568452"/>
                    </a:lnTo>
                    <a:lnTo>
                      <a:pt x="2972182" y="1714500"/>
                    </a:lnTo>
                    <a:lnTo>
                      <a:pt x="2895982" y="1714500"/>
                    </a:lnTo>
                    <a:lnTo>
                      <a:pt x="2851532" y="1784348"/>
                    </a:lnTo>
                    <a:lnTo>
                      <a:pt x="2794382" y="1758948"/>
                    </a:lnTo>
                    <a:lnTo>
                      <a:pt x="2788032" y="1835148"/>
                    </a:lnTo>
                    <a:lnTo>
                      <a:pt x="2762632" y="1866900"/>
                    </a:lnTo>
                    <a:lnTo>
                      <a:pt x="2705482" y="1854200"/>
                    </a:lnTo>
                    <a:lnTo>
                      <a:pt x="2699132" y="1917700"/>
                    </a:lnTo>
                    <a:lnTo>
                      <a:pt x="2591182" y="2019300"/>
                    </a:lnTo>
                    <a:lnTo>
                      <a:pt x="2457832" y="2082800"/>
                    </a:lnTo>
                    <a:lnTo>
                      <a:pt x="2318132" y="2171700"/>
                    </a:lnTo>
                    <a:lnTo>
                      <a:pt x="2210182" y="2190748"/>
                    </a:lnTo>
                    <a:lnTo>
                      <a:pt x="2121282" y="2266948"/>
                    </a:lnTo>
                    <a:lnTo>
                      <a:pt x="2203832" y="2292348"/>
                    </a:lnTo>
                    <a:lnTo>
                      <a:pt x="2140332" y="2368548"/>
                    </a:lnTo>
                    <a:lnTo>
                      <a:pt x="2133982" y="2451100"/>
                    </a:lnTo>
                    <a:lnTo>
                      <a:pt x="2026032" y="2457452"/>
                    </a:lnTo>
                    <a:lnTo>
                      <a:pt x="1981582" y="2463800"/>
                    </a:lnTo>
                    <a:lnTo>
                      <a:pt x="1975692" y="2540368"/>
                    </a:lnTo>
                    <a:lnTo>
                      <a:pt x="1778382" y="2552700"/>
                    </a:lnTo>
                    <a:lnTo>
                      <a:pt x="1708532" y="2495548"/>
                    </a:lnTo>
                    <a:lnTo>
                      <a:pt x="1638682" y="2495548"/>
                    </a:lnTo>
                    <a:lnTo>
                      <a:pt x="1556132" y="2343148"/>
                    </a:lnTo>
                    <a:lnTo>
                      <a:pt x="1511682" y="2330452"/>
                    </a:lnTo>
                    <a:lnTo>
                      <a:pt x="1498982" y="2279652"/>
                    </a:lnTo>
                    <a:lnTo>
                      <a:pt x="1587882" y="2209800"/>
                    </a:lnTo>
                    <a:lnTo>
                      <a:pt x="1543432" y="2159000"/>
                    </a:lnTo>
                    <a:lnTo>
                      <a:pt x="1543432" y="2089148"/>
                    </a:lnTo>
                    <a:lnTo>
                      <a:pt x="1410082" y="2038348"/>
                    </a:lnTo>
                    <a:lnTo>
                      <a:pt x="1200532" y="2038348"/>
                    </a:lnTo>
                    <a:lnTo>
                      <a:pt x="1225932" y="1949452"/>
                    </a:lnTo>
                    <a:lnTo>
                      <a:pt x="1187832" y="1682748"/>
                    </a:lnTo>
                    <a:lnTo>
                      <a:pt x="1130682" y="1638300"/>
                    </a:lnTo>
                    <a:lnTo>
                      <a:pt x="1130682" y="1543052"/>
                    </a:lnTo>
                    <a:lnTo>
                      <a:pt x="1060832" y="1555748"/>
                    </a:lnTo>
                    <a:lnTo>
                      <a:pt x="1016382" y="1562100"/>
                    </a:lnTo>
                    <a:lnTo>
                      <a:pt x="984632" y="1498600"/>
                    </a:lnTo>
                    <a:lnTo>
                      <a:pt x="908432" y="1524000"/>
                    </a:lnTo>
                    <a:lnTo>
                      <a:pt x="902082" y="1581148"/>
                    </a:lnTo>
                    <a:lnTo>
                      <a:pt x="825882" y="1657348"/>
                    </a:lnTo>
                    <a:lnTo>
                      <a:pt x="654432" y="1625600"/>
                    </a:lnTo>
                    <a:lnTo>
                      <a:pt x="521082" y="1498600"/>
                    </a:lnTo>
                    <a:lnTo>
                      <a:pt x="444882" y="1511300"/>
                    </a:lnTo>
                    <a:lnTo>
                      <a:pt x="387732" y="1504948"/>
                    </a:lnTo>
                    <a:lnTo>
                      <a:pt x="305182" y="1504948"/>
                    </a:lnTo>
                    <a:lnTo>
                      <a:pt x="190882" y="1466852"/>
                    </a:lnTo>
                    <a:lnTo>
                      <a:pt x="89282" y="1454148"/>
                    </a:lnTo>
                    <a:lnTo>
                      <a:pt x="38482" y="1397000"/>
                    </a:lnTo>
                    <a:lnTo>
                      <a:pt x="0" y="1342028"/>
                    </a:lnTo>
                    <a:lnTo>
                      <a:pt x="382" y="1339852"/>
                    </a:lnTo>
                    <a:lnTo>
                      <a:pt x="19432" y="1295400"/>
                    </a:lnTo>
                    <a:lnTo>
                      <a:pt x="82932" y="1244600"/>
                    </a:lnTo>
                    <a:lnTo>
                      <a:pt x="57532" y="1200148"/>
                    </a:lnTo>
                    <a:lnTo>
                      <a:pt x="82932" y="1117600"/>
                    </a:lnTo>
                    <a:lnTo>
                      <a:pt x="57532" y="1054100"/>
                    </a:lnTo>
                    <a:lnTo>
                      <a:pt x="32132" y="965200"/>
                    </a:lnTo>
                    <a:lnTo>
                      <a:pt x="82932" y="857252"/>
                    </a:lnTo>
                    <a:lnTo>
                      <a:pt x="165482" y="838200"/>
                    </a:lnTo>
                    <a:lnTo>
                      <a:pt x="165482" y="762000"/>
                    </a:lnTo>
                    <a:lnTo>
                      <a:pt x="222632" y="698500"/>
                    </a:lnTo>
                    <a:lnTo>
                      <a:pt x="324232" y="628652"/>
                    </a:lnTo>
                    <a:lnTo>
                      <a:pt x="400432" y="660400"/>
                    </a:lnTo>
                    <a:lnTo>
                      <a:pt x="457582" y="641348"/>
                    </a:lnTo>
                    <a:lnTo>
                      <a:pt x="470282" y="596900"/>
                    </a:lnTo>
                    <a:lnTo>
                      <a:pt x="495682" y="552452"/>
                    </a:lnTo>
                    <a:lnTo>
                      <a:pt x="571882" y="533400"/>
                    </a:lnTo>
                    <a:lnTo>
                      <a:pt x="660782" y="514348"/>
                    </a:lnTo>
                    <a:lnTo>
                      <a:pt x="705232" y="520700"/>
                    </a:lnTo>
                    <a:lnTo>
                      <a:pt x="825882" y="482600"/>
                    </a:lnTo>
                    <a:lnTo>
                      <a:pt x="870332" y="596900"/>
                    </a:lnTo>
                    <a:lnTo>
                      <a:pt x="959232" y="628652"/>
                    </a:lnTo>
                    <a:lnTo>
                      <a:pt x="1048132" y="628652"/>
                    </a:lnTo>
                    <a:lnTo>
                      <a:pt x="1092582" y="596900"/>
                    </a:lnTo>
                    <a:lnTo>
                      <a:pt x="1168782" y="482600"/>
                    </a:lnTo>
                    <a:lnTo>
                      <a:pt x="1264032" y="482600"/>
                    </a:lnTo>
                    <a:lnTo>
                      <a:pt x="1371982" y="469900"/>
                    </a:lnTo>
                    <a:lnTo>
                      <a:pt x="1422782" y="450852"/>
                    </a:lnTo>
                    <a:lnTo>
                      <a:pt x="1454532" y="381000"/>
                    </a:lnTo>
                    <a:lnTo>
                      <a:pt x="1486282" y="279400"/>
                    </a:lnTo>
                    <a:lnTo>
                      <a:pt x="1638682" y="266700"/>
                    </a:lnTo>
                    <a:lnTo>
                      <a:pt x="1708532" y="247652"/>
                    </a:lnTo>
                    <a:lnTo>
                      <a:pt x="1841882" y="228600"/>
                    </a:lnTo>
                    <a:lnTo>
                      <a:pt x="1930782" y="254000"/>
                    </a:lnTo>
                    <a:lnTo>
                      <a:pt x="1975232" y="266700"/>
                    </a:lnTo>
                    <a:lnTo>
                      <a:pt x="2026032" y="254000"/>
                    </a:lnTo>
                    <a:lnTo>
                      <a:pt x="2070482" y="273052"/>
                    </a:lnTo>
                    <a:lnTo>
                      <a:pt x="2089532" y="228600"/>
                    </a:lnTo>
                    <a:lnTo>
                      <a:pt x="2248282" y="304800"/>
                    </a:lnTo>
                    <a:lnTo>
                      <a:pt x="2305432" y="317500"/>
                    </a:lnTo>
                    <a:lnTo>
                      <a:pt x="2349882" y="273052"/>
                    </a:lnTo>
                    <a:lnTo>
                      <a:pt x="2343532" y="228600"/>
                    </a:lnTo>
                    <a:lnTo>
                      <a:pt x="2375282" y="146052"/>
                    </a:lnTo>
                    <a:lnTo>
                      <a:pt x="2502282" y="120652"/>
                    </a:lnTo>
                    <a:lnTo>
                      <a:pt x="2546732" y="76200"/>
                    </a:lnTo>
                    <a:lnTo>
                      <a:pt x="2635632" y="63500"/>
                    </a:lnTo>
                    <a:lnTo>
                      <a:pt x="2705482" y="63500"/>
                    </a:lnTo>
                    <a:lnTo>
                      <a:pt x="2756282" y="107948"/>
                    </a:lnTo>
                    <a:lnTo>
                      <a:pt x="2781682" y="63500"/>
                    </a:lnTo>
                    <a:lnTo>
                      <a:pt x="2781682" y="1270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17DF2A4A-F55F-8B10-41D7-906DA0DA4FDE}"/>
                  </a:ext>
                </a:extLst>
              </p:cNvPr>
              <p:cNvSpPr/>
              <p:nvPr/>
            </p:nvSpPr>
            <p:spPr>
              <a:xfrm>
                <a:off x="1952063" y="1837923"/>
                <a:ext cx="711368" cy="384393"/>
              </a:xfrm>
              <a:custGeom>
                <a:avLst/>
                <a:gdLst>
                  <a:gd name="connsiteX0" fmla="*/ 1714500 w 2676928"/>
                  <a:gd name="connsiteY0" fmla="*/ 0 h 1446502"/>
                  <a:gd name="connsiteX1" fmla="*/ 1828800 w 2676928"/>
                  <a:gd name="connsiteY1" fmla="*/ 82550 h 1446502"/>
                  <a:gd name="connsiteX2" fmla="*/ 1809750 w 2676928"/>
                  <a:gd name="connsiteY2" fmla="*/ 158750 h 1446502"/>
                  <a:gd name="connsiteX3" fmla="*/ 1790700 w 2676928"/>
                  <a:gd name="connsiteY3" fmla="*/ 203200 h 1446502"/>
                  <a:gd name="connsiteX4" fmla="*/ 1803400 w 2676928"/>
                  <a:gd name="connsiteY4" fmla="*/ 260350 h 1446502"/>
                  <a:gd name="connsiteX5" fmla="*/ 1835150 w 2676928"/>
                  <a:gd name="connsiteY5" fmla="*/ 279400 h 1446502"/>
                  <a:gd name="connsiteX6" fmla="*/ 1898650 w 2676928"/>
                  <a:gd name="connsiteY6" fmla="*/ 279400 h 1446502"/>
                  <a:gd name="connsiteX7" fmla="*/ 1924050 w 2676928"/>
                  <a:gd name="connsiteY7" fmla="*/ 209550 h 1446502"/>
                  <a:gd name="connsiteX8" fmla="*/ 1962150 w 2676928"/>
                  <a:gd name="connsiteY8" fmla="*/ 209550 h 1446502"/>
                  <a:gd name="connsiteX9" fmla="*/ 2025650 w 2676928"/>
                  <a:gd name="connsiteY9" fmla="*/ 241300 h 1446502"/>
                  <a:gd name="connsiteX10" fmla="*/ 2089150 w 2676928"/>
                  <a:gd name="connsiteY10" fmla="*/ 203200 h 1446502"/>
                  <a:gd name="connsiteX11" fmla="*/ 2127250 w 2676928"/>
                  <a:gd name="connsiteY11" fmla="*/ 228600 h 1446502"/>
                  <a:gd name="connsiteX12" fmla="*/ 2120900 w 2676928"/>
                  <a:gd name="connsiteY12" fmla="*/ 330198 h 1446502"/>
                  <a:gd name="connsiteX13" fmla="*/ 2082800 w 2676928"/>
                  <a:gd name="connsiteY13" fmla="*/ 361950 h 1446502"/>
                  <a:gd name="connsiteX14" fmla="*/ 2114550 w 2676928"/>
                  <a:gd name="connsiteY14" fmla="*/ 419102 h 1446502"/>
                  <a:gd name="connsiteX15" fmla="*/ 2152650 w 2676928"/>
                  <a:gd name="connsiteY15" fmla="*/ 431798 h 1446502"/>
                  <a:gd name="connsiteX16" fmla="*/ 2184400 w 2676928"/>
                  <a:gd name="connsiteY16" fmla="*/ 457198 h 1446502"/>
                  <a:gd name="connsiteX17" fmla="*/ 2266950 w 2676928"/>
                  <a:gd name="connsiteY17" fmla="*/ 469902 h 1446502"/>
                  <a:gd name="connsiteX18" fmla="*/ 2374900 w 2676928"/>
                  <a:gd name="connsiteY18" fmla="*/ 571502 h 1446502"/>
                  <a:gd name="connsiteX19" fmla="*/ 2438400 w 2676928"/>
                  <a:gd name="connsiteY19" fmla="*/ 565150 h 1446502"/>
                  <a:gd name="connsiteX20" fmla="*/ 2501900 w 2676928"/>
                  <a:gd name="connsiteY20" fmla="*/ 533398 h 1446502"/>
                  <a:gd name="connsiteX21" fmla="*/ 2533650 w 2676928"/>
                  <a:gd name="connsiteY21" fmla="*/ 641350 h 1446502"/>
                  <a:gd name="connsiteX22" fmla="*/ 2565400 w 2676928"/>
                  <a:gd name="connsiteY22" fmla="*/ 685798 h 1446502"/>
                  <a:gd name="connsiteX23" fmla="*/ 2676928 w 2676928"/>
                  <a:gd name="connsiteY23" fmla="*/ 731106 h 1446502"/>
                  <a:gd name="connsiteX24" fmla="*/ 2647950 w 2676928"/>
                  <a:gd name="connsiteY24" fmla="*/ 806450 h 1446502"/>
                  <a:gd name="connsiteX25" fmla="*/ 2654300 w 2676928"/>
                  <a:gd name="connsiteY25" fmla="*/ 850902 h 1446502"/>
                  <a:gd name="connsiteX26" fmla="*/ 2609850 w 2676928"/>
                  <a:gd name="connsiteY26" fmla="*/ 895350 h 1446502"/>
                  <a:gd name="connsiteX27" fmla="*/ 2552700 w 2676928"/>
                  <a:gd name="connsiteY27" fmla="*/ 882650 h 1446502"/>
                  <a:gd name="connsiteX28" fmla="*/ 2393950 w 2676928"/>
                  <a:gd name="connsiteY28" fmla="*/ 806450 h 1446502"/>
                  <a:gd name="connsiteX29" fmla="*/ 2374900 w 2676928"/>
                  <a:gd name="connsiteY29" fmla="*/ 850902 h 1446502"/>
                  <a:gd name="connsiteX30" fmla="*/ 2330450 w 2676928"/>
                  <a:gd name="connsiteY30" fmla="*/ 831850 h 1446502"/>
                  <a:gd name="connsiteX31" fmla="*/ 2279650 w 2676928"/>
                  <a:gd name="connsiteY31" fmla="*/ 844550 h 1446502"/>
                  <a:gd name="connsiteX32" fmla="*/ 2235200 w 2676928"/>
                  <a:gd name="connsiteY32" fmla="*/ 831850 h 1446502"/>
                  <a:gd name="connsiteX33" fmla="*/ 2146300 w 2676928"/>
                  <a:gd name="connsiteY33" fmla="*/ 806450 h 1446502"/>
                  <a:gd name="connsiteX34" fmla="*/ 2012950 w 2676928"/>
                  <a:gd name="connsiteY34" fmla="*/ 825502 h 1446502"/>
                  <a:gd name="connsiteX35" fmla="*/ 1943100 w 2676928"/>
                  <a:gd name="connsiteY35" fmla="*/ 844550 h 1446502"/>
                  <a:gd name="connsiteX36" fmla="*/ 1790700 w 2676928"/>
                  <a:gd name="connsiteY36" fmla="*/ 857250 h 1446502"/>
                  <a:gd name="connsiteX37" fmla="*/ 1758950 w 2676928"/>
                  <a:gd name="connsiteY37" fmla="*/ 958850 h 1446502"/>
                  <a:gd name="connsiteX38" fmla="*/ 1727200 w 2676928"/>
                  <a:gd name="connsiteY38" fmla="*/ 1028702 h 1446502"/>
                  <a:gd name="connsiteX39" fmla="*/ 1676400 w 2676928"/>
                  <a:gd name="connsiteY39" fmla="*/ 1047750 h 1446502"/>
                  <a:gd name="connsiteX40" fmla="*/ 1568450 w 2676928"/>
                  <a:gd name="connsiteY40" fmla="*/ 1060450 h 1446502"/>
                  <a:gd name="connsiteX41" fmla="*/ 1473200 w 2676928"/>
                  <a:gd name="connsiteY41" fmla="*/ 1060450 h 1446502"/>
                  <a:gd name="connsiteX42" fmla="*/ 1397000 w 2676928"/>
                  <a:gd name="connsiteY42" fmla="*/ 1174750 h 1446502"/>
                  <a:gd name="connsiteX43" fmla="*/ 1352550 w 2676928"/>
                  <a:gd name="connsiteY43" fmla="*/ 1206502 h 1446502"/>
                  <a:gd name="connsiteX44" fmla="*/ 1263650 w 2676928"/>
                  <a:gd name="connsiteY44" fmla="*/ 1206502 h 1446502"/>
                  <a:gd name="connsiteX45" fmla="*/ 1174750 w 2676928"/>
                  <a:gd name="connsiteY45" fmla="*/ 1174750 h 1446502"/>
                  <a:gd name="connsiteX46" fmla="*/ 1130300 w 2676928"/>
                  <a:gd name="connsiteY46" fmla="*/ 1060450 h 1446502"/>
                  <a:gd name="connsiteX47" fmla="*/ 1009650 w 2676928"/>
                  <a:gd name="connsiteY47" fmla="*/ 1098550 h 1446502"/>
                  <a:gd name="connsiteX48" fmla="*/ 965200 w 2676928"/>
                  <a:gd name="connsiteY48" fmla="*/ 1092198 h 1446502"/>
                  <a:gd name="connsiteX49" fmla="*/ 876300 w 2676928"/>
                  <a:gd name="connsiteY49" fmla="*/ 1111250 h 1446502"/>
                  <a:gd name="connsiteX50" fmla="*/ 800100 w 2676928"/>
                  <a:gd name="connsiteY50" fmla="*/ 1130302 h 1446502"/>
                  <a:gd name="connsiteX51" fmla="*/ 774700 w 2676928"/>
                  <a:gd name="connsiteY51" fmla="*/ 1174750 h 1446502"/>
                  <a:gd name="connsiteX52" fmla="*/ 762000 w 2676928"/>
                  <a:gd name="connsiteY52" fmla="*/ 1219198 h 1446502"/>
                  <a:gd name="connsiteX53" fmla="*/ 704850 w 2676928"/>
                  <a:gd name="connsiteY53" fmla="*/ 1238250 h 1446502"/>
                  <a:gd name="connsiteX54" fmla="*/ 628650 w 2676928"/>
                  <a:gd name="connsiteY54" fmla="*/ 1206502 h 1446502"/>
                  <a:gd name="connsiteX55" fmla="*/ 527050 w 2676928"/>
                  <a:gd name="connsiteY55" fmla="*/ 1276350 h 1446502"/>
                  <a:gd name="connsiteX56" fmla="*/ 469900 w 2676928"/>
                  <a:gd name="connsiteY56" fmla="*/ 1339850 h 1446502"/>
                  <a:gd name="connsiteX57" fmla="*/ 469900 w 2676928"/>
                  <a:gd name="connsiteY57" fmla="*/ 1416050 h 1446502"/>
                  <a:gd name="connsiteX58" fmla="*/ 387350 w 2676928"/>
                  <a:gd name="connsiteY58" fmla="*/ 1435102 h 1446502"/>
                  <a:gd name="connsiteX59" fmla="*/ 381986 w 2676928"/>
                  <a:gd name="connsiteY59" fmla="*/ 1446502 h 1446502"/>
                  <a:gd name="connsiteX60" fmla="*/ 311150 w 2676928"/>
                  <a:gd name="connsiteY60" fmla="*/ 1377950 h 1446502"/>
                  <a:gd name="connsiteX61" fmla="*/ 234950 w 2676928"/>
                  <a:gd name="connsiteY61" fmla="*/ 1403350 h 1446502"/>
                  <a:gd name="connsiteX62" fmla="*/ 222250 w 2676928"/>
                  <a:gd name="connsiteY62" fmla="*/ 1377950 h 1446502"/>
                  <a:gd name="connsiteX63" fmla="*/ 171450 w 2676928"/>
                  <a:gd name="connsiteY63" fmla="*/ 1371598 h 1446502"/>
                  <a:gd name="connsiteX64" fmla="*/ 127000 w 2676928"/>
                  <a:gd name="connsiteY64" fmla="*/ 1339850 h 1446502"/>
                  <a:gd name="connsiteX65" fmla="*/ 190500 w 2676928"/>
                  <a:gd name="connsiteY65" fmla="*/ 1282702 h 1446502"/>
                  <a:gd name="connsiteX66" fmla="*/ 209550 w 2676928"/>
                  <a:gd name="connsiteY66" fmla="*/ 1073150 h 1446502"/>
                  <a:gd name="connsiteX67" fmla="*/ 190500 w 2676928"/>
                  <a:gd name="connsiteY67" fmla="*/ 1035050 h 1446502"/>
                  <a:gd name="connsiteX68" fmla="*/ 222250 w 2676928"/>
                  <a:gd name="connsiteY68" fmla="*/ 965198 h 1446502"/>
                  <a:gd name="connsiteX69" fmla="*/ 254000 w 2676928"/>
                  <a:gd name="connsiteY69" fmla="*/ 781050 h 1446502"/>
                  <a:gd name="connsiteX70" fmla="*/ 215900 w 2676928"/>
                  <a:gd name="connsiteY70" fmla="*/ 736598 h 1446502"/>
                  <a:gd name="connsiteX71" fmla="*/ 107950 w 2676928"/>
                  <a:gd name="connsiteY71" fmla="*/ 628650 h 1446502"/>
                  <a:gd name="connsiteX72" fmla="*/ 0 w 2676928"/>
                  <a:gd name="connsiteY72" fmla="*/ 533398 h 1446502"/>
                  <a:gd name="connsiteX73" fmla="*/ 82550 w 2676928"/>
                  <a:gd name="connsiteY73" fmla="*/ 539750 h 1446502"/>
                  <a:gd name="connsiteX74" fmla="*/ 139700 w 2676928"/>
                  <a:gd name="connsiteY74" fmla="*/ 571502 h 1446502"/>
                  <a:gd name="connsiteX75" fmla="*/ 222250 w 2676928"/>
                  <a:gd name="connsiteY75" fmla="*/ 609598 h 1446502"/>
                  <a:gd name="connsiteX76" fmla="*/ 298450 w 2676928"/>
                  <a:gd name="connsiteY76" fmla="*/ 603250 h 1446502"/>
                  <a:gd name="connsiteX77" fmla="*/ 406400 w 2676928"/>
                  <a:gd name="connsiteY77" fmla="*/ 615950 h 1446502"/>
                  <a:gd name="connsiteX78" fmla="*/ 431800 w 2676928"/>
                  <a:gd name="connsiteY78" fmla="*/ 615950 h 1446502"/>
                  <a:gd name="connsiteX79" fmla="*/ 571500 w 2676928"/>
                  <a:gd name="connsiteY79" fmla="*/ 457198 h 1446502"/>
                  <a:gd name="connsiteX80" fmla="*/ 666750 w 2676928"/>
                  <a:gd name="connsiteY80" fmla="*/ 393702 h 1446502"/>
                  <a:gd name="connsiteX81" fmla="*/ 774700 w 2676928"/>
                  <a:gd name="connsiteY81" fmla="*/ 304798 h 1446502"/>
                  <a:gd name="connsiteX82" fmla="*/ 863600 w 2676928"/>
                  <a:gd name="connsiteY82" fmla="*/ 285750 h 1446502"/>
                  <a:gd name="connsiteX83" fmla="*/ 990600 w 2676928"/>
                  <a:gd name="connsiteY83" fmla="*/ 184150 h 1446502"/>
                  <a:gd name="connsiteX84" fmla="*/ 1009650 w 2676928"/>
                  <a:gd name="connsiteY84" fmla="*/ 146050 h 1446502"/>
                  <a:gd name="connsiteX85" fmla="*/ 984250 w 2676928"/>
                  <a:gd name="connsiteY85" fmla="*/ 88900 h 1446502"/>
                  <a:gd name="connsiteX86" fmla="*/ 1079500 w 2676928"/>
                  <a:gd name="connsiteY86" fmla="*/ 88900 h 1446502"/>
                  <a:gd name="connsiteX87" fmla="*/ 1149350 w 2676928"/>
                  <a:gd name="connsiteY87" fmla="*/ 76200 h 1446502"/>
                  <a:gd name="connsiteX88" fmla="*/ 1276350 w 2676928"/>
                  <a:gd name="connsiteY88" fmla="*/ 146050 h 1446502"/>
                  <a:gd name="connsiteX89" fmla="*/ 1327150 w 2676928"/>
                  <a:gd name="connsiteY89" fmla="*/ 165100 h 1446502"/>
                  <a:gd name="connsiteX90" fmla="*/ 1492250 w 2676928"/>
                  <a:gd name="connsiteY90" fmla="*/ 184150 h 1446502"/>
                  <a:gd name="connsiteX91" fmla="*/ 1638300 w 2676928"/>
                  <a:gd name="connsiteY91" fmla="*/ 165100 h 1446502"/>
                  <a:gd name="connsiteX92" fmla="*/ 1606550 w 2676928"/>
                  <a:gd name="connsiteY92" fmla="*/ 120650 h 1446502"/>
                  <a:gd name="connsiteX93" fmla="*/ 1663700 w 2676928"/>
                  <a:gd name="connsiteY93" fmla="*/ 101600 h 1446502"/>
                  <a:gd name="connsiteX94" fmla="*/ 1695450 w 2676928"/>
                  <a:gd name="connsiteY94" fmla="*/ 82550 h 1446502"/>
                  <a:gd name="connsiteX95" fmla="*/ 1695450 w 2676928"/>
                  <a:gd name="connsiteY95" fmla="*/ 31750 h 1446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2676928" h="1446502">
                    <a:moveTo>
                      <a:pt x="1714500" y="0"/>
                    </a:moveTo>
                    <a:lnTo>
                      <a:pt x="1828800" y="82550"/>
                    </a:lnTo>
                    <a:lnTo>
                      <a:pt x="1809750" y="158750"/>
                    </a:lnTo>
                    <a:lnTo>
                      <a:pt x="1790700" y="203200"/>
                    </a:lnTo>
                    <a:lnTo>
                      <a:pt x="1803400" y="260350"/>
                    </a:lnTo>
                    <a:lnTo>
                      <a:pt x="1835150" y="279400"/>
                    </a:lnTo>
                    <a:lnTo>
                      <a:pt x="1898650" y="279400"/>
                    </a:lnTo>
                    <a:lnTo>
                      <a:pt x="1924050" y="209550"/>
                    </a:lnTo>
                    <a:lnTo>
                      <a:pt x="1962150" y="209550"/>
                    </a:lnTo>
                    <a:lnTo>
                      <a:pt x="2025650" y="241300"/>
                    </a:lnTo>
                    <a:lnTo>
                      <a:pt x="2089150" y="203200"/>
                    </a:lnTo>
                    <a:lnTo>
                      <a:pt x="2127250" y="228600"/>
                    </a:lnTo>
                    <a:lnTo>
                      <a:pt x="2120900" y="330198"/>
                    </a:lnTo>
                    <a:lnTo>
                      <a:pt x="2082800" y="361950"/>
                    </a:lnTo>
                    <a:lnTo>
                      <a:pt x="2114550" y="419102"/>
                    </a:lnTo>
                    <a:lnTo>
                      <a:pt x="2152650" y="431798"/>
                    </a:lnTo>
                    <a:lnTo>
                      <a:pt x="2184400" y="457198"/>
                    </a:lnTo>
                    <a:lnTo>
                      <a:pt x="2266950" y="469902"/>
                    </a:lnTo>
                    <a:lnTo>
                      <a:pt x="2374900" y="571502"/>
                    </a:lnTo>
                    <a:lnTo>
                      <a:pt x="2438400" y="565150"/>
                    </a:lnTo>
                    <a:lnTo>
                      <a:pt x="2501900" y="533398"/>
                    </a:lnTo>
                    <a:lnTo>
                      <a:pt x="2533650" y="641350"/>
                    </a:lnTo>
                    <a:lnTo>
                      <a:pt x="2565400" y="685798"/>
                    </a:lnTo>
                    <a:lnTo>
                      <a:pt x="2676928" y="731106"/>
                    </a:lnTo>
                    <a:lnTo>
                      <a:pt x="2647950" y="806450"/>
                    </a:lnTo>
                    <a:lnTo>
                      <a:pt x="2654300" y="850902"/>
                    </a:lnTo>
                    <a:lnTo>
                      <a:pt x="2609850" y="895350"/>
                    </a:lnTo>
                    <a:lnTo>
                      <a:pt x="2552700" y="882650"/>
                    </a:lnTo>
                    <a:lnTo>
                      <a:pt x="2393950" y="806450"/>
                    </a:lnTo>
                    <a:lnTo>
                      <a:pt x="2374900" y="850902"/>
                    </a:lnTo>
                    <a:lnTo>
                      <a:pt x="2330450" y="831850"/>
                    </a:lnTo>
                    <a:lnTo>
                      <a:pt x="2279650" y="844550"/>
                    </a:lnTo>
                    <a:lnTo>
                      <a:pt x="2235200" y="831850"/>
                    </a:lnTo>
                    <a:lnTo>
                      <a:pt x="2146300" y="806450"/>
                    </a:lnTo>
                    <a:lnTo>
                      <a:pt x="2012950" y="825502"/>
                    </a:lnTo>
                    <a:lnTo>
                      <a:pt x="1943100" y="844550"/>
                    </a:lnTo>
                    <a:lnTo>
                      <a:pt x="1790700" y="857250"/>
                    </a:lnTo>
                    <a:lnTo>
                      <a:pt x="1758950" y="958850"/>
                    </a:lnTo>
                    <a:lnTo>
                      <a:pt x="1727200" y="1028702"/>
                    </a:lnTo>
                    <a:lnTo>
                      <a:pt x="1676400" y="1047750"/>
                    </a:lnTo>
                    <a:lnTo>
                      <a:pt x="1568450" y="1060450"/>
                    </a:lnTo>
                    <a:lnTo>
                      <a:pt x="1473200" y="1060450"/>
                    </a:lnTo>
                    <a:lnTo>
                      <a:pt x="1397000" y="1174750"/>
                    </a:lnTo>
                    <a:lnTo>
                      <a:pt x="1352550" y="1206502"/>
                    </a:lnTo>
                    <a:lnTo>
                      <a:pt x="1263650" y="1206502"/>
                    </a:lnTo>
                    <a:lnTo>
                      <a:pt x="1174750" y="1174750"/>
                    </a:lnTo>
                    <a:lnTo>
                      <a:pt x="1130300" y="1060450"/>
                    </a:lnTo>
                    <a:lnTo>
                      <a:pt x="1009650" y="1098550"/>
                    </a:lnTo>
                    <a:lnTo>
                      <a:pt x="965200" y="1092198"/>
                    </a:lnTo>
                    <a:lnTo>
                      <a:pt x="876300" y="1111250"/>
                    </a:lnTo>
                    <a:lnTo>
                      <a:pt x="800100" y="1130302"/>
                    </a:lnTo>
                    <a:lnTo>
                      <a:pt x="774700" y="1174750"/>
                    </a:lnTo>
                    <a:lnTo>
                      <a:pt x="762000" y="1219198"/>
                    </a:lnTo>
                    <a:lnTo>
                      <a:pt x="704850" y="1238250"/>
                    </a:lnTo>
                    <a:lnTo>
                      <a:pt x="628650" y="1206502"/>
                    </a:lnTo>
                    <a:lnTo>
                      <a:pt x="527050" y="1276350"/>
                    </a:lnTo>
                    <a:lnTo>
                      <a:pt x="469900" y="1339850"/>
                    </a:lnTo>
                    <a:lnTo>
                      <a:pt x="469900" y="1416050"/>
                    </a:lnTo>
                    <a:lnTo>
                      <a:pt x="387350" y="1435102"/>
                    </a:lnTo>
                    <a:lnTo>
                      <a:pt x="381986" y="1446502"/>
                    </a:lnTo>
                    <a:lnTo>
                      <a:pt x="311150" y="1377950"/>
                    </a:lnTo>
                    <a:lnTo>
                      <a:pt x="234950" y="1403350"/>
                    </a:lnTo>
                    <a:lnTo>
                      <a:pt x="222250" y="1377950"/>
                    </a:lnTo>
                    <a:lnTo>
                      <a:pt x="171450" y="1371598"/>
                    </a:lnTo>
                    <a:lnTo>
                      <a:pt x="127000" y="1339850"/>
                    </a:lnTo>
                    <a:lnTo>
                      <a:pt x="190500" y="1282702"/>
                    </a:lnTo>
                    <a:lnTo>
                      <a:pt x="209550" y="1073150"/>
                    </a:lnTo>
                    <a:lnTo>
                      <a:pt x="190500" y="1035050"/>
                    </a:lnTo>
                    <a:lnTo>
                      <a:pt x="222250" y="965198"/>
                    </a:lnTo>
                    <a:lnTo>
                      <a:pt x="254000" y="781050"/>
                    </a:lnTo>
                    <a:lnTo>
                      <a:pt x="215900" y="736598"/>
                    </a:lnTo>
                    <a:lnTo>
                      <a:pt x="107950" y="628650"/>
                    </a:lnTo>
                    <a:lnTo>
                      <a:pt x="0" y="533398"/>
                    </a:lnTo>
                    <a:lnTo>
                      <a:pt x="82550" y="539750"/>
                    </a:lnTo>
                    <a:lnTo>
                      <a:pt x="139700" y="571502"/>
                    </a:lnTo>
                    <a:lnTo>
                      <a:pt x="222250" y="609598"/>
                    </a:lnTo>
                    <a:lnTo>
                      <a:pt x="298450" y="603250"/>
                    </a:lnTo>
                    <a:lnTo>
                      <a:pt x="406400" y="615950"/>
                    </a:lnTo>
                    <a:lnTo>
                      <a:pt x="431800" y="615950"/>
                    </a:lnTo>
                    <a:lnTo>
                      <a:pt x="571500" y="457198"/>
                    </a:lnTo>
                    <a:lnTo>
                      <a:pt x="666750" y="393702"/>
                    </a:lnTo>
                    <a:lnTo>
                      <a:pt x="774700" y="304798"/>
                    </a:lnTo>
                    <a:lnTo>
                      <a:pt x="863600" y="285750"/>
                    </a:lnTo>
                    <a:lnTo>
                      <a:pt x="990600" y="184150"/>
                    </a:lnTo>
                    <a:lnTo>
                      <a:pt x="1009650" y="146050"/>
                    </a:lnTo>
                    <a:lnTo>
                      <a:pt x="984250" y="88900"/>
                    </a:lnTo>
                    <a:lnTo>
                      <a:pt x="1079500" y="88900"/>
                    </a:lnTo>
                    <a:lnTo>
                      <a:pt x="1149350" y="76200"/>
                    </a:lnTo>
                    <a:lnTo>
                      <a:pt x="1276350" y="146050"/>
                    </a:lnTo>
                    <a:lnTo>
                      <a:pt x="1327150" y="165100"/>
                    </a:lnTo>
                    <a:lnTo>
                      <a:pt x="1492250" y="184150"/>
                    </a:lnTo>
                    <a:lnTo>
                      <a:pt x="1638300" y="165100"/>
                    </a:lnTo>
                    <a:lnTo>
                      <a:pt x="1606550" y="120650"/>
                    </a:lnTo>
                    <a:lnTo>
                      <a:pt x="1663700" y="101600"/>
                    </a:lnTo>
                    <a:lnTo>
                      <a:pt x="1695450" y="82550"/>
                    </a:lnTo>
                    <a:lnTo>
                      <a:pt x="1695450" y="3175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CD5EDF62-993D-482C-59B0-657DCBC3A5D4}"/>
                  </a:ext>
                </a:extLst>
              </p:cNvPr>
              <p:cNvSpPr/>
              <p:nvPr/>
            </p:nvSpPr>
            <p:spPr>
              <a:xfrm>
                <a:off x="726973" y="2099477"/>
                <a:ext cx="1328022" cy="1191339"/>
              </a:xfrm>
              <a:custGeom>
                <a:avLst/>
                <a:gdLst>
                  <a:gd name="connsiteX0" fmla="*/ 5425440 w 5425440"/>
                  <a:gd name="connsiteY0" fmla="*/ 1093892 h 4483100"/>
                  <a:gd name="connsiteX1" fmla="*/ 5425436 w 5425440"/>
                  <a:gd name="connsiteY1" fmla="*/ 1093896 h 4483100"/>
                  <a:gd name="connsiteX2" fmla="*/ 5359400 w 5425440"/>
                  <a:gd name="connsiteY2" fmla="*/ 1104900 h 4483100"/>
                  <a:gd name="connsiteX3" fmla="*/ 2724150 w 5425440"/>
                  <a:gd name="connsiteY3" fmla="*/ 0 h 4483100"/>
                  <a:gd name="connsiteX4" fmla="*/ 2813050 w 5425440"/>
                  <a:gd name="connsiteY4" fmla="*/ 69852 h 4483100"/>
                  <a:gd name="connsiteX5" fmla="*/ 2901950 w 5425440"/>
                  <a:gd name="connsiteY5" fmla="*/ 228600 h 4483100"/>
                  <a:gd name="connsiteX6" fmla="*/ 2984500 w 5425440"/>
                  <a:gd name="connsiteY6" fmla="*/ 311148 h 4483100"/>
                  <a:gd name="connsiteX7" fmla="*/ 3067050 w 5425440"/>
                  <a:gd name="connsiteY7" fmla="*/ 539748 h 4483100"/>
                  <a:gd name="connsiteX8" fmla="*/ 3067050 w 5425440"/>
                  <a:gd name="connsiteY8" fmla="*/ 590548 h 4483100"/>
                  <a:gd name="connsiteX9" fmla="*/ 3175000 w 5425440"/>
                  <a:gd name="connsiteY9" fmla="*/ 717548 h 4483100"/>
                  <a:gd name="connsiteX10" fmla="*/ 3238500 w 5425440"/>
                  <a:gd name="connsiteY10" fmla="*/ 717548 h 4483100"/>
                  <a:gd name="connsiteX11" fmla="*/ 3270250 w 5425440"/>
                  <a:gd name="connsiteY11" fmla="*/ 742948 h 4483100"/>
                  <a:gd name="connsiteX12" fmla="*/ 3321050 w 5425440"/>
                  <a:gd name="connsiteY12" fmla="*/ 755652 h 4483100"/>
                  <a:gd name="connsiteX13" fmla="*/ 3587750 w 5425440"/>
                  <a:gd name="connsiteY13" fmla="*/ 673100 h 4483100"/>
                  <a:gd name="connsiteX14" fmla="*/ 3708400 w 5425440"/>
                  <a:gd name="connsiteY14" fmla="*/ 590548 h 4483100"/>
                  <a:gd name="connsiteX15" fmla="*/ 3771900 w 5425440"/>
                  <a:gd name="connsiteY15" fmla="*/ 584200 h 4483100"/>
                  <a:gd name="connsiteX16" fmla="*/ 3886200 w 5425440"/>
                  <a:gd name="connsiteY16" fmla="*/ 571500 h 4483100"/>
                  <a:gd name="connsiteX17" fmla="*/ 4191000 w 5425440"/>
                  <a:gd name="connsiteY17" fmla="*/ 539748 h 4483100"/>
                  <a:gd name="connsiteX18" fmla="*/ 4432300 w 5425440"/>
                  <a:gd name="connsiteY18" fmla="*/ 609600 h 4483100"/>
                  <a:gd name="connsiteX19" fmla="*/ 4540250 w 5425440"/>
                  <a:gd name="connsiteY19" fmla="*/ 508000 h 4483100"/>
                  <a:gd name="connsiteX20" fmla="*/ 4616450 w 5425440"/>
                  <a:gd name="connsiteY20" fmla="*/ 412748 h 4483100"/>
                  <a:gd name="connsiteX21" fmla="*/ 4737100 w 5425440"/>
                  <a:gd name="connsiteY21" fmla="*/ 361948 h 4483100"/>
                  <a:gd name="connsiteX22" fmla="*/ 4743358 w 5425440"/>
                  <a:gd name="connsiteY22" fmla="*/ 360072 h 4483100"/>
                  <a:gd name="connsiteX23" fmla="*/ 4781550 w 5425440"/>
                  <a:gd name="connsiteY23" fmla="*/ 387348 h 4483100"/>
                  <a:gd name="connsiteX24" fmla="*/ 4832350 w 5425440"/>
                  <a:gd name="connsiteY24" fmla="*/ 393700 h 4483100"/>
                  <a:gd name="connsiteX25" fmla="*/ 4845050 w 5425440"/>
                  <a:gd name="connsiteY25" fmla="*/ 419100 h 4483100"/>
                  <a:gd name="connsiteX26" fmla="*/ 4921250 w 5425440"/>
                  <a:gd name="connsiteY26" fmla="*/ 393700 h 4483100"/>
                  <a:gd name="connsiteX27" fmla="*/ 4992086 w 5425440"/>
                  <a:gd name="connsiteY27" fmla="*/ 462252 h 4483100"/>
                  <a:gd name="connsiteX28" fmla="*/ 4946650 w 5425440"/>
                  <a:gd name="connsiteY28" fmla="*/ 558800 h 4483100"/>
                  <a:gd name="connsiteX29" fmla="*/ 4972050 w 5425440"/>
                  <a:gd name="connsiteY29" fmla="*/ 647700 h 4483100"/>
                  <a:gd name="connsiteX30" fmla="*/ 4997450 w 5425440"/>
                  <a:gd name="connsiteY30" fmla="*/ 711200 h 4483100"/>
                  <a:gd name="connsiteX31" fmla="*/ 4972050 w 5425440"/>
                  <a:gd name="connsiteY31" fmla="*/ 793748 h 4483100"/>
                  <a:gd name="connsiteX32" fmla="*/ 4997450 w 5425440"/>
                  <a:gd name="connsiteY32" fmla="*/ 838200 h 4483100"/>
                  <a:gd name="connsiteX33" fmla="*/ 4933950 w 5425440"/>
                  <a:gd name="connsiteY33" fmla="*/ 889000 h 4483100"/>
                  <a:gd name="connsiteX34" fmla="*/ 4914900 w 5425440"/>
                  <a:gd name="connsiteY34" fmla="*/ 933452 h 4483100"/>
                  <a:gd name="connsiteX35" fmla="*/ 4914518 w 5425440"/>
                  <a:gd name="connsiteY35" fmla="*/ 935628 h 4483100"/>
                  <a:gd name="connsiteX36" fmla="*/ 4908550 w 5425440"/>
                  <a:gd name="connsiteY36" fmla="*/ 927100 h 4483100"/>
                  <a:gd name="connsiteX37" fmla="*/ 4832350 w 5425440"/>
                  <a:gd name="connsiteY37" fmla="*/ 958852 h 4483100"/>
                  <a:gd name="connsiteX38" fmla="*/ 4743450 w 5425440"/>
                  <a:gd name="connsiteY38" fmla="*/ 939800 h 4483100"/>
                  <a:gd name="connsiteX39" fmla="*/ 4667250 w 5425440"/>
                  <a:gd name="connsiteY39" fmla="*/ 984252 h 4483100"/>
                  <a:gd name="connsiteX40" fmla="*/ 4552950 w 5425440"/>
                  <a:gd name="connsiteY40" fmla="*/ 933452 h 4483100"/>
                  <a:gd name="connsiteX41" fmla="*/ 4419600 w 5425440"/>
                  <a:gd name="connsiteY41" fmla="*/ 1117600 h 4483100"/>
                  <a:gd name="connsiteX42" fmla="*/ 4222750 w 5425440"/>
                  <a:gd name="connsiteY42" fmla="*/ 1104900 h 4483100"/>
                  <a:gd name="connsiteX43" fmla="*/ 4133850 w 5425440"/>
                  <a:gd name="connsiteY43" fmla="*/ 1073148 h 4483100"/>
                  <a:gd name="connsiteX44" fmla="*/ 4095750 w 5425440"/>
                  <a:gd name="connsiteY44" fmla="*/ 1117600 h 4483100"/>
                  <a:gd name="connsiteX45" fmla="*/ 4000500 w 5425440"/>
                  <a:gd name="connsiteY45" fmla="*/ 1092200 h 4483100"/>
                  <a:gd name="connsiteX46" fmla="*/ 3898900 w 5425440"/>
                  <a:gd name="connsiteY46" fmla="*/ 1168400 h 4483100"/>
                  <a:gd name="connsiteX47" fmla="*/ 3752850 w 5425440"/>
                  <a:gd name="connsiteY47" fmla="*/ 1130300 h 4483100"/>
                  <a:gd name="connsiteX48" fmla="*/ 3663950 w 5425440"/>
                  <a:gd name="connsiteY48" fmla="*/ 1263652 h 4483100"/>
                  <a:gd name="connsiteX49" fmla="*/ 3568700 w 5425440"/>
                  <a:gd name="connsiteY49" fmla="*/ 1301748 h 4483100"/>
                  <a:gd name="connsiteX50" fmla="*/ 3492500 w 5425440"/>
                  <a:gd name="connsiteY50" fmla="*/ 1263652 h 4483100"/>
                  <a:gd name="connsiteX51" fmla="*/ 3390900 w 5425440"/>
                  <a:gd name="connsiteY51" fmla="*/ 1416052 h 4483100"/>
                  <a:gd name="connsiteX52" fmla="*/ 3378200 w 5425440"/>
                  <a:gd name="connsiteY52" fmla="*/ 1466852 h 4483100"/>
                  <a:gd name="connsiteX53" fmla="*/ 3333750 w 5425440"/>
                  <a:gd name="connsiteY53" fmla="*/ 1524000 h 4483100"/>
                  <a:gd name="connsiteX54" fmla="*/ 3333750 w 5425440"/>
                  <a:gd name="connsiteY54" fmla="*/ 1593852 h 4483100"/>
                  <a:gd name="connsiteX55" fmla="*/ 3270250 w 5425440"/>
                  <a:gd name="connsiteY55" fmla="*/ 1619252 h 4483100"/>
                  <a:gd name="connsiteX56" fmla="*/ 3263900 w 5425440"/>
                  <a:gd name="connsiteY56" fmla="*/ 1701800 h 4483100"/>
                  <a:gd name="connsiteX57" fmla="*/ 3219450 w 5425440"/>
                  <a:gd name="connsiteY57" fmla="*/ 1765300 h 4483100"/>
                  <a:gd name="connsiteX58" fmla="*/ 3187700 w 5425440"/>
                  <a:gd name="connsiteY58" fmla="*/ 1765300 h 4483100"/>
                  <a:gd name="connsiteX59" fmla="*/ 3086100 w 5425440"/>
                  <a:gd name="connsiteY59" fmla="*/ 1873252 h 4483100"/>
                  <a:gd name="connsiteX60" fmla="*/ 3117850 w 5425440"/>
                  <a:gd name="connsiteY60" fmla="*/ 1930400 h 4483100"/>
                  <a:gd name="connsiteX61" fmla="*/ 3073400 w 5425440"/>
                  <a:gd name="connsiteY61" fmla="*/ 1993900 h 4483100"/>
                  <a:gd name="connsiteX62" fmla="*/ 3048000 w 5425440"/>
                  <a:gd name="connsiteY62" fmla="*/ 2063748 h 4483100"/>
                  <a:gd name="connsiteX63" fmla="*/ 3079750 w 5425440"/>
                  <a:gd name="connsiteY63" fmla="*/ 2120900 h 4483100"/>
                  <a:gd name="connsiteX64" fmla="*/ 3079750 w 5425440"/>
                  <a:gd name="connsiteY64" fmla="*/ 2178052 h 4483100"/>
                  <a:gd name="connsiteX65" fmla="*/ 2876550 w 5425440"/>
                  <a:gd name="connsiteY65" fmla="*/ 2419348 h 4483100"/>
                  <a:gd name="connsiteX66" fmla="*/ 2736850 w 5425440"/>
                  <a:gd name="connsiteY66" fmla="*/ 2470148 h 4483100"/>
                  <a:gd name="connsiteX67" fmla="*/ 2597150 w 5425440"/>
                  <a:gd name="connsiteY67" fmla="*/ 2438400 h 4483100"/>
                  <a:gd name="connsiteX68" fmla="*/ 2508250 w 5425440"/>
                  <a:gd name="connsiteY68" fmla="*/ 2432052 h 4483100"/>
                  <a:gd name="connsiteX69" fmla="*/ 2432050 w 5425440"/>
                  <a:gd name="connsiteY69" fmla="*/ 2413000 h 4483100"/>
                  <a:gd name="connsiteX70" fmla="*/ 2305050 w 5425440"/>
                  <a:gd name="connsiteY70" fmla="*/ 2482852 h 4483100"/>
                  <a:gd name="connsiteX71" fmla="*/ 2349500 w 5425440"/>
                  <a:gd name="connsiteY71" fmla="*/ 2546348 h 4483100"/>
                  <a:gd name="connsiteX72" fmla="*/ 2387600 w 5425440"/>
                  <a:gd name="connsiteY72" fmla="*/ 2717800 h 4483100"/>
                  <a:gd name="connsiteX73" fmla="*/ 2432050 w 5425440"/>
                  <a:gd name="connsiteY73" fmla="*/ 2736852 h 4483100"/>
                  <a:gd name="connsiteX74" fmla="*/ 2444750 w 5425440"/>
                  <a:gd name="connsiteY74" fmla="*/ 2832100 h 4483100"/>
                  <a:gd name="connsiteX75" fmla="*/ 2527300 w 5425440"/>
                  <a:gd name="connsiteY75" fmla="*/ 2857500 h 4483100"/>
                  <a:gd name="connsiteX76" fmla="*/ 2590800 w 5425440"/>
                  <a:gd name="connsiteY76" fmla="*/ 2921000 h 4483100"/>
                  <a:gd name="connsiteX77" fmla="*/ 2584450 w 5425440"/>
                  <a:gd name="connsiteY77" fmla="*/ 3003548 h 4483100"/>
                  <a:gd name="connsiteX78" fmla="*/ 2400300 w 5425440"/>
                  <a:gd name="connsiteY78" fmla="*/ 3111500 h 4483100"/>
                  <a:gd name="connsiteX79" fmla="*/ 2286000 w 5425440"/>
                  <a:gd name="connsiteY79" fmla="*/ 3143252 h 4483100"/>
                  <a:gd name="connsiteX80" fmla="*/ 2222500 w 5425440"/>
                  <a:gd name="connsiteY80" fmla="*/ 3200400 h 4483100"/>
                  <a:gd name="connsiteX81" fmla="*/ 2209800 w 5425440"/>
                  <a:gd name="connsiteY81" fmla="*/ 3289300 h 4483100"/>
                  <a:gd name="connsiteX82" fmla="*/ 2190750 w 5425440"/>
                  <a:gd name="connsiteY82" fmla="*/ 3435348 h 4483100"/>
                  <a:gd name="connsiteX83" fmla="*/ 2076450 w 5425440"/>
                  <a:gd name="connsiteY83" fmla="*/ 3422652 h 4483100"/>
                  <a:gd name="connsiteX84" fmla="*/ 2076450 w 5425440"/>
                  <a:gd name="connsiteY84" fmla="*/ 3479800 h 4483100"/>
                  <a:gd name="connsiteX85" fmla="*/ 1930400 w 5425440"/>
                  <a:gd name="connsiteY85" fmla="*/ 3644900 h 4483100"/>
                  <a:gd name="connsiteX86" fmla="*/ 1784350 w 5425440"/>
                  <a:gd name="connsiteY86" fmla="*/ 3517900 h 4483100"/>
                  <a:gd name="connsiteX87" fmla="*/ 1752600 w 5425440"/>
                  <a:gd name="connsiteY87" fmla="*/ 3498852 h 4483100"/>
                  <a:gd name="connsiteX88" fmla="*/ 1695450 w 5425440"/>
                  <a:gd name="connsiteY88" fmla="*/ 3530600 h 4483100"/>
                  <a:gd name="connsiteX89" fmla="*/ 1746250 w 5425440"/>
                  <a:gd name="connsiteY89" fmla="*/ 3632200 h 4483100"/>
                  <a:gd name="connsiteX90" fmla="*/ 1739900 w 5425440"/>
                  <a:gd name="connsiteY90" fmla="*/ 3651252 h 4483100"/>
                  <a:gd name="connsiteX91" fmla="*/ 1835150 w 5425440"/>
                  <a:gd name="connsiteY91" fmla="*/ 3778252 h 4483100"/>
                  <a:gd name="connsiteX92" fmla="*/ 1879600 w 5425440"/>
                  <a:gd name="connsiteY92" fmla="*/ 3841748 h 4483100"/>
                  <a:gd name="connsiteX93" fmla="*/ 1854200 w 5425440"/>
                  <a:gd name="connsiteY93" fmla="*/ 3956052 h 4483100"/>
                  <a:gd name="connsiteX94" fmla="*/ 1885950 w 5425440"/>
                  <a:gd name="connsiteY94" fmla="*/ 4019548 h 4483100"/>
                  <a:gd name="connsiteX95" fmla="*/ 1917700 w 5425440"/>
                  <a:gd name="connsiteY95" fmla="*/ 4362452 h 4483100"/>
                  <a:gd name="connsiteX96" fmla="*/ 1841500 w 5425440"/>
                  <a:gd name="connsiteY96" fmla="*/ 4375148 h 4483100"/>
                  <a:gd name="connsiteX97" fmla="*/ 1847066 w 5425440"/>
                  <a:gd name="connsiteY97" fmla="*/ 4430816 h 4483100"/>
                  <a:gd name="connsiteX98" fmla="*/ 1841500 w 5425440"/>
                  <a:gd name="connsiteY98" fmla="*/ 4432300 h 4483100"/>
                  <a:gd name="connsiteX99" fmla="*/ 1644650 w 5425440"/>
                  <a:gd name="connsiteY99" fmla="*/ 4483100 h 4483100"/>
                  <a:gd name="connsiteX100" fmla="*/ 1600200 w 5425440"/>
                  <a:gd name="connsiteY100" fmla="*/ 4394200 h 4483100"/>
                  <a:gd name="connsiteX101" fmla="*/ 1562100 w 5425440"/>
                  <a:gd name="connsiteY101" fmla="*/ 4394200 h 4483100"/>
                  <a:gd name="connsiteX102" fmla="*/ 1492250 w 5425440"/>
                  <a:gd name="connsiteY102" fmla="*/ 4375148 h 4483100"/>
                  <a:gd name="connsiteX103" fmla="*/ 1473200 w 5425440"/>
                  <a:gd name="connsiteY103" fmla="*/ 4318000 h 4483100"/>
                  <a:gd name="connsiteX104" fmla="*/ 1377950 w 5425440"/>
                  <a:gd name="connsiteY104" fmla="*/ 4292600 h 4483100"/>
                  <a:gd name="connsiteX105" fmla="*/ 1377950 w 5425440"/>
                  <a:gd name="connsiteY105" fmla="*/ 4184652 h 4483100"/>
                  <a:gd name="connsiteX106" fmla="*/ 1333500 w 5425440"/>
                  <a:gd name="connsiteY106" fmla="*/ 4146548 h 4483100"/>
                  <a:gd name="connsiteX107" fmla="*/ 1295400 w 5425440"/>
                  <a:gd name="connsiteY107" fmla="*/ 4089400 h 4483100"/>
                  <a:gd name="connsiteX108" fmla="*/ 1282700 w 5425440"/>
                  <a:gd name="connsiteY108" fmla="*/ 3886200 h 4483100"/>
                  <a:gd name="connsiteX109" fmla="*/ 1244600 w 5425440"/>
                  <a:gd name="connsiteY109" fmla="*/ 3841748 h 4483100"/>
                  <a:gd name="connsiteX110" fmla="*/ 1257300 w 5425440"/>
                  <a:gd name="connsiteY110" fmla="*/ 3822700 h 4483100"/>
                  <a:gd name="connsiteX111" fmla="*/ 1257300 w 5425440"/>
                  <a:gd name="connsiteY111" fmla="*/ 3740148 h 4483100"/>
                  <a:gd name="connsiteX112" fmla="*/ 1327150 w 5425440"/>
                  <a:gd name="connsiteY112" fmla="*/ 3714748 h 4483100"/>
                  <a:gd name="connsiteX113" fmla="*/ 1289050 w 5425440"/>
                  <a:gd name="connsiteY113" fmla="*/ 3657600 h 4483100"/>
                  <a:gd name="connsiteX114" fmla="*/ 1225550 w 5425440"/>
                  <a:gd name="connsiteY114" fmla="*/ 3638548 h 4483100"/>
                  <a:gd name="connsiteX115" fmla="*/ 1181100 w 5425440"/>
                  <a:gd name="connsiteY115" fmla="*/ 3625852 h 4483100"/>
                  <a:gd name="connsiteX116" fmla="*/ 1181100 w 5425440"/>
                  <a:gd name="connsiteY116" fmla="*/ 3575052 h 4483100"/>
                  <a:gd name="connsiteX117" fmla="*/ 1219200 w 5425440"/>
                  <a:gd name="connsiteY117" fmla="*/ 3530600 h 4483100"/>
                  <a:gd name="connsiteX118" fmla="*/ 1282700 w 5425440"/>
                  <a:gd name="connsiteY118" fmla="*/ 3536948 h 4483100"/>
                  <a:gd name="connsiteX119" fmla="*/ 1333500 w 5425440"/>
                  <a:gd name="connsiteY119" fmla="*/ 3524252 h 4483100"/>
                  <a:gd name="connsiteX120" fmla="*/ 1352550 w 5425440"/>
                  <a:gd name="connsiteY120" fmla="*/ 3473452 h 4483100"/>
                  <a:gd name="connsiteX121" fmla="*/ 1390650 w 5425440"/>
                  <a:gd name="connsiteY121" fmla="*/ 3378200 h 4483100"/>
                  <a:gd name="connsiteX122" fmla="*/ 1479550 w 5425440"/>
                  <a:gd name="connsiteY122" fmla="*/ 3359148 h 4483100"/>
                  <a:gd name="connsiteX123" fmla="*/ 1473200 w 5425440"/>
                  <a:gd name="connsiteY123" fmla="*/ 3321052 h 4483100"/>
                  <a:gd name="connsiteX124" fmla="*/ 1428750 w 5425440"/>
                  <a:gd name="connsiteY124" fmla="*/ 3289300 h 4483100"/>
                  <a:gd name="connsiteX125" fmla="*/ 1454150 w 5425440"/>
                  <a:gd name="connsiteY125" fmla="*/ 3238500 h 4483100"/>
                  <a:gd name="connsiteX126" fmla="*/ 1371600 w 5425440"/>
                  <a:gd name="connsiteY126" fmla="*/ 3200400 h 4483100"/>
                  <a:gd name="connsiteX127" fmla="*/ 1289050 w 5425440"/>
                  <a:gd name="connsiteY127" fmla="*/ 3175000 h 4483100"/>
                  <a:gd name="connsiteX128" fmla="*/ 1314450 w 5425440"/>
                  <a:gd name="connsiteY128" fmla="*/ 3105148 h 4483100"/>
                  <a:gd name="connsiteX129" fmla="*/ 1377950 w 5425440"/>
                  <a:gd name="connsiteY129" fmla="*/ 3086100 h 4483100"/>
                  <a:gd name="connsiteX130" fmla="*/ 1409700 w 5425440"/>
                  <a:gd name="connsiteY130" fmla="*/ 3035300 h 4483100"/>
                  <a:gd name="connsiteX131" fmla="*/ 1320800 w 5425440"/>
                  <a:gd name="connsiteY131" fmla="*/ 2990852 h 4483100"/>
                  <a:gd name="connsiteX132" fmla="*/ 1276350 w 5425440"/>
                  <a:gd name="connsiteY132" fmla="*/ 2997200 h 4483100"/>
                  <a:gd name="connsiteX133" fmla="*/ 1130300 w 5425440"/>
                  <a:gd name="connsiteY133" fmla="*/ 2997200 h 4483100"/>
                  <a:gd name="connsiteX134" fmla="*/ 1104900 w 5425440"/>
                  <a:gd name="connsiteY134" fmla="*/ 3035300 h 4483100"/>
                  <a:gd name="connsiteX135" fmla="*/ 1054100 w 5425440"/>
                  <a:gd name="connsiteY135" fmla="*/ 3028948 h 4483100"/>
                  <a:gd name="connsiteX136" fmla="*/ 996950 w 5425440"/>
                  <a:gd name="connsiteY136" fmla="*/ 2978148 h 4483100"/>
                  <a:gd name="connsiteX137" fmla="*/ 996950 w 5425440"/>
                  <a:gd name="connsiteY137" fmla="*/ 2927348 h 4483100"/>
                  <a:gd name="connsiteX138" fmla="*/ 1098550 w 5425440"/>
                  <a:gd name="connsiteY138" fmla="*/ 2901948 h 4483100"/>
                  <a:gd name="connsiteX139" fmla="*/ 1098550 w 5425440"/>
                  <a:gd name="connsiteY139" fmla="*/ 2819400 h 4483100"/>
                  <a:gd name="connsiteX140" fmla="*/ 1041400 w 5425440"/>
                  <a:gd name="connsiteY140" fmla="*/ 2806700 h 4483100"/>
                  <a:gd name="connsiteX141" fmla="*/ 1009650 w 5425440"/>
                  <a:gd name="connsiteY141" fmla="*/ 2794000 h 4483100"/>
                  <a:gd name="connsiteX142" fmla="*/ 1028700 w 5425440"/>
                  <a:gd name="connsiteY142" fmla="*/ 2743200 h 4483100"/>
                  <a:gd name="connsiteX143" fmla="*/ 1028700 w 5425440"/>
                  <a:gd name="connsiteY143" fmla="*/ 2635252 h 4483100"/>
                  <a:gd name="connsiteX144" fmla="*/ 1047750 w 5425440"/>
                  <a:gd name="connsiteY144" fmla="*/ 2603500 h 4483100"/>
                  <a:gd name="connsiteX145" fmla="*/ 1073150 w 5425440"/>
                  <a:gd name="connsiteY145" fmla="*/ 2501900 h 4483100"/>
                  <a:gd name="connsiteX146" fmla="*/ 1003300 w 5425440"/>
                  <a:gd name="connsiteY146" fmla="*/ 2489200 h 4483100"/>
                  <a:gd name="connsiteX147" fmla="*/ 895350 w 5425440"/>
                  <a:gd name="connsiteY147" fmla="*/ 2425700 h 4483100"/>
                  <a:gd name="connsiteX148" fmla="*/ 755650 w 5425440"/>
                  <a:gd name="connsiteY148" fmla="*/ 2457452 h 4483100"/>
                  <a:gd name="connsiteX149" fmla="*/ 609600 w 5425440"/>
                  <a:gd name="connsiteY149" fmla="*/ 2495548 h 4483100"/>
                  <a:gd name="connsiteX150" fmla="*/ 508000 w 5425440"/>
                  <a:gd name="connsiteY150" fmla="*/ 2597148 h 4483100"/>
                  <a:gd name="connsiteX151" fmla="*/ 412750 w 5425440"/>
                  <a:gd name="connsiteY151" fmla="*/ 2660652 h 4483100"/>
                  <a:gd name="connsiteX152" fmla="*/ 311150 w 5425440"/>
                  <a:gd name="connsiteY152" fmla="*/ 2724148 h 4483100"/>
                  <a:gd name="connsiteX153" fmla="*/ 273050 w 5425440"/>
                  <a:gd name="connsiteY153" fmla="*/ 2806700 h 4483100"/>
                  <a:gd name="connsiteX154" fmla="*/ 152400 w 5425440"/>
                  <a:gd name="connsiteY154" fmla="*/ 2800348 h 4483100"/>
                  <a:gd name="connsiteX155" fmla="*/ 133350 w 5425440"/>
                  <a:gd name="connsiteY155" fmla="*/ 2755900 h 4483100"/>
                  <a:gd name="connsiteX156" fmla="*/ 0 w 5425440"/>
                  <a:gd name="connsiteY156" fmla="*/ 2781300 h 4483100"/>
                  <a:gd name="connsiteX157" fmla="*/ 222250 w 5425440"/>
                  <a:gd name="connsiteY157" fmla="*/ 2635252 h 4483100"/>
                  <a:gd name="connsiteX158" fmla="*/ 330200 w 5425440"/>
                  <a:gd name="connsiteY158" fmla="*/ 2616200 h 4483100"/>
                  <a:gd name="connsiteX159" fmla="*/ 349250 w 5425440"/>
                  <a:gd name="connsiteY159" fmla="*/ 2540000 h 4483100"/>
                  <a:gd name="connsiteX160" fmla="*/ 419100 w 5425440"/>
                  <a:gd name="connsiteY160" fmla="*/ 2540000 h 4483100"/>
                  <a:gd name="connsiteX161" fmla="*/ 495300 w 5425440"/>
                  <a:gd name="connsiteY161" fmla="*/ 2495548 h 4483100"/>
                  <a:gd name="connsiteX162" fmla="*/ 806450 w 5425440"/>
                  <a:gd name="connsiteY162" fmla="*/ 2336800 h 4483100"/>
                  <a:gd name="connsiteX163" fmla="*/ 1104900 w 5425440"/>
                  <a:gd name="connsiteY163" fmla="*/ 2152652 h 4483100"/>
                  <a:gd name="connsiteX164" fmla="*/ 1301750 w 5425440"/>
                  <a:gd name="connsiteY164" fmla="*/ 1885948 h 4483100"/>
                  <a:gd name="connsiteX165" fmla="*/ 1644650 w 5425440"/>
                  <a:gd name="connsiteY165" fmla="*/ 1739900 h 4483100"/>
                  <a:gd name="connsiteX166" fmla="*/ 1847850 w 5425440"/>
                  <a:gd name="connsiteY166" fmla="*/ 1606548 h 4483100"/>
                  <a:gd name="connsiteX167" fmla="*/ 1924050 w 5425440"/>
                  <a:gd name="connsiteY167" fmla="*/ 1447800 h 4483100"/>
                  <a:gd name="connsiteX168" fmla="*/ 1968500 w 5425440"/>
                  <a:gd name="connsiteY168" fmla="*/ 1377948 h 4483100"/>
                  <a:gd name="connsiteX169" fmla="*/ 1930400 w 5425440"/>
                  <a:gd name="connsiteY169" fmla="*/ 1168400 h 4483100"/>
                  <a:gd name="connsiteX170" fmla="*/ 1974850 w 5425440"/>
                  <a:gd name="connsiteY170" fmla="*/ 1054100 h 4483100"/>
                  <a:gd name="connsiteX171" fmla="*/ 1955800 w 5425440"/>
                  <a:gd name="connsiteY171" fmla="*/ 984252 h 4483100"/>
                  <a:gd name="connsiteX172" fmla="*/ 2006600 w 5425440"/>
                  <a:gd name="connsiteY172" fmla="*/ 838200 h 4483100"/>
                  <a:gd name="connsiteX173" fmla="*/ 2076450 w 5425440"/>
                  <a:gd name="connsiteY173" fmla="*/ 850900 h 4483100"/>
                  <a:gd name="connsiteX174" fmla="*/ 2127250 w 5425440"/>
                  <a:gd name="connsiteY174" fmla="*/ 831852 h 4483100"/>
                  <a:gd name="connsiteX175" fmla="*/ 2165350 w 5425440"/>
                  <a:gd name="connsiteY175" fmla="*/ 723900 h 4483100"/>
                  <a:gd name="connsiteX176" fmla="*/ 2190750 w 5425440"/>
                  <a:gd name="connsiteY176" fmla="*/ 488948 h 4483100"/>
                  <a:gd name="connsiteX177" fmla="*/ 2336800 w 5425440"/>
                  <a:gd name="connsiteY177" fmla="*/ 387348 h 4483100"/>
                  <a:gd name="connsiteX178" fmla="*/ 2387600 w 5425440"/>
                  <a:gd name="connsiteY178" fmla="*/ 317500 h 4483100"/>
                  <a:gd name="connsiteX179" fmla="*/ 2571750 w 5425440"/>
                  <a:gd name="connsiteY179" fmla="*/ 273052 h 4483100"/>
                  <a:gd name="connsiteX180" fmla="*/ 2609850 w 5425440"/>
                  <a:gd name="connsiteY180" fmla="*/ 273052 h 4483100"/>
                  <a:gd name="connsiteX181" fmla="*/ 2635250 w 5425440"/>
                  <a:gd name="connsiteY181" fmla="*/ 260348 h 4483100"/>
                  <a:gd name="connsiteX182" fmla="*/ 2654300 w 5425440"/>
                  <a:gd name="connsiteY182" fmla="*/ 139700 h 4483100"/>
                  <a:gd name="connsiteX183" fmla="*/ 2641600 w 5425440"/>
                  <a:gd name="connsiteY183" fmla="*/ 57148 h 4483100"/>
                  <a:gd name="connsiteX0" fmla="*/ 5359400 w 5425437"/>
                  <a:gd name="connsiteY0" fmla="*/ 1104900 h 4483100"/>
                  <a:gd name="connsiteX1" fmla="*/ 5425436 w 5425437"/>
                  <a:gd name="connsiteY1" fmla="*/ 1093896 h 4483100"/>
                  <a:gd name="connsiteX2" fmla="*/ 5359400 w 5425437"/>
                  <a:gd name="connsiteY2" fmla="*/ 1104900 h 4483100"/>
                  <a:gd name="connsiteX3" fmla="*/ 2724150 w 5425437"/>
                  <a:gd name="connsiteY3" fmla="*/ 0 h 4483100"/>
                  <a:gd name="connsiteX4" fmla="*/ 2813050 w 5425437"/>
                  <a:gd name="connsiteY4" fmla="*/ 69852 h 4483100"/>
                  <a:gd name="connsiteX5" fmla="*/ 2901950 w 5425437"/>
                  <a:gd name="connsiteY5" fmla="*/ 228600 h 4483100"/>
                  <a:gd name="connsiteX6" fmla="*/ 2984500 w 5425437"/>
                  <a:gd name="connsiteY6" fmla="*/ 311148 h 4483100"/>
                  <a:gd name="connsiteX7" fmla="*/ 3067050 w 5425437"/>
                  <a:gd name="connsiteY7" fmla="*/ 539748 h 4483100"/>
                  <a:gd name="connsiteX8" fmla="*/ 3067050 w 5425437"/>
                  <a:gd name="connsiteY8" fmla="*/ 590548 h 4483100"/>
                  <a:gd name="connsiteX9" fmla="*/ 3175000 w 5425437"/>
                  <a:gd name="connsiteY9" fmla="*/ 717548 h 4483100"/>
                  <a:gd name="connsiteX10" fmla="*/ 3238500 w 5425437"/>
                  <a:gd name="connsiteY10" fmla="*/ 717548 h 4483100"/>
                  <a:gd name="connsiteX11" fmla="*/ 3270250 w 5425437"/>
                  <a:gd name="connsiteY11" fmla="*/ 742948 h 4483100"/>
                  <a:gd name="connsiteX12" fmla="*/ 3321050 w 5425437"/>
                  <a:gd name="connsiteY12" fmla="*/ 755652 h 4483100"/>
                  <a:gd name="connsiteX13" fmla="*/ 3587750 w 5425437"/>
                  <a:gd name="connsiteY13" fmla="*/ 673100 h 4483100"/>
                  <a:gd name="connsiteX14" fmla="*/ 3708400 w 5425437"/>
                  <a:gd name="connsiteY14" fmla="*/ 590548 h 4483100"/>
                  <a:gd name="connsiteX15" fmla="*/ 3771900 w 5425437"/>
                  <a:gd name="connsiteY15" fmla="*/ 584200 h 4483100"/>
                  <a:gd name="connsiteX16" fmla="*/ 3886200 w 5425437"/>
                  <a:gd name="connsiteY16" fmla="*/ 571500 h 4483100"/>
                  <a:gd name="connsiteX17" fmla="*/ 4191000 w 5425437"/>
                  <a:gd name="connsiteY17" fmla="*/ 539748 h 4483100"/>
                  <a:gd name="connsiteX18" fmla="*/ 4432300 w 5425437"/>
                  <a:gd name="connsiteY18" fmla="*/ 609600 h 4483100"/>
                  <a:gd name="connsiteX19" fmla="*/ 4540250 w 5425437"/>
                  <a:gd name="connsiteY19" fmla="*/ 508000 h 4483100"/>
                  <a:gd name="connsiteX20" fmla="*/ 4616450 w 5425437"/>
                  <a:gd name="connsiteY20" fmla="*/ 412748 h 4483100"/>
                  <a:gd name="connsiteX21" fmla="*/ 4737100 w 5425437"/>
                  <a:gd name="connsiteY21" fmla="*/ 361948 h 4483100"/>
                  <a:gd name="connsiteX22" fmla="*/ 4743358 w 5425437"/>
                  <a:gd name="connsiteY22" fmla="*/ 360072 h 4483100"/>
                  <a:gd name="connsiteX23" fmla="*/ 4781550 w 5425437"/>
                  <a:gd name="connsiteY23" fmla="*/ 387348 h 4483100"/>
                  <a:gd name="connsiteX24" fmla="*/ 4832350 w 5425437"/>
                  <a:gd name="connsiteY24" fmla="*/ 393700 h 4483100"/>
                  <a:gd name="connsiteX25" fmla="*/ 4845050 w 5425437"/>
                  <a:gd name="connsiteY25" fmla="*/ 419100 h 4483100"/>
                  <a:gd name="connsiteX26" fmla="*/ 4921250 w 5425437"/>
                  <a:gd name="connsiteY26" fmla="*/ 393700 h 4483100"/>
                  <a:gd name="connsiteX27" fmla="*/ 4992086 w 5425437"/>
                  <a:gd name="connsiteY27" fmla="*/ 462252 h 4483100"/>
                  <a:gd name="connsiteX28" fmla="*/ 4946650 w 5425437"/>
                  <a:gd name="connsiteY28" fmla="*/ 558800 h 4483100"/>
                  <a:gd name="connsiteX29" fmla="*/ 4972050 w 5425437"/>
                  <a:gd name="connsiteY29" fmla="*/ 647700 h 4483100"/>
                  <a:gd name="connsiteX30" fmla="*/ 4997450 w 5425437"/>
                  <a:gd name="connsiteY30" fmla="*/ 711200 h 4483100"/>
                  <a:gd name="connsiteX31" fmla="*/ 4972050 w 5425437"/>
                  <a:gd name="connsiteY31" fmla="*/ 793748 h 4483100"/>
                  <a:gd name="connsiteX32" fmla="*/ 4997450 w 5425437"/>
                  <a:gd name="connsiteY32" fmla="*/ 838200 h 4483100"/>
                  <a:gd name="connsiteX33" fmla="*/ 4933950 w 5425437"/>
                  <a:gd name="connsiteY33" fmla="*/ 889000 h 4483100"/>
                  <a:gd name="connsiteX34" fmla="*/ 4914900 w 5425437"/>
                  <a:gd name="connsiteY34" fmla="*/ 933452 h 4483100"/>
                  <a:gd name="connsiteX35" fmla="*/ 4914518 w 5425437"/>
                  <a:gd name="connsiteY35" fmla="*/ 935628 h 4483100"/>
                  <a:gd name="connsiteX36" fmla="*/ 4908550 w 5425437"/>
                  <a:gd name="connsiteY36" fmla="*/ 927100 h 4483100"/>
                  <a:gd name="connsiteX37" fmla="*/ 4832350 w 5425437"/>
                  <a:gd name="connsiteY37" fmla="*/ 958852 h 4483100"/>
                  <a:gd name="connsiteX38" fmla="*/ 4743450 w 5425437"/>
                  <a:gd name="connsiteY38" fmla="*/ 939800 h 4483100"/>
                  <a:gd name="connsiteX39" fmla="*/ 4667250 w 5425437"/>
                  <a:gd name="connsiteY39" fmla="*/ 984252 h 4483100"/>
                  <a:gd name="connsiteX40" fmla="*/ 4552950 w 5425437"/>
                  <a:gd name="connsiteY40" fmla="*/ 933452 h 4483100"/>
                  <a:gd name="connsiteX41" fmla="*/ 4419600 w 5425437"/>
                  <a:gd name="connsiteY41" fmla="*/ 1117600 h 4483100"/>
                  <a:gd name="connsiteX42" fmla="*/ 4222750 w 5425437"/>
                  <a:gd name="connsiteY42" fmla="*/ 1104900 h 4483100"/>
                  <a:gd name="connsiteX43" fmla="*/ 4133850 w 5425437"/>
                  <a:gd name="connsiteY43" fmla="*/ 1073148 h 4483100"/>
                  <a:gd name="connsiteX44" fmla="*/ 4095750 w 5425437"/>
                  <a:gd name="connsiteY44" fmla="*/ 1117600 h 4483100"/>
                  <a:gd name="connsiteX45" fmla="*/ 4000500 w 5425437"/>
                  <a:gd name="connsiteY45" fmla="*/ 1092200 h 4483100"/>
                  <a:gd name="connsiteX46" fmla="*/ 3898900 w 5425437"/>
                  <a:gd name="connsiteY46" fmla="*/ 1168400 h 4483100"/>
                  <a:gd name="connsiteX47" fmla="*/ 3752850 w 5425437"/>
                  <a:gd name="connsiteY47" fmla="*/ 1130300 h 4483100"/>
                  <a:gd name="connsiteX48" fmla="*/ 3663950 w 5425437"/>
                  <a:gd name="connsiteY48" fmla="*/ 1263652 h 4483100"/>
                  <a:gd name="connsiteX49" fmla="*/ 3568700 w 5425437"/>
                  <a:gd name="connsiteY49" fmla="*/ 1301748 h 4483100"/>
                  <a:gd name="connsiteX50" fmla="*/ 3492500 w 5425437"/>
                  <a:gd name="connsiteY50" fmla="*/ 1263652 h 4483100"/>
                  <a:gd name="connsiteX51" fmla="*/ 3390900 w 5425437"/>
                  <a:gd name="connsiteY51" fmla="*/ 1416052 h 4483100"/>
                  <a:gd name="connsiteX52" fmla="*/ 3378200 w 5425437"/>
                  <a:gd name="connsiteY52" fmla="*/ 1466852 h 4483100"/>
                  <a:gd name="connsiteX53" fmla="*/ 3333750 w 5425437"/>
                  <a:gd name="connsiteY53" fmla="*/ 1524000 h 4483100"/>
                  <a:gd name="connsiteX54" fmla="*/ 3333750 w 5425437"/>
                  <a:gd name="connsiteY54" fmla="*/ 1593852 h 4483100"/>
                  <a:gd name="connsiteX55" fmla="*/ 3270250 w 5425437"/>
                  <a:gd name="connsiteY55" fmla="*/ 1619252 h 4483100"/>
                  <a:gd name="connsiteX56" fmla="*/ 3263900 w 5425437"/>
                  <a:gd name="connsiteY56" fmla="*/ 1701800 h 4483100"/>
                  <a:gd name="connsiteX57" fmla="*/ 3219450 w 5425437"/>
                  <a:gd name="connsiteY57" fmla="*/ 1765300 h 4483100"/>
                  <a:gd name="connsiteX58" fmla="*/ 3187700 w 5425437"/>
                  <a:gd name="connsiteY58" fmla="*/ 1765300 h 4483100"/>
                  <a:gd name="connsiteX59" fmla="*/ 3086100 w 5425437"/>
                  <a:gd name="connsiteY59" fmla="*/ 1873252 h 4483100"/>
                  <a:gd name="connsiteX60" fmla="*/ 3117850 w 5425437"/>
                  <a:gd name="connsiteY60" fmla="*/ 1930400 h 4483100"/>
                  <a:gd name="connsiteX61" fmla="*/ 3073400 w 5425437"/>
                  <a:gd name="connsiteY61" fmla="*/ 1993900 h 4483100"/>
                  <a:gd name="connsiteX62" fmla="*/ 3048000 w 5425437"/>
                  <a:gd name="connsiteY62" fmla="*/ 2063748 h 4483100"/>
                  <a:gd name="connsiteX63" fmla="*/ 3079750 w 5425437"/>
                  <a:gd name="connsiteY63" fmla="*/ 2120900 h 4483100"/>
                  <a:gd name="connsiteX64" fmla="*/ 3079750 w 5425437"/>
                  <a:gd name="connsiteY64" fmla="*/ 2178052 h 4483100"/>
                  <a:gd name="connsiteX65" fmla="*/ 2876550 w 5425437"/>
                  <a:gd name="connsiteY65" fmla="*/ 2419348 h 4483100"/>
                  <a:gd name="connsiteX66" fmla="*/ 2736850 w 5425437"/>
                  <a:gd name="connsiteY66" fmla="*/ 2470148 h 4483100"/>
                  <a:gd name="connsiteX67" fmla="*/ 2597150 w 5425437"/>
                  <a:gd name="connsiteY67" fmla="*/ 2438400 h 4483100"/>
                  <a:gd name="connsiteX68" fmla="*/ 2508250 w 5425437"/>
                  <a:gd name="connsiteY68" fmla="*/ 2432052 h 4483100"/>
                  <a:gd name="connsiteX69" fmla="*/ 2432050 w 5425437"/>
                  <a:gd name="connsiteY69" fmla="*/ 2413000 h 4483100"/>
                  <a:gd name="connsiteX70" fmla="*/ 2305050 w 5425437"/>
                  <a:gd name="connsiteY70" fmla="*/ 2482852 h 4483100"/>
                  <a:gd name="connsiteX71" fmla="*/ 2349500 w 5425437"/>
                  <a:gd name="connsiteY71" fmla="*/ 2546348 h 4483100"/>
                  <a:gd name="connsiteX72" fmla="*/ 2387600 w 5425437"/>
                  <a:gd name="connsiteY72" fmla="*/ 2717800 h 4483100"/>
                  <a:gd name="connsiteX73" fmla="*/ 2432050 w 5425437"/>
                  <a:gd name="connsiteY73" fmla="*/ 2736852 h 4483100"/>
                  <a:gd name="connsiteX74" fmla="*/ 2444750 w 5425437"/>
                  <a:gd name="connsiteY74" fmla="*/ 2832100 h 4483100"/>
                  <a:gd name="connsiteX75" fmla="*/ 2527300 w 5425437"/>
                  <a:gd name="connsiteY75" fmla="*/ 2857500 h 4483100"/>
                  <a:gd name="connsiteX76" fmla="*/ 2590800 w 5425437"/>
                  <a:gd name="connsiteY76" fmla="*/ 2921000 h 4483100"/>
                  <a:gd name="connsiteX77" fmla="*/ 2584450 w 5425437"/>
                  <a:gd name="connsiteY77" fmla="*/ 3003548 h 4483100"/>
                  <a:gd name="connsiteX78" fmla="*/ 2400300 w 5425437"/>
                  <a:gd name="connsiteY78" fmla="*/ 3111500 h 4483100"/>
                  <a:gd name="connsiteX79" fmla="*/ 2286000 w 5425437"/>
                  <a:gd name="connsiteY79" fmla="*/ 3143252 h 4483100"/>
                  <a:gd name="connsiteX80" fmla="*/ 2222500 w 5425437"/>
                  <a:gd name="connsiteY80" fmla="*/ 3200400 h 4483100"/>
                  <a:gd name="connsiteX81" fmla="*/ 2209800 w 5425437"/>
                  <a:gd name="connsiteY81" fmla="*/ 3289300 h 4483100"/>
                  <a:gd name="connsiteX82" fmla="*/ 2190750 w 5425437"/>
                  <a:gd name="connsiteY82" fmla="*/ 3435348 h 4483100"/>
                  <a:gd name="connsiteX83" fmla="*/ 2076450 w 5425437"/>
                  <a:gd name="connsiteY83" fmla="*/ 3422652 h 4483100"/>
                  <a:gd name="connsiteX84" fmla="*/ 2076450 w 5425437"/>
                  <a:gd name="connsiteY84" fmla="*/ 3479800 h 4483100"/>
                  <a:gd name="connsiteX85" fmla="*/ 1930400 w 5425437"/>
                  <a:gd name="connsiteY85" fmla="*/ 3644900 h 4483100"/>
                  <a:gd name="connsiteX86" fmla="*/ 1784350 w 5425437"/>
                  <a:gd name="connsiteY86" fmla="*/ 3517900 h 4483100"/>
                  <a:gd name="connsiteX87" fmla="*/ 1752600 w 5425437"/>
                  <a:gd name="connsiteY87" fmla="*/ 3498852 h 4483100"/>
                  <a:gd name="connsiteX88" fmla="*/ 1695450 w 5425437"/>
                  <a:gd name="connsiteY88" fmla="*/ 3530600 h 4483100"/>
                  <a:gd name="connsiteX89" fmla="*/ 1746250 w 5425437"/>
                  <a:gd name="connsiteY89" fmla="*/ 3632200 h 4483100"/>
                  <a:gd name="connsiteX90" fmla="*/ 1739900 w 5425437"/>
                  <a:gd name="connsiteY90" fmla="*/ 3651252 h 4483100"/>
                  <a:gd name="connsiteX91" fmla="*/ 1835150 w 5425437"/>
                  <a:gd name="connsiteY91" fmla="*/ 3778252 h 4483100"/>
                  <a:gd name="connsiteX92" fmla="*/ 1879600 w 5425437"/>
                  <a:gd name="connsiteY92" fmla="*/ 3841748 h 4483100"/>
                  <a:gd name="connsiteX93" fmla="*/ 1854200 w 5425437"/>
                  <a:gd name="connsiteY93" fmla="*/ 3956052 h 4483100"/>
                  <a:gd name="connsiteX94" fmla="*/ 1885950 w 5425437"/>
                  <a:gd name="connsiteY94" fmla="*/ 4019548 h 4483100"/>
                  <a:gd name="connsiteX95" fmla="*/ 1917700 w 5425437"/>
                  <a:gd name="connsiteY95" fmla="*/ 4362452 h 4483100"/>
                  <a:gd name="connsiteX96" fmla="*/ 1841500 w 5425437"/>
                  <a:gd name="connsiteY96" fmla="*/ 4375148 h 4483100"/>
                  <a:gd name="connsiteX97" fmla="*/ 1847066 w 5425437"/>
                  <a:gd name="connsiteY97" fmla="*/ 4430816 h 4483100"/>
                  <a:gd name="connsiteX98" fmla="*/ 1841500 w 5425437"/>
                  <a:gd name="connsiteY98" fmla="*/ 4432300 h 4483100"/>
                  <a:gd name="connsiteX99" fmla="*/ 1644650 w 5425437"/>
                  <a:gd name="connsiteY99" fmla="*/ 4483100 h 4483100"/>
                  <a:gd name="connsiteX100" fmla="*/ 1600200 w 5425437"/>
                  <a:gd name="connsiteY100" fmla="*/ 4394200 h 4483100"/>
                  <a:gd name="connsiteX101" fmla="*/ 1562100 w 5425437"/>
                  <a:gd name="connsiteY101" fmla="*/ 4394200 h 4483100"/>
                  <a:gd name="connsiteX102" fmla="*/ 1492250 w 5425437"/>
                  <a:gd name="connsiteY102" fmla="*/ 4375148 h 4483100"/>
                  <a:gd name="connsiteX103" fmla="*/ 1473200 w 5425437"/>
                  <a:gd name="connsiteY103" fmla="*/ 4318000 h 4483100"/>
                  <a:gd name="connsiteX104" fmla="*/ 1377950 w 5425437"/>
                  <a:gd name="connsiteY104" fmla="*/ 4292600 h 4483100"/>
                  <a:gd name="connsiteX105" fmla="*/ 1377950 w 5425437"/>
                  <a:gd name="connsiteY105" fmla="*/ 4184652 h 4483100"/>
                  <a:gd name="connsiteX106" fmla="*/ 1333500 w 5425437"/>
                  <a:gd name="connsiteY106" fmla="*/ 4146548 h 4483100"/>
                  <a:gd name="connsiteX107" fmla="*/ 1295400 w 5425437"/>
                  <a:gd name="connsiteY107" fmla="*/ 4089400 h 4483100"/>
                  <a:gd name="connsiteX108" fmla="*/ 1282700 w 5425437"/>
                  <a:gd name="connsiteY108" fmla="*/ 3886200 h 4483100"/>
                  <a:gd name="connsiteX109" fmla="*/ 1244600 w 5425437"/>
                  <a:gd name="connsiteY109" fmla="*/ 3841748 h 4483100"/>
                  <a:gd name="connsiteX110" fmla="*/ 1257300 w 5425437"/>
                  <a:gd name="connsiteY110" fmla="*/ 3822700 h 4483100"/>
                  <a:gd name="connsiteX111" fmla="*/ 1257300 w 5425437"/>
                  <a:gd name="connsiteY111" fmla="*/ 3740148 h 4483100"/>
                  <a:gd name="connsiteX112" fmla="*/ 1327150 w 5425437"/>
                  <a:gd name="connsiteY112" fmla="*/ 3714748 h 4483100"/>
                  <a:gd name="connsiteX113" fmla="*/ 1289050 w 5425437"/>
                  <a:gd name="connsiteY113" fmla="*/ 3657600 h 4483100"/>
                  <a:gd name="connsiteX114" fmla="*/ 1225550 w 5425437"/>
                  <a:gd name="connsiteY114" fmla="*/ 3638548 h 4483100"/>
                  <a:gd name="connsiteX115" fmla="*/ 1181100 w 5425437"/>
                  <a:gd name="connsiteY115" fmla="*/ 3625852 h 4483100"/>
                  <a:gd name="connsiteX116" fmla="*/ 1181100 w 5425437"/>
                  <a:gd name="connsiteY116" fmla="*/ 3575052 h 4483100"/>
                  <a:gd name="connsiteX117" fmla="*/ 1219200 w 5425437"/>
                  <a:gd name="connsiteY117" fmla="*/ 3530600 h 4483100"/>
                  <a:gd name="connsiteX118" fmla="*/ 1282700 w 5425437"/>
                  <a:gd name="connsiteY118" fmla="*/ 3536948 h 4483100"/>
                  <a:gd name="connsiteX119" fmla="*/ 1333500 w 5425437"/>
                  <a:gd name="connsiteY119" fmla="*/ 3524252 h 4483100"/>
                  <a:gd name="connsiteX120" fmla="*/ 1352550 w 5425437"/>
                  <a:gd name="connsiteY120" fmla="*/ 3473452 h 4483100"/>
                  <a:gd name="connsiteX121" fmla="*/ 1390650 w 5425437"/>
                  <a:gd name="connsiteY121" fmla="*/ 3378200 h 4483100"/>
                  <a:gd name="connsiteX122" fmla="*/ 1479550 w 5425437"/>
                  <a:gd name="connsiteY122" fmla="*/ 3359148 h 4483100"/>
                  <a:gd name="connsiteX123" fmla="*/ 1473200 w 5425437"/>
                  <a:gd name="connsiteY123" fmla="*/ 3321052 h 4483100"/>
                  <a:gd name="connsiteX124" fmla="*/ 1428750 w 5425437"/>
                  <a:gd name="connsiteY124" fmla="*/ 3289300 h 4483100"/>
                  <a:gd name="connsiteX125" fmla="*/ 1454150 w 5425437"/>
                  <a:gd name="connsiteY125" fmla="*/ 3238500 h 4483100"/>
                  <a:gd name="connsiteX126" fmla="*/ 1371600 w 5425437"/>
                  <a:gd name="connsiteY126" fmla="*/ 3200400 h 4483100"/>
                  <a:gd name="connsiteX127" fmla="*/ 1289050 w 5425437"/>
                  <a:gd name="connsiteY127" fmla="*/ 3175000 h 4483100"/>
                  <a:gd name="connsiteX128" fmla="*/ 1314450 w 5425437"/>
                  <a:gd name="connsiteY128" fmla="*/ 3105148 h 4483100"/>
                  <a:gd name="connsiteX129" fmla="*/ 1377950 w 5425437"/>
                  <a:gd name="connsiteY129" fmla="*/ 3086100 h 4483100"/>
                  <a:gd name="connsiteX130" fmla="*/ 1409700 w 5425437"/>
                  <a:gd name="connsiteY130" fmla="*/ 3035300 h 4483100"/>
                  <a:gd name="connsiteX131" fmla="*/ 1320800 w 5425437"/>
                  <a:gd name="connsiteY131" fmla="*/ 2990852 h 4483100"/>
                  <a:gd name="connsiteX132" fmla="*/ 1276350 w 5425437"/>
                  <a:gd name="connsiteY132" fmla="*/ 2997200 h 4483100"/>
                  <a:gd name="connsiteX133" fmla="*/ 1130300 w 5425437"/>
                  <a:gd name="connsiteY133" fmla="*/ 2997200 h 4483100"/>
                  <a:gd name="connsiteX134" fmla="*/ 1104900 w 5425437"/>
                  <a:gd name="connsiteY134" fmla="*/ 3035300 h 4483100"/>
                  <a:gd name="connsiteX135" fmla="*/ 1054100 w 5425437"/>
                  <a:gd name="connsiteY135" fmla="*/ 3028948 h 4483100"/>
                  <a:gd name="connsiteX136" fmla="*/ 996950 w 5425437"/>
                  <a:gd name="connsiteY136" fmla="*/ 2978148 h 4483100"/>
                  <a:gd name="connsiteX137" fmla="*/ 996950 w 5425437"/>
                  <a:gd name="connsiteY137" fmla="*/ 2927348 h 4483100"/>
                  <a:gd name="connsiteX138" fmla="*/ 1098550 w 5425437"/>
                  <a:gd name="connsiteY138" fmla="*/ 2901948 h 4483100"/>
                  <a:gd name="connsiteX139" fmla="*/ 1098550 w 5425437"/>
                  <a:gd name="connsiteY139" fmla="*/ 2819400 h 4483100"/>
                  <a:gd name="connsiteX140" fmla="*/ 1041400 w 5425437"/>
                  <a:gd name="connsiteY140" fmla="*/ 2806700 h 4483100"/>
                  <a:gd name="connsiteX141" fmla="*/ 1009650 w 5425437"/>
                  <a:gd name="connsiteY141" fmla="*/ 2794000 h 4483100"/>
                  <a:gd name="connsiteX142" fmla="*/ 1028700 w 5425437"/>
                  <a:gd name="connsiteY142" fmla="*/ 2743200 h 4483100"/>
                  <a:gd name="connsiteX143" fmla="*/ 1028700 w 5425437"/>
                  <a:gd name="connsiteY143" fmla="*/ 2635252 h 4483100"/>
                  <a:gd name="connsiteX144" fmla="*/ 1047750 w 5425437"/>
                  <a:gd name="connsiteY144" fmla="*/ 2603500 h 4483100"/>
                  <a:gd name="connsiteX145" fmla="*/ 1073150 w 5425437"/>
                  <a:gd name="connsiteY145" fmla="*/ 2501900 h 4483100"/>
                  <a:gd name="connsiteX146" fmla="*/ 1003300 w 5425437"/>
                  <a:gd name="connsiteY146" fmla="*/ 2489200 h 4483100"/>
                  <a:gd name="connsiteX147" fmla="*/ 895350 w 5425437"/>
                  <a:gd name="connsiteY147" fmla="*/ 2425700 h 4483100"/>
                  <a:gd name="connsiteX148" fmla="*/ 755650 w 5425437"/>
                  <a:gd name="connsiteY148" fmla="*/ 2457452 h 4483100"/>
                  <a:gd name="connsiteX149" fmla="*/ 609600 w 5425437"/>
                  <a:gd name="connsiteY149" fmla="*/ 2495548 h 4483100"/>
                  <a:gd name="connsiteX150" fmla="*/ 508000 w 5425437"/>
                  <a:gd name="connsiteY150" fmla="*/ 2597148 h 4483100"/>
                  <a:gd name="connsiteX151" fmla="*/ 412750 w 5425437"/>
                  <a:gd name="connsiteY151" fmla="*/ 2660652 h 4483100"/>
                  <a:gd name="connsiteX152" fmla="*/ 311150 w 5425437"/>
                  <a:gd name="connsiteY152" fmla="*/ 2724148 h 4483100"/>
                  <a:gd name="connsiteX153" fmla="*/ 273050 w 5425437"/>
                  <a:gd name="connsiteY153" fmla="*/ 2806700 h 4483100"/>
                  <a:gd name="connsiteX154" fmla="*/ 152400 w 5425437"/>
                  <a:gd name="connsiteY154" fmla="*/ 2800348 h 4483100"/>
                  <a:gd name="connsiteX155" fmla="*/ 133350 w 5425437"/>
                  <a:gd name="connsiteY155" fmla="*/ 2755900 h 4483100"/>
                  <a:gd name="connsiteX156" fmla="*/ 0 w 5425437"/>
                  <a:gd name="connsiteY156" fmla="*/ 2781300 h 4483100"/>
                  <a:gd name="connsiteX157" fmla="*/ 222250 w 5425437"/>
                  <a:gd name="connsiteY157" fmla="*/ 2635252 h 4483100"/>
                  <a:gd name="connsiteX158" fmla="*/ 330200 w 5425437"/>
                  <a:gd name="connsiteY158" fmla="*/ 2616200 h 4483100"/>
                  <a:gd name="connsiteX159" fmla="*/ 349250 w 5425437"/>
                  <a:gd name="connsiteY159" fmla="*/ 2540000 h 4483100"/>
                  <a:gd name="connsiteX160" fmla="*/ 419100 w 5425437"/>
                  <a:gd name="connsiteY160" fmla="*/ 2540000 h 4483100"/>
                  <a:gd name="connsiteX161" fmla="*/ 495300 w 5425437"/>
                  <a:gd name="connsiteY161" fmla="*/ 2495548 h 4483100"/>
                  <a:gd name="connsiteX162" fmla="*/ 806450 w 5425437"/>
                  <a:gd name="connsiteY162" fmla="*/ 2336800 h 4483100"/>
                  <a:gd name="connsiteX163" fmla="*/ 1104900 w 5425437"/>
                  <a:gd name="connsiteY163" fmla="*/ 2152652 h 4483100"/>
                  <a:gd name="connsiteX164" fmla="*/ 1301750 w 5425437"/>
                  <a:gd name="connsiteY164" fmla="*/ 1885948 h 4483100"/>
                  <a:gd name="connsiteX165" fmla="*/ 1644650 w 5425437"/>
                  <a:gd name="connsiteY165" fmla="*/ 1739900 h 4483100"/>
                  <a:gd name="connsiteX166" fmla="*/ 1847850 w 5425437"/>
                  <a:gd name="connsiteY166" fmla="*/ 1606548 h 4483100"/>
                  <a:gd name="connsiteX167" fmla="*/ 1924050 w 5425437"/>
                  <a:gd name="connsiteY167" fmla="*/ 1447800 h 4483100"/>
                  <a:gd name="connsiteX168" fmla="*/ 1968500 w 5425437"/>
                  <a:gd name="connsiteY168" fmla="*/ 1377948 h 4483100"/>
                  <a:gd name="connsiteX169" fmla="*/ 1930400 w 5425437"/>
                  <a:gd name="connsiteY169" fmla="*/ 1168400 h 4483100"/>
                  <a:gd name="connsiteX170" fmla="*/ 1974850 w 5425437"/>
                  <a:gd name="connsiteY170" fmla="*/ 1054100 h 4483100"/>
                  <a:gd name="connsiteX171" fmla="*/ 1955800 w 5425437"/>
                  <a:gd name="connsiteY171" fmla="*/ 984252 h 4483100"/>
                  <a:gd name="connsiteX172" fmla="*/ 2006600 w 5425437"/>
                  <a:gd name="connsiteY172" fmla="*/ 838200 h 4483100"/>
                  <a:gd name="connsiteX173" fmla="*/ 2076450 w 5425437"/>
                  <a:gd name="connsiteY173" fmla="*/ 850900 h 4483100"/>
                  <a:gd name="connsiteX174" fmla="*/ 2127250 w 5425437"/>
                  <a:gd name="connsiteY174" fmla="*/ 831852 h 4483100"/>
                  <a:gd name="connsiteX175" fmla="*/ 2165350 w 5425437"/>
                  <a:gd name="connsiteY175" fmla="*/ 723900 h 4483100"/>
                  <a:gd name="connsiteX176" fmla="*/ 2190750 w 5425437"/>
                  <a:gd name="connsiteY176" fmla="*/ 488948 h 4483100"/>
                  <a:gd name="connsiteX177" fmla="*/ 2336800 w 5425437"/>
                  <a:gd name="connsiteY177" fmla="*/ 387348 h 4483100"/>
                  <a:gd name="connsiteX178" fmla="*/ 2387600 w 5425437"/>
                  <a:gd name="connsiteY178" fmla="*/ 317500 h 4483100"/>
                  <a:gd name="connsiteX179" fmla="*/ 2571750 w 5425437"/>
                  <a:gd name="connsiteY179" fmla="*/ 273052 h 4483100"/>
                  <a:gd name="connsiteX180" fmla="*/ 2609850 w 5425437"/>
                  <a:gd name="connsiteY180" fmla="*/ 273052 h 4483100"/>
                  <a:gd name="connsiteX181" fmla="*/ 2635250 w 5425437"/>
                  <a:gd name="connsiteY181" fmla="*/ 260348 h 4483100"/>
                  <a:gd name="connsiteX182" fmla="*/ 2654300 w 5425437"/>
                  <a:gd name="connsiteY182" fmla="*/ 139700 h 4483100"/>
                  <a:gd name="connsiteX183" fmla="*/ 2641600 w 5425437"/>
                  <a:gd name="connsiteY183" fmla="*/ 57148 h 4483100"/>
                  <a:gd name="connsiteX184" fmla="*/ 2724150 w 5425437"/>
                  <a:gd name="connsiteY184" fmla="*/ 0 h 4483100"/>
                  <a:gd name="connsiteX0" fmla="*/ 2724150 w 4997449"/>
                  <a:gd name="connsiteY0" fmla="*/ 0 h 4483100"/>
                  <a:gd name="connsiteX1" fmla="*/ 2813050 w 4997449"/>
                  <a:gd name="connsiteY1" fmla="*/ 69852 h 4483100"/>
                  <a:gd name="connsiteX2" fmla="*/ 2901950 w 4997449"/>
                  <a:gd name="connsiteY2" fmla="*/ 228600 h 4483100"/>
                  <a:gd name="connsiteX3" fmla="*/ 2984500 w 4997449"/>
                  <a:gd name="connsiteY3" fmla="*/ 311148 h 4483100"/>
                  <a:gd name="connsiteX4" fmla="*/ 3067050 w 4997449"/>
                  <a:gd name="connsiteY4" fmla="*/ 539748 h 4483100"/>
                  <a:gd name="connsiteX5" fmla="*/ 3067050 w 4997449"/>
                  <a:gd name="connsiteY5" fmla="*/ 590548 h 4483100"/>
                  <a:gd name="connsiteX6" fmla="*/ 3175000 w 4997449"/>
                  <a:gd name="connsiteY6" fmla="*/ 717548 h 4483100"/>
                  <a:gd name="connsiteX7" fmla="*/ 3238500 w 4997449"/>
                  <a:gd name="connsiteY7" fmla="*/ 717548 h 4483100"/>
                  <a:gd name="connsiteX8" fmla="*/ 3270250 w 4997449"/>
                  <a:gd name="connsiteY8" fmla="*/ 742948 h 4483100"/>
                  <a:gd name="connsiteX9" fmla="*/ 3321050 w 4997449"/>
                  <a:gd name="connsiteY9" fmla="*/ 755652 h 4483100"/>
                  <a:gd name="connsiteX10" fmla="*/ 3587750 w 4997449"/>
                  <a:gd name="connsiteY10" fmla="*/ 673100 h 4483100"/>
                  <a:gd name="connsiteX11" fmla="*/ 3708400 w 4997449"/>
                  <a:gd name="connsiteY11" fmla="*/ 590548 h 4483100"/>
                  <a:gd name="connsiteX12" fmla="*/ 3771900 w 4997449"/>
                  <a:gd name="connsiteY12" fmla="*/ 584200 h 4483100"/>
                  <a:gd name="connsiteX13" fmla="*/ 3886200 w 4997449"/>
                  <a:gd name="connsiteY13" fmla="*/ 571500 h 4483100"/>
                  <a:gd name="connsiteX14" fmla="*/ 4191000 w 4997449"/>
                  <a:gd name="connsiteY14" fmla="*/ 539748 h 4483100"/>
                  <a:gd name="connsiteX15" fmla="*/ 4432300 w 4997449"/>
                  <a:gd name="connsiteY15" fmla="*/ 609600 h 4483100"/>
                  <a:gd name="connsiteX16" fmla="*/ 4540250 w 4997449"/>
                  <a:gd name="connsiteY16" fmla="*/ 508000 h 4483100"/>
                  <a:gd name="connsiteX17" fmla="*/ 4616450 w 4997449"/>
                  <a:gd name="connsiteY17" fmla="*/ 412748 h 4483100"/>
                  <a:gd name="connsiteX18" fmla="*/ 4737100 w 4997449"/>
                  <a:gd name="connsiteY18" fmla="*/ 361948 h 4483100"/>
                  <a:gd name="connsiteX19" fmla="*/ 4743358 w 4997449"/>
                  <a:gd name="connsiteY19" fmla="*/ 360072 h 4483100"/>
                  <a:gd name="connsiteX20" fmla="*/ 4781550 w 4997449"/>
                  <a:gd name="connsiteY20" fmla="*/ 387348 h 4483100"/>
                  <a:gd name="connsiteX21" fmla="*/ 4832350 w 4997449"/>
                  <a:gd name="connsiteY21" fmla="*/ 393700 h 4483100"/>
                  <a:gd name="connsiteX22" fmla="*/ 4845050 w 4997449"/>
                  <a:gd name="connsiteY22" fmla="*/ 419100 h 4483100"/>
                  <a:gd name="connsiteX23" fmla="*/ 4921250 w 4997449"/>
                  <a:gd name="connsiteY23" fmla="*/ 393700 h 4483100"/>
                  <a:gd name="connsiteX24" fmla="*/ 4992086 w 4997449"/>
                  <a:gd name="connsiteY24" fmla="*/ 462252 h 4483100"/>
                  <a:gd name="connsiteX25" fmla="*/ 4946650 w 4997449"/>
                  <a:gd name="connsiteY25" fmla="*/ 558800 h 4483100"/>
                  <a:gd name="connsiteX26" fmla="*/ 4972050 w 4997449"/>
                  <a:gd name="connsiteY26" fmla="*/ 647700 h 4483100"/>
                  <a:gd name="connsiteX27" fmla="*/ 4997450 w 4997449"/>
                  <a:gd name="connsiteY27" fmla="*/ 711200 h 4483100"/>
                  <a:gd name="connsiteX28" fmla="*/ 4972050 w 4997449"/>
                  <a:gd name="connsiteY28" fmla="*/ 793748 h 4483100"/>
                  <a:gd name="connsiteX29" fmla="*/ 4997450 w 4997449"/>
                  <a:gd name="connsiteY29" fmla="*/ 838200 h 4483100"/>
                  <a:gd name="connsiteX30" fmla="*/ 4933950 w 4997449"/>
                  <a:gd name="connsiteY30" fmla="*/ 889000 h 4483100"/>
                  <a:gd name="connsiteX31" fmla="*/ 4914900 w 4997449"/>
                  <a:gd name="connsiteY31" fmla="*/ 933452 h 4483100"/>
                  <a:gd name="connsiteX32" fmla="*/ 4914518 w 4997449"/>
                  <a:gd name="connsiteY32" fmla="*/ 935628 h 4483100"/>
                  <a:gd name="connsiteX33" fmla="*/ 4908550 w 4997449"/>
                  <a:gd name="connsiteY33" fmla="*/ 927100 h 4483100"/>
                  <a:gd name="connsiteX34" fmla="*/ 4832350 w 4997449"/>
                  <a:gd name="connsiteY34" fmla="*/ 958852 h 4483100"/>
                  <a:gd name="connsiteX35" fmla="*/ 4743450 w 4997449"/>
                  <a:gd name="connsiteY35" fmla="*/ 939800 h 4483100"/>
                  <a:gd name="connsiteX36" fmla="*/ 4667250 w 4997449"/>
                  <a:gd name="connsiteY36" fmla="*/ 984252 h 4483100"/>
                  <a:gd name="connsiteX37" fmla="*/ 4552950 w 4997449"/>
                  <a:gd name="connsiteY37" fmla="*/ 933452 h 4483100"/>
                  <a:gd name="connsiteX38" fmla="*/ 4419600 w 4997449"/>
                  <a:gd name="connsiteY38" fmla="*/ 1117600 h 4483100"/>
                  <a:gd name="connsiteX39" fmla="*/ 4222750 w 4997449"/>
                  <a:gd name="connsiteY39" fmla="*/ 1104900 h 4483100"/>
                  <a:gd name="connsiteX40" fmla="*/ 4133850 w 4997449"/>
                  <a:gd name="connsiteY40" fmla="*/ 1073148 h 4483100"/>
                  <a:gd name="connsiteX41" fmla="*/ 4095750 w 4997449"/>
                  <a:gd name="connsiteY41" fmla="*/ 1117600 h 4483100"/>
                  <a:gd name="connsiteX42" fmla="*/ 4000500 w 4997449"/>
                  <a:gd name="connsiteY42" fmla="*/ 1092200 h 4483100"/>
                  <a:gd name="connsiteX43" fmla="*/ 3898900 w 4997449"/>
                  <a:gd name="connsiteY43" fmla="*/ 1168400 h 4483100"/>
                  <a:gd name="connsiteX44" fmla="*/ 3752850 w 4997449"/>
                  <a:gd name="connsiteY44" fmla="*/ 1130300 h 4483100"/>
                  <a:gd name="connsiteX45" fmla="*/ 3663950 w 4997449"/>
                  <a:gd name="connsiteY45" fmla="*/ 1263652 h 4483100"/>
                  <a:gd name="connsiteX46" fmla="*/ 3568700 w 4997449"/>
                  <a:gd name="connsiteY46" fmla="*/ 1301748 h 4483100"/>
                  <a:gd name="connsiteX47" fmla="*/ 3492500 w 4997449"/>
                  <a:gd name="connsiteY47" fmla="*/ 1263652 h 4483100"/>
                  <a:gd name="connsiteX48" fmla="*/ 3390900 w 4997449"/>
                  <a:gd name="connsiteY48" fmla="*/ 1416052 h 4483100"/>
                  <a:gd name="connsiteX49" fmla="*/ 3378200 w 4997449"/>
                  <a:gd name="connsiteY49" fmla="*/ 1466852 h 4483100"/>
                  <a:gd name="connsiteX50" fmla="*/ 3333750 w 4997449"/>
                  <a:gd name="connsiteY50" fmla="*/ 1524000 h 4483100"/>
                  <a:gd name="connsiteX51" fmla="*/ 3333750 w 4997449"/>
                  <a:gd name="connsiteY51" fmla="*/ 1593852 h 4483100"/>
                  <a:gd name="connsiteX52" fmla="*/ 3270250 w 4997449"/>
                  <a:gd name="connsiteY52" fmla="*/ 1619252 h 4483100"/>
                  <a:gd name="connsiteX53" fmla="*/ 3263900 w 4997449"/>
                  <a:gd name="connsiteY53" fmla="*/ 1701800 h 4483100"/>
                  <a:gd name="connsiteX54" fmla="*/ 3219450 w 4997449"/>
                  <a:gd name="connsiteY54" fmla="*/ 1765300 h 4483100"/>
                  <a:gd name="connsiteX55" fmla="*/ 3187700 w 4997449"/>
                  <a:gd name="connsiteY55" fmla="*/ 1765300 h 4483100"/>
                  <a:gd name="connsiteX56" fmla="*/ 3086100 w 4997449"/>
                  <a:gd name="connsiteY56" fmla="*/ 1873252 h 4483100"/>
                  <a:gd name="connsiteX57" fmla="*/ 3117850 w 4997449"/>
                  <a:gd name="connsiteY57" fmla="*/ 1930400 h 4483100"/>
                  <a:gd name="connsiteX58" fmla="*/ 3073400 w 4997449"/>
                  <a:gd name="connsiteY58" fmla="*/ 1993900 h 4483100"/>
                  <a:gd name="connsiteX59" fmla="*/ 3048000 w 4997449"/>
                  <a:gd name="connsiteY59" fmla="*/ 2063748 h 4483100"/>
                  <a:gd name="connsiteX60" fmla="*/ 3079750 w 4997449"/>
                  <a:gd name="connsiteY60" fmla="*/ 2120900 h 4483100"/>
                  <a:gd name="connsiteX61" fmla="*/ 3079750 w 4997449"/>
                  <a:gd name="connsiteY61" fmla="*/ 2178052 h 4483100"/>
                  <a:gd name="connsiteX62" fmla="*/ 2876550 w 4997449"/>
                  <a:gd name="connsiteY62" fmla="*/ 2419348 h 4483100"/>
                  <a:gd name="connsiteX63" fmla="*/ 2736850 w 4997449"/>
                  <a:gd name="connsiteY63" fmla="*/ 2470148 h 4483100"/>
                  <a:gd name="connsiteX64" fmla="*/ 2597150 w 4997449"/>
                  <a:gd name="connsiteY64" fmla="*/ 2438400 h 4483100"/>
                  <a:gd name="connsiteX65" fmla="*/ 2508250 w 4997449"/>
                  <a:gd name="connsiteY65" fmla="*/ 2432052 h 4483100"/>
                  <a:gd name="connsiteX66" fmla="*/ 2432050 w 4997449"/>
                  <a:gd name="connsiteY66" fmla="*/ 2413000 h 4483100"/>
                  <a:gd name="connsiteX67" fmla="*/ 2305050 w 4997449"/>
                  <a:gd name="connsiteY67" fmla="*/ 2482852 h 4483100"/>
                  <a:gd name="connsiteX68" fmla="*/ 2349500 w 4997449"/>
                  <a:gd name="connsiteY68" fmla="*/ 2546348 h 4483100"/>
                  <a:gd name="connsiteX69" fmla="*/ 2387600 w 4997449"/>
                  <a:gd name="connsiteY69" fmla="*/ 2717800 h 4483100"/>
                  <a:gd name="connsiteX70" fmla="*/ 2432050 w 4997449"/>
                  <a:gd name="connsiteY70" fmla="*/ 2736852 h 4483100"/>
                  <a:gd name="connsiteX71" fmla="*/ 2444750 w 4997449"/>
                  <a:gd name="connsiteY71" fmla="*/ 2832100 h 4483100"/>
                  <a:gd name="connsiteX72" fmla="*/ 2527300 w 4997449"/>
                  <a:gd name="connsiteY72" fmla="*/ 2857500 h 4483100"/>
                  <a:gd name="connsiteX73" fmla="*/ 2590800 w 4997449"/>
                  <a:gd name="connsiteY73" fmla="*/ 2921000 h 4483100"/>
                  <a:gd name="connsiteX74" fmla="*/ 2584450 w 4997449"/>
                  <a:gd name="connsiteY74" fmla="*/ 3003548 h 4483100"/>
                  <a:gd name="connsiteX75" fmla="*/ 2400300 w 4997449"/>
                  <a:gd name="connsiteY75" fmla="*/ 3111500 h 4483100"/>
                  <a:gd name="connsiteX76" fmla="*/ 2286000 w 4997449"/>
                  <a:gd name="connsiteY76" fmla="*/ 3143252 h 4483100"/>
                  <a:gd name="connsiteX77" fmla="*/ 2222500 w 4997449"/>
                  <a:gd name="connsiteY77" fmla="*/ 3200400 h 4483100"/>
                  <a:gd name="connsiteX78" fmla="*/ 2209800 w 4997449"/>
                  <a:gd name="connsiteY78" fmla="*/ 3289300 h 4483100"/>
                  <a:gd name="connsiteX79" fmla="*/ 2190750 w 4997449"/>
                  <a:gd name="connsiteY79" fmla="*/ 3435348 h 4483100"/>
                  <a:gd name="connsiteX80" fmla="*/ 2076450 w 4997449"/>
                  <a:gd name="connsiteY80" fmla="*/ 3422652 h 4483100"/>
                  <a:gd name="connsiteX81" fmla="*/ 2076450 w 4997449"/>
                  <a:gd name="connsiteY81" fmla="*/ 3479800 h 4483100"/>
                  <a:gd name="connsiteX82" fmla="*/ 1930400 w 4997449"/>
                  <a:gd name="connsiteY82" fmla="*/ 3644900 h 4483100"/>
                  <a:gd name="connsiteX83" fmla="*/ 1784350 w 4997449"/>
                  <a:gd name="connsiteY83" fmla="*/ 3517900 h 4483100"/>
                  <a:gd name="connsiteX84" fmla="*/ 1752600 w 4997449"/>
                  <a:gd name="connsiteY84" fmla="*/ 3498852 h 4483100"/>
                  <a:gd name="connsiteX85" fmla="*/ 1695450 w 4997449"/>
                  <a:gd name="connsiteY85" fmla="*/ 3530600 h 4483100"/>
                  <a:gd name="connsiteX86" fmla="*/ 1746250 w 4997449"/>
                  <a:gd name="connsiteY86" fmla="*/ 3632200 h 4483100"/>
                  <a:gd name="connsiteX87" fmla="*/ 1739900 w 4997449"/>
                  <a:gd name="connsiteY87" fmla="*/ 3651252 h 4483100"/>
                  <a:gd name="connsiteX88" fmla="*/ 1835150 w 4997449"/>
                  <a:gd name="connsiteY88" fmla="*/ 3778252 h 4483100"/>
                  <a:gd name="connsiteX89" fmla="*/ 1879600 w 4997449"/>
                  <a:gd name="connsiteY89" fmla="*/ 3841748 h 4483100"/>
                  <a:gd name="connsiteX90" fmla="*/ 1854200 w 4997449"/>
                  <a:gd name="connsiteY90" fmla="*/ 3956052 h 4483100"/>
                  <a:gd name="connsiteX91" fmla="*/ 1885950 w 4997449"/>
                  <a:gd name="connsiteY91" fmla="*/ 4019548 h 4483100"/>
                  <a:gd name="connsiteX92" fmla="*/ 1917700 w 4997449"/>
                  <a:gd name="connsiteY92" fmla="*/ 4362452 h 4483100"/>
                  <a:gd name="connsiteX93" fmla="*/ 1841500 w 4997449"/>
                  <a:gd name="connsiteY93" fmla="*/ 4375148 h 4483100"/>
                  <a:gd name="connsiteX94" fmla="*/ 1847066 w 4997449"/>
                  <a:gd name="connsiteY94" fmla="*/ 4430816 h 4483100"/>
                  <a:gd name="connsiteX95" fmla="*/ 1841500 w 4997449"/>
                  <a:gd name="connsiteY95" fmla="*/ 4432300 h 4483100"/>
                  <a:gd name="connsiteX96" fmla="*/ 1644650 w 4997449"/>
                  <a:gd name="connsiteY96" fmla="*/ 4483100 h 4483100"/>
                  <a:gd name="connsiteX97" fmla="*/ 1600200 w 4997449"/>
                  <a:gd name="connsiteY97" fmla="*/ 4394200 h 4483100"/>
                  <a:gd name="connsiteX98" fmla="*/ 1562100 w 4997449"/>
                  <a:gd name="connsiteY98" fmla="*/ 4394200 h 4483100"/>
                  <a:gd name="connsiteX99" fmla="*/ 1492250 w 4997449"/>
                  <a:gd name="connsiteY99" fmla="*/ 4375148 h 4483100"/>
                  <a:gd name="connsiteX100" fmla="*/ 1473200 w 4997449"/>
                  <a:gd name="connsiteY100" fmla="*/ 4318000 h 4483100"/>
                  <a:gd name="connsiteX101" fmla="*/ 1377950 w 4997449"/>
                  <a:gd name="connsiteY101" fmla="*/ 4292600 h 4483100"/>
                  <a:gd name="connsiteX102" fmla="*/ 1377950 w 4997449"/>
                  <a:gd name="connsiteY102" fmla="*/ 4184652 h 4483100"/>
                  <a:gd name="connsiteX103" fmla="*/ 1333500 w 4997449"/>
                  <a:gd name="connsiteY103" fmla="*/ 4146548 h 4483100"/>
                  <a:gd name="connsiteX104" fmla="*/ 1295400 w 4997449"/>
                  <a:gd name="connsiteY104" fmla="*/ 4089400 h 4483100"/>
                  <a:gd name="connsiteX105" fmla="*/ 1282700 w 4997449"/>
                  <a:gd name="connsiteY105" fmla="*/ 3886200 h 4483100"/>
                  <a:gd name="connsiteX106" fmla="*/ 1244600 w 4997449"/>
                  <a:gd name="connsiteY106" fmla="*/ 3841748 h 4483100"/>
                  <a:gd name="connsiteX107" fmla="*/ 1257300 w 4997449"/>
                  <a:gd name="connsiteY107" fmla="*/ 3822700 h 4483100"/>
                  <a:gd name="connsiteX108" fmla="*/ 1257300 w 4997449"/>
                  <a:gd name="connsiteY108" fmla="*/ 3740148 h 4483100"/>
                  <a:gd name="connsiteX109" fmla="*/ 1327150 w 4997449"/>
                  <a:gd name="connsiteY109" fmla="*/ 3714748 h 4483100"/>
                  <a:gd name="connsiteX110" fmla="*/ 1289050 w 4997449"/>
                  <a:gd name="connsiteY110" fmla="*/ 3657600 h 4483100"/>
                  <a:gd name="connsiteX111" fmla="*/ 1225550 w 4997449"/>
                  <a:gd name="connsiteY111" fmla="*/ 3638548 h 4483100"/>
                  <a:gd name="connsiteX112" fmla="*/ 1181100 w 4997449"/>
                  <a:gd name="connsiteY112" fmla="*/ 3625852 h 4483100"/>
                  <a:gd name="connsiteX113" fmla="*/ 1181100 w 4997449"/>
                  <a:gd name="connsiteY113" fmla="*/ 3575052 h 4483100"/>
                  <a:gd name="connsiteX114" fmla="*/ 1219200 w 4997449"/>
                  <a:gd name="connsiteY114" fmla="*/ 3530600 h 4483100"/>
                  <a:gd name="connsiteX115" fmla="*/ 1282700 w 4997449"/>
                  <a:gd name="connsiteY115" fmla="*/ 3536948 h 4483100"/>
                  <a:gd name="connsiteX116" fmla="*/ 1333500 w 4997449"/>
                  <a:gd name="connsiteY116" fmla="*/ 3524252 h 4483100"/>
                  <a:gd name="connsiteX117" fmla="*/ 1352550 w 4997449"/>
                  <a:gd name="connsiteY117" fmla="*/ 3473452 h 4483100"/>
                  <a:gd name="connsiteX118" fmla="*/ 1390650 w 4997449"/>
                  <a:gd name="connsiteY118" fmla="*/ 3378200 h 4483100"/>
                  <a:gd name="connsiteX119" fmla="*/ 1479550 w 4997449"/>
                  <a:gd name="connsiteY119" fmla="*/ 3359148 h 4483100"/>
                  <a:gd name="connsiteX120" fmla="*/ 1473200 w 4997449"/>
                  <a:gd name="connsiteY120" fmla="*/ 3321052 h 4483100"/>
                  <a:gd name="connsiteX121" fmla="*/ 1428750 w 4997449"/>
                  <a:gd name="connsiteY121" fmla="*/ 3289300 h 4483100"/>
                  <a:gd name="connsiteX122" fmla="*/ 1454150 w 4997449"/>
                  <a:gd name="connsiteY122" fmla="*/ 3238500 h 4483100"/>
                  <a:gd name="connsiteX123" fmla="*/ 1371600 w 4997449"/>
                  <a:gd name="connsiteY123" fmla="*/ 3200400 h 4483100"/>
                  <a:gd name="connsiteX124" fmla="*/ 1289050 w 4997449"/>
                  <a:gd name="connsiteY124" fmla="*/ 3175000 h 4483100"/>
                  <a:gd name="connsiteX125" fmla="*/ 1314450 w 4997449"/>
                  <a:gd name="connsiteY125" fmla="*/ 3105148 h 4483100"/>
                  <a:gd name="connsiteX126" fmla="*/ 1377950 w 4997449"/>
                  <a:gd name="connsiteY126" fmla="*/ 3086100 h 4483100"/>
                  <a:gd name="connsiteX127" fmla="*/ 1409700 w 4997449"/>
                  <a:gd name="connsiteY127" fmla="*/ 3035300 h 4483100"/>
                  <a:gd name="connsiteX128" fmla="*/ 1320800 w 4997449"/>
                  <a:gd name="connsiteY128" fmla="*/ 2990852 h 4483100"/>
                  <a:gd name="connsiteX129" fmla="*/ 1276350 w 4997449"/>
                  <a:gd name="connsiteY129" fmla="*/ 2997200 h 4483100"/>
                  <a:gd name="connsiteX130" fmla="*/ 1130300 w 4997449"/>
                  <a:gd name="connsiteY130" fmla="*/ 2997200 h 4483100"/>
                  <a:gd name="connsiteX131" fmla="*/ 1104900 w 4997449"/>
                  <a:gd name="connsiteY131" fmla="*/ 3035300 h 4483100"/>
                  <a:gd name="connsiteX132" fmla="*/ 1054100 w 4997449"/>
                  <a:gd name="connsiteY132" fmla="*/ 3028948 h 4483100"/>
                  <a:gd name="connsiteX133" fmla="*/ 996950 w 4997449"/>
                  <a:gd name="connsiteY133" fmla="*/ 2978148 h 4483100"/>
                  <a:gd name="connsiteX134" fmla="*/ 996950 w 4997449"/>
                  <a:gd name="connsiteY134" fmla="*/ 2927348 h 4483100"/>
                  <a:gd name="connsiteX135" fmla="*/ 1098550 w 4997449"/>
                  <a:gd name="connsiteY135" fmla="*/ 2901948 h 4483100"/>
                  <a:gd name="connsiteX136" fmla="*/ 1098550 w 4997449"/>
                  <a:gd name="connsiteY136" fmla="*/ 2819400 h 4483100"/>
                  <a:gd name="connsiteX137" fmla="*/ 1041400 w 4997449"/>
                  <a:gd name="connsiteY137" fmla="*/ 2806700 h 4483100"/>
                  <a:gd name="connsiteX138" fmla="*/ 1009650 w 4997449"/>
                  <a:gd name="connsiteY138" fmla="*/ 2794000 h 4483100"/>
                  <a:gd name="connsiteX139" fmla="*/ 1028700 w 4997449"/>
                  <a:gd name="connsiteY139" fmla="*/ 2743200 h 4483100"/>
                  <a:gd name="connsiteX140" fmla="*/ 1028700 w 4997449"/>
                  <a:gd name="connsiteY140" fmla="*/ 2635252 h 4483100"/>
                  <a:gd name="connsiteX141" fmla="*/ 1047750 w 4997449"/>
                  <a:gd name="connsiteY141" fmla="*/ 2603500 h 4483100"/>
                  <a:gd name="connsiteX142" fmla="*/ 1073150 w 4997449"/>
                  <a:gd name="connsiteY142" fmla="*/ 2501900 h 4483100"/>
                  <a:gd name="connsiteX143" fmla="*/ 1003300 w 4997449"/>
                  <a:gd name="connsiteY143" fmla="*/ 2489200 h 4483100"/>
                  <a:gd name="connsiteX144" fmla="*/ 895350 w 4997449"/>
                  <a:gd name="connsiteY144" fmla="*/ 2425700 h 4483100"/>
                  <a:gd name="connsiteX145" fmla="*/ 755650 w 4997449"/>
                  <a:gd name="connsiteY145" fmla="*/ 2457452 h 4483100"/>
                  <a:gd name="connsiteX146" fmla="*/ 609600 w 4997449"/>
                  <a:gd name="connsiteY146" fmla="*/ 2495548 h 4483100"/>
                  <a:gd name="connsiteX147" fmla="*/ 508000 w 4997449"/>
                  <a:gd name="connsiteY147" fmla="*/ 2597148 h 4483100"/>
                  <a:gd name="connsiteX148" fmla="*/ 412750 w 4997449"/>
                  <a:gd name="connsiteY148" fmla="*/ 2660652 h 4483100"/>
                  <a:gd name="connsiteX149" fmla="*/ 311150 w 4997449"/>
                  <a:gd name="connsiteY149" fmla="*/ 2724148 h 4483100"/>
                  <a:gd name="connsiteX150" fmla="*/ 273050 w 4997449"/>
                  <a:gd name="connsiteY150" fmla="*/ 2806700 h 4483100"/>
                  <a:gd name="connsiteX151" fmla="*/ 152400 w 4997449"/>
                  <a:gd name="connsiteY151" fmla="*/ 2800348 h 4483100"/>
                  <a:gd name="connsiteX152" fmla="*/ 133350 w 4997449"/>
                  <a:gd name="connsiteY152" fmla="*/ 2755900 h 4483100"/>
                  <a:gd name="connsiteX153" fmla="*/ 0 w 4997449"/>
                  <a:gd name="connsiteY153" fmla="*/ 2781300 h 4483100"/>
                  <a:gd name="connsiteX154" fmla="*/ 222250 w 4997449"/>
                  <a:gd name="connsiteY154" fmla="*/ 2635252 h 4483100"/>
                  <a:gd name="connsiteX155" fmla="*/ 330200 w 4997449"/>
                  <a:gd name="connsiteY155" fmla="*/ 2616200 h 4483100"/>
                  <a:gd name="connsiteX156" fmla="*/ 349250 w 4997449"/>
                  <a:gd name="connsiteY156" fmla="*/ 2540000 h 4483100"/>
                  <a:gd name="connsiteX157" fmla="*/ 419100 w 4997449"/>
                  <a:gd name="connsiteY157" fmla="*/ 2540000 h 4483100"/>
                  <a:gd name="connsiteX158" fmla="*/ 495300 w 4997449"/>
                  <a:gd name="connsiteY158" fmla="*/ 2495548 h 4483100"/>
                  <a:gd name="connsiteX159" fmla="*/ 806450 w 4997449"/>
                  <a:gd name="connsiteY159" fmla="*/ 2336800 h 4483100"/>
                  <a:gd name="connsiteX160" fmla="*/ 1104900 w 4997449"/>
                  <a:gd name="connsiteY160" fmla="*/ 2152652 h 4483100"/>
                  <a:gd name="connsiteX161" fmla="*/ 1301750 w 4997449"/>
                  <a:gd name="connsiteY161" fmla="*/ 1885948 h 4483100"/>
                  <a:gd name="connsiteX162" fmla="*/ 1644650 w 4997449"/>
                  <a:gd name="connsiteY162" fmla="*/ 1739900 h 4483100"/>
                  <a:gd name="connsiteX163" fmla="*/ 1847850 w 4997449"/>
                  <a:gd name="connsiteY163" fmla="*/ 1606548 h 4483100"/>
                  <a:gd name="connsiteX164" fmla="*/ 1924050 w 4997449"/>
                  <a:gd name="connsiteY164" fmla="*/ 1447800 h 4483100"/>
                  <a:gd name="connsiteX165" fmla="*/ 1968500 w 4997449"/>
                  <a:gd name="connsiteY165" fmla="*/ 1377948 h 4483100"/>
                  <a:gd name="connsiteX166" fmla="*/ 1930400 w 4997449"/>
                  <a:gd name="connsiteY166" fmla="*/ 1168400 h 4483100"/>
                  <a:gd name="connsiteX167" fmla="*/ 1974850 w 4997449"/>
                  <a:gd name="connsiteY167" fmla="*/ 1054100 h 4483100"/>
                  <a:gd name="connsiteX168" fmla="*/ 1955800 w 4997449"/>
                  <a:gd name="connsiteY168" fmla="*/ 984252 h 4483100"/>
                  <a:gd name="connsiteX169" fmla="*/ 2006600 w 4997449"/>
                  <a:gd name="connsiteY169" fmla="*/ 838200 h 4483100"/>
                  <a:gd name="connsiteX170" fmla="*/ 2076450 w 4997449"/>
                  <a:gd name="connsiteY170" fmla="*/ 850900 h 4483100"/>
                  <a:gd name="connsiteX171" fmla="*/ 2127250 w 4997449"/>
                  <a:gd name="connsiteY171" fmla="*/ 831852 h 4483100"/>
                  <a:gd name="connsiteX172" fmla="*/ 2165350 w 4997449"/>
                  <a:gd name="connsiteY172" fmla="*/ 723900 h 4483100"/>
                  <a:gd name="connsiteX173" fmla="*/ 2190750 w 4997449"/>
                  <a:gd name="connsiteY173" fmla="*/ 488948 h 4483100"/>
                  <a:gd name="connsiteX174" fmla="*/ 2336800 w 4997449"/>
                  <a:gd name="connsiteY174" fmla="*/ 387348 h 4483100"/>
                  <a:gd name="connsiteX175" fmla="*/ 2387600 w 4997449"/>
                  <a:gd name="connsiteY175" fmla="*/ 317500 h 4483100"/>
                  <a:gd name="connsiteX176" fmla="*/ 2571750 w 4997449"/>
                  <a:gd name="connsiteY176" fmla="*/ 273052 h 4483100"/>
                  <a:gd name="connsiteX177" fmla="*/ 2609850 w 4997449"/>
                  <a:gd name="connsiteY177" fmla="*/ 273052 h 4483100"/>
                  <a:gd name="connsiteX178" fmla="*/ 2635250 w 4997449"/>
                  <a:gd name="connsiteY178" fmla="*/ 260348 h 4483100"/>
                  <a:gd name="connsiteX179" fmla="*/ 2654300 w 4997449"/>
                  <a:gd name="connsiteY179" fmla="*/ 139700 h 4483100"/>
                  <a:gd name="connsiteX180" fmla="*/ 2641600 w 4997449"/>
                  <a:gd name="connsiteY180" fmla="*/ 57148 h 4483100"/>
                  <a:gd name="connsiteX181" fmla="*/ 2724150 w 4997449"/>
                  <a:gd name="connsiteY181" fmla="*/ 0 h 4483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</a:cxnLst>
                <a:rect l="l" t="t" r="r" b="b"/>
                <a:pathLst>
                  <a:path w="4997449" h="4483100">
                    <a:moveTo>
                      <a:pt x="2724150" y="0"/>
                    </a:moveTo>
                    <a:lnTo>
                      <a:pt x="2813050" y="69852"/>
                    </a:lnTo>
                    <a:lnTo>
                      <a:pt x="2901950" y="228600"/>
                    </a:lnTo>
                    <a:lnTo>
                      <a:pt x="2984500" y="311148"/>
                    </a:lnTo>
                    <a:lnTo>
                      <a:pt x="3067050" y="539748"/>
                    </a:lnTo>
                    <a:lnTo>
                      <a:pt x="3067050" y="590548"/>
                    </a:lnTo>
                    <a:lnTo>
                      <a:pt x="3175000" y="717548"/>
                    </a:lnTo>
                    <a:lnTo>
                      <a:pt x="3238500" y="717548"/>
                    </a:lnTo>
                    <a:lnTo>
                      <a:pt x="3270250" y="742948"/>
                    </a:lnTo>
                    <a:lnTo>
                      <a:pt x="3321050" y="755652"/>
                    </a:lnTo>
                    <a:lnTo>
                      <a:pt x="3587750" y="673100"/>
                    </a:lnTo>
                    <a:lnTo>
                      <a:pt x="3708400" y="590548"/>
                    </a:lnTo>
                    <a:lnTo>
                      <a:pt x="3771900" y="584200"/>
                    </a:lnTo>
                    <a:lnTo>
                      <a:pt x="3886200" y="571500"/>
                    </a:lnTo>
                    <a:lnTo>
                      <a:pt x="4191000" y="539748"/>
                    </a:lnTo>
                    <a:lnTo>
                      <a:pt x="4432300" y="609600"/>
                    </a:lnTo>
                    <a:lnTo>
                      <a:pt x="4540250" y="508000"/>
                    </a:lnTo>
                    <a:lnTo>
                      <a:pt x="4616450" y="412748"/>
                    </a:lnTo>
                    <a:lnTo>
                      <a:pt x="4737100" y="361948"/>
                    </a:lnTo>
                    <a:lnTo>
                      <a:pt x="4743358" y="360072"/>
                    </a:lnTo>
                    <a:lnTo>
                      <a:pt x="4781550" y="387348"/>
                    </a:lnTo>
                    <a:lnTo>
                      <a:pt x="4832350" y="393700"/>
                    </a:lnTo>
                    <a:lnTo>
                      <a:pt x="4845050" y="419100"/>
                    </a:lnTo>
                    <a:lnTo>
                      <a:pt x="4921250" y="393700"/>
                    </a:lnTo>
                    <a:lnTo>
                      <a:pt x="4992086" y="462252"/>
                    </a:lnTo>
                    <a:lnTo>
                      <a:pt x="4946650" y="558800"/>
                    </a:lnTo>
                    <a:lnTo>
                      <a:pt x="4972050" y="647700"/>
                    </a:lnTo>
                    <a:lnTo>
                      <a:pt x="4997450" y="711200"/>
                    </a:lnTo>
                    <a:lnTo>
                      <a:pt x="4972050" y="793748"/>
                    </a:lnTo>
                    <a:lnTo>
                      <a:pt x="4997450" y="838200"/>
                    </a:lnTo>
                    <a:lnTo>
                      <a:pt x="4933950" y="889000"/>
                    </a:lnTo>
                    <a:lnTo>
                      <a:pt x="4914900" y="933452"/>
                    </a:lnTo>
                    <a:cubicBezTo>
                      <a:pt x="4914773" y="934177"/>
                      <a:pt x="4914645" y="934903"/>
                      <a:pt x="4914518" y="935628"/>
                    </a:cubicBezTo>
                    <a:lnTo>
                      <a:pt x="4908550" y="927100"/>
                    </a:lnTo>
                    <a:lnTo>
                      <a:pt x="4832350" y="958852"/>
                    </a:lnTo>
                    <a:lnTo>
                      <a:pt x="4743450" y="939800"/>
                    </a:lnTo>
                    <a:lnTo>
                      <a:pt x="4667250" y="984252"/>
                    </a:lnTo>
                    <a:lnTo>
                      <a:pt x="4552950" y="933452"/>
                    </a:lnTo>
                    <a:lnTo>
                      <a:pt x="4419600" y="1117600"/>
                    </a:lnTo>
                    <a:lnTo>
                      <a:pt x="4222750" y="1104900"/>
                    </a:lnTo>
                    <a:lnTo>
                      <a:pt x="4133850" y="1073148"/>
                    </a:lnTo>
                    <a:lnTo>
                      <a:pt x="4095750" y="1117600"/>
                    </a:lnTo>
                    <a:lnTo>
                      <a:pt x="4000500" y="1092200"/>
                    </a:lnTo>
                    <a:lnTo>
                      <a:pt x="3898900" y="1168400"/>
                    </a:lnTo>
                    <a:lnTo>
                      <a:pt x="3752850" y="1130300"/>
                    </a:lnTo>
                    <a:lnTo>
                      <a:pt x="3663950" y="1263652"/>
                    </a:lnTo>
                    <a:lnTo>
                      <a:pt x="3568700" y="1301748"/>
                    </a:lnTo>
                    <a:lnTo>
                      <a:pt x="3492500" y="1263652"/>
                    </a:lnTo>
                    <a:lnTo>
                      <a:pt x="3390900" y="1416052"/>
                    </a:lnTo>
                    <a:lnTo>
                      <a:pt x="3378200" y="1466852"/>
                    </a:lnTo>
                    <a:lnTo>
                      <a:pt x="3333750" y="1524000"/>
                    </a:lnTo>
                    <a:lnTo>
                      <a:pt x="3333750" y="1593852"/>
                    </a:lnTo>
                    <a:lnTo>
                      <a:pt x="3270250" y="1619252"/>
                    </a:lnTo>
                    <a:lnTo>
                      <a:pt x="3263900" y="1701800"/>
                    </a:lnTo>
                    <a:lnTo>
                      <a:pt x="3219450" y="1765300"/>
                    </a:lnTo>
                    <a:lnTo>
                      <a:pt x="3187700" y="1765300"/>
                    </a:lnTo>
                    <a:lnTo>
                      <a:pt x="3086100" y="1873252"/>
                    </a:lnTo>
                    <a:lnTo>
                      <a:pt x="3117850" y="1930400"/>
                    </a:lnTo>
                    <a:lnTo>
                      <a:pt x="3073400" y="1993900"/>
                    </a:lnTo>
                    <a:lnTo>
                      <a:pt x="3048000" y="2063748"/>
                    </a:lnTo>
                    <a:lnTo>
                      <a:pt x="3079750" y="2120900"/>
                    </a:lnTo>
                    <a:lnTo>
                      <a:pt x="3079750" y="2178052"/>
                    </a:lnTo>
                    <a:lnTo>
                      <a:pt x="2876550" y="2419348"/>
                    </a:lnTo>
                    <a:lnTo>
                      <a:pt x="2736850" y="2470148"/>
                    </a:lnTo>
                    <a:lnTo>
                      <a:pt x="2597150" y="2438400"/>
                    </a:lnTo>
                    <a:lnTo>
                      <a:pt x="2508250" y="2432052"/>
                    </a:lnTo>
                    <a:lnTo>
                      <a:pt x="2432050" y="2413000"/>
                    </a:lnTo>
                    <a:lnTo>
                      <a:pt x="2305050" y="2482852"/>
                    </a:lnTo>
                    <a:lnTo>
                      <a:pt x="2349500" y="2546348"/>
                    </a:lnTo>
                    <a:lnTo>
                      <a:pt x="2387600" y="2717800"/>
                    </a:lnTo>
                    <a:lnTo>
                      <a:pt x="2432050" y="2736852"/>
                    </a:lnTo>
                    <a:lnTo>
                      <a:pt x="2444750" y="2832100"/>
                    </a:lnTo>
                    <a:lnTo>
                      <a:pt x="2527300" y="2857500"/>
                    </a:lnTo>
                    <a:lnTo>
                      <a:pt x="2590800" y="2921000"/>
                    </a:lnTo>
                    <a:lnTo>
                      <a:pt x="2584450" y="3003548"/>
                    </a:lnTo>
                    <a:lnTo>
                      <a:pt x="2400300" y="3111500"/>
                    </a:lnTo>
                    <a:lnTo>
                      <a:pt x="2286000" y="3143252"/>
                    </a:lnTo>
                    <a:lnTo>
                      <a:pt x="2222500" y="3200400"/>
                    </a:lnTo>
                    <a:lnTo>
                      <a:pt x="2209800" y="3289300"/>
                    </a:lnTo>
                    <a:lnTo>
                      <a:pt x="2190750" y="3435348"/>
                    </a:lnTo>
                    <a:lnTo>
                      <a:pt x="2076450" y="3422652"/>
                    </a:lnTo>
                    <a:lnTo>
                      <a:pt x="2076450" y="3479800"/>
                    </a:lnTo>
                    <a:lnTo>
                      <a:pt x="1930400" y="3644900"/>
                    </a:lnTo>
                    <a:lnTo>
                      <a:pt x="1784350" y="3517900"/>
                    </a:lnTo>
                    <a:lnTo>
                      <a:pt x="1752600" y="3498852"/>
                    </a:lnTo>
                    <a:lnTo>
                      <a:pt x="1695450" y="3530600"/>
                    </a:lnTo>
                    <a:lnTo>
                      <a:pt x="1746250" y="3632200"/>
                    </a:lnTo>
                    <a:lnTo>
                      <a:pt x="1739900" y="3651252"/>
                    </a:lnTo>
                    <a:lnTo>
                      <a:pt x="1835150" y="3778252"/>
                    </a:lnTo>
                    <a:lnTo>
                      <a:pt x="1879600" y="3841748"/>
                    </a:lnTo>
                    <a:lnTo>
                      <a:pt x="1854200" y="3956052"/>
                    </a:lnTo>
                    <a:lnTo>
                      <a:pt x="1885950" y="4019548"/>
                    </a:lnTo>
                    <a:lnTo>
                      <a:pt x="1917700" y="4362452"/>
                    </a:lnTo>
                    <a:lnTo>
                      <a:pt x="1841500" y="4375148"/>
                    </a:lnTo>
                    <a:lnTo>
                      <a:pt x="1847066" y="4430816"/>
                    </a:lnTo>
                    <a:lnTo>
                      <a:pt x="1841500" y="4432300"/>
                    </a:lnTo>
                    <a:lnTo>
                      <a:pt x="1644650" y="4483100"/>
                    </a:lnTo>
                    <a:lnTo>
                      <a:pt x="1600200" y="4394200"/>
                    </a:lnTo>
                    <a:lnTo>
                      <a:pt x="1562100" y="4394200"/>
                    </a:lnTo>
                    <a:lnTo>
                      <a:pt x="1492250" y="4375148"/>
                    </a:lnTo>
                    <a:lnTo>
                      <a:pt x="1473200" y="4318000"/>
                    </a:lnTo>
                    <a:lnTo>
                      <a:pt x="1377950" y="4292600"/>
                    </a:lnTo>
                    <a:lnTo>
                      <a:pt x="1377950" y="4184652"/>
                    </a:lnTo>
                    <a:lnTo>
                      <a:pt x="1333500" y="4146548"/>
                    </a:lnTo>
                    <a:lnTo>
                      <a:pt x="1295400" y="4089400"/>
                    </a:lnTo>
                    <a:lnTo>
                      <a:pt x="1282700" y="3886200"/>
                    </a:lnTo>
                    <a:lnTo>
                      <a:pt x="1244600" y="3841748"/>
                    </a:lnTo>
                    <a:lnTo>
                      <a:pt x="1257300" y="3822700"/>
                    </a:lnTo>
                    <a:lnTo>
                      <a:pt x="1257300" y="3740148"/>
                    </a:lnTo>
                    <a:lnTo>
                      <a:pt x="1327150" y="3714748"/>
                    </a:lnTo>
                    <a:lnTo>
                      <a:pt x="1289050" y="3657600"/>
                    </a:lnTo>
                    <a:lnTo>
                      <a:pt x="1225550" y="3638548"/>
                    </a:lnTo>
                    <a:lnTo>
                      <a:pt x="1181100" y="3625852"/>
                    </a:lnTo>
                    <a:lnTo>
                      <a:pt x="1181100" y="3575052"/>
                    </a:lnTo>
                    <a:lnTo>
                      <a:pt x="1219200" y="3530600"/>
                    </a:lnTo>
                    <a:lnTo>
                      <a:pt x="1282700" y="3536948"/>
                    </a:lnTo>
                    <a:lnTo>
                      <a:pt x="1333500" y="3524252"/>
                    </a:lnTo>
                    <a:lnTo>
                      <a:pt x="1352550" y="3473452"/>
                    </a:lnTo>
                    <a:lnTo>
                      <a:pt x="1390650" y="3378200"/>
                    </a:lnTo>
                    <a:lnTo>
                      <a:pt x="1479550" y="3359148"/>
                    </a:lnTo>
                    <a:lnTo>
                      <a:pt x="1473200" y="3321052"/>
                    </a:lnTo>
                    <a:lnTo>
                      <a:pt x="1428750" y="3289300"/>
                    </a:lnTo>
                    <a:lnTo>
                      <a:pt x="1454150" y="3238500"/>
                    </a:lnTo>
                    <a:lnTo>
                      <a:pt x="1371600" y="3200400"/>
                    </a:lnTo>
                    <a:lnTo>
                      <a:pt x="1289050" y="3175000"/>
                    </a:lnTo>
                    <a:lnTo>
                      <a:pt x="1314450" y="3105148"/>
                    </a:lnTo>
                    <a:lnTo>
                      <a:pt x="1377950" y="3086100"/>
                    </a:lnTo>
                    <a:lnTo>
                      <a:pt x="1409700" y="3035300"/>
                    </a:lnTo>
                    <a:lnTo>
                      <a:pt x="1320800" y="2990852"/>
                    </a:lnTo>
                    <a:lnTo>
                      <a:pt x="1276350" y="2997200"/>
                    </a:lnTo>
                    <a:lnTo>
                      <a:pt x="1130300" y="2997200"/>
                    </a:lnTo>
                    <a:lnTo>
                      <a:pt x="1104900" y="3035300"/>
                    </a:lnTo>
                    <a:lnTo>
                      <a:pt x="1054100" y="3028948"/>
                    </a:lnTo>
                    <a:lnTo>
                      <a:pt x="996950" y="2978148"/>
                    </a:lnTo>
                    <a:lnTo>
                      <a:pt x="996950" y="2927348"/>
                    </a:lnTo>
                    <a:lnTo>
                      <a:pt x="1098550" y="2901948"/>
                    </a:lnTo>
                    <a:lnTo>
                      <a:pt x="1098550" y="2819400"/>
                    </a:lnTo>
                    <a:lnTo>
                      <a:pt x="1041400" y="2806700"/>
                    </a:lnTo>
                    <a:lnTo>
                      <a:pt x="1009650" y="2794000"/>
                    </a:lnTo>
                    <a:lnTo>
                      <a:pt x="1028700" y="2743200"/>
                    </a:lnTo>
                    <a:lnTo>
                      <a:pt x="1028700" y="2635252"/>
                    </a:lnTo>
                    <a:lnTo>
                      <a:pt x="1047750" y="2603500"/>
                    </a:lnTo>
                    <a:lnTo>
                      <a:pt x="1073150" y="2501900"/>
                    </a:lnTo>
                    <a:lnTo>
                      <a:pt x="1003300" y="2489200"/>
                    </a:lnTo>
                    <a:lnTo>
                      <a:pt x="895350" y="2425700"/>
                    </a:lnTo>
                    <a:lnTo>
                      <a:pt x="755650" y="2457452"/>
                    </a:lnTo>
                    <a:lnTo>
                      <a:pt x="609600" y="2495548"/>
                    </a:lnTo>
                    <a:lnTo>
                      <a:pt x="508000" y="2597148"/>
                    </a:lnTo>
                    <a:lnTo>
                      <a:pt x="412750" y="2660652"/>
                    </a:lnTo>
                    <a:lnTo>
                      <a:pt x="311150" y="2724148"/>
                    </a:lnTo>
                    <a:lnTo>
                      <a:pt x="273050" y="2806700"/>
                    </a:lnTo>
                    <a:lnTo>
                      <a:pt x="152400" y="2800348"/>
                    </a:lnTo>
                    <a:lnTo>
                      <a:pt x="133350" y="2755900"/>
                    </a:lnTo>
                    <a:lnTo>
                      <a:pt x="0" y="2781300"/>
                    </a:lnTo>
                    <a:lnTo>
                      <a:pt x="222250" y="2635252"/>
                    </a:lnTo>
                    <a:lnTo>
                      <a:pt x="330200" y="2616200"/>
                    </a:lnTo>
                    <a:lnTo>
                      <a:pt x="349250" y="2540000"/>
                    </a:lnTo>
                    <a:lnTo>
                      <a:pt x="419100" y="2540000"/>
                    </a:lnTo>
                    <a:lnTo>
                      <a:pt x="495300" y="2495548"/>
                    </a:lnTo>
                    <a:lnTo>
                      <a:pt x="806450" y="2336800"/>
                    </a:lnTo>
                    <a:lnTo>
                      <a:pt x="1104900" y="2152652"/>
                    </a:lnTo>
                    <a:lnTo>
                      <a:pt x="1301750" y="1885948"/>
                    </a:lnTo>
                    <a:lnTo>
                      <a:pt x="1644650" y="1739900"/>
                    </a:lnTo>
                    <a:lnTo>
                      <a:pt x="1847850" y="1606548"/>
                    </a:lnTo>
                    <a:lnTo>
                      <a:pt x="1924050" y="1447800"/>
                    </a:lnTo>
                    <a:lnTo>
                      <a:pt x="1968500" y="1377948"/>
                    </a:lnTo>
                    <a:lnTo>
                      <a:pt x="1930400" y="1168400"/>
                    </a:lnTo>
                    <a:lnTo>
                      <a:pt x="1974850" y="1054100"/>
                    </a:lnTo>
                    <a:lnTo>
                      <a:pt x="1955800" y="984252"/>
                    </a:lnTo>
                    <a:lnTo>
                      <a:pt x="2006600" y="838200"/>
                    </a:lnTo>
                    <a:lnTo>
                      <a:pt x="2076450" y="850900"/>
                    </a:lnTo>
                    <a:lnTo>
                      <a:pt x="2127250" y="831852"/>
                    </a:lnTo>
                    <a:lnTo>
                      <a:pt x="2165350" y="723900"/>
                    </a:lnTo>
                    <a:lnTo>
                      <a:pt x="2190750" y="488948"/>
                    </a:lnTo>
                    <a:lnTo>
                      <a:pt x="2336800" y="387348"/>
                    </a:lnTo>
                    <a:lnTo>
                      <a:pt x="2387600" y="317500"/>
                    </a:lnTo>
                    <a:lnTo>
                      <a:pt x="2571750" y="273052"/>
                    </a:lnTo>
                    <a:lnTo>
                      <a:pt x="2609850" y="273052"/>
                    </a:lnTo>
                    <a:lnTo>
                      <a:pt x="2635250" y="260348"/>
                    </a:lnTo>
                    <a:lnTo>
                      <a:pt x="2654300" y="139700"/>
                    </a:lnTo>
                    <a:lnTo>
                      <a:pt x="2641600" y="57148"/>
                    </a:lnTo>
                    <a:lnTo>
                      <a:pt x="2724150" y="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003F2B8-9908-7D83-21AD-59B0AB823D29}"/>
                </a:ext>
              </a:extLst>
            </p:cNvPr>
            <p:cNvGrpSpPr/>
            <p:nvPr/>
          </p:nvGrpSpPr>
          <p:grpSpPr>
            <a:xfrm>
              <a:off x="1325892" y="2146207"/>
              <a:ext cx="346965" cy="156435"/>
              <a:chOff x="5559286" y="1975686"/>
              <a:chExt cx="346965" cy="156435"/>
            </a:xfrm>
          </p:grpSpPr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C6D45A94-D1E7-89D3-888B-2E4289C8AB37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14CBE5C0-D35D-99B3-61C0-ACD861B1C495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48869B43-A278-C977-83A1-ACDF66056516}"/>
                  </a:ext>
                </a:extLst>
              </p:cNvPr>
              <p:cNvSpPr/>
              <p:nvPr/>
            </p:nvSpPr>
            <p:spPr>
              <a:xfrm>
                <a:off x="5642798" y="199829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60FFEFB0-7D19-7940-1E78-61926C3F71B1}"/>
                  </a:ext>
                </a:extLst>
              </p:cNvPr>
              <p:cNvSpPr/>
              <p:nvPr/>
            </p:nvSpPr>
            <p:spPr>
              <a:xfrm>
                <a:off x="5833328" y="199829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1EB511FD-2766-AC11-9EE0-B8A391AE45A5}"/>
                </a:ext>
              </a:extLst>
            </p:cNvPr>
            <p:cNvGrpSpPr/>
            <p:nvPr/>
          </p:nvGrpSpPr>
          <p:grpSpPr>
            <a:xfrm>
              <a:off x="2394162" y="1486801"/>
              <a:ext cx="346965" cy="156435"/>
              <a:chOff x="5559286" y="1975686"/>
              <a:chExt cx="346965" cy="156435"/>
            </a:xfrm>
          </p:grpSpPr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679FE992-072C-8CEF-C43E-CE06EFDA1BE3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108FCF06-4637-B040-901F-94BBBE49B6E0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34EFBEBC-762B-7B7B-05E5-D8FC9DBB30D8}"/>
                  </a:ext>
                </a:extLst>
              </p:cNvPr>
              <p:cNvSpPr/>
              <p:nvPr/>
            </p:nvSpPr>
            <p:spPr>
              <a:xfrm>
                <a:off x="5607873" y="202369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CDA04755-DBE9-7EEC-2586-23A8035591E0}"/>
                  </a:ext>
                </a:extLst>
              </p:cNvPr>
              <p:cNvSpPr/>
              <p:nvPr/>
            </p:nvSpPr>
            <p:spPr>
              <a:xfrm>
                <a:off x="5798403" y="202369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EABDC13D-8B6E-14D5-61C2-45FCA4CDDD0D}"/>
                </a:ext>
              </a:extLst>
            </p:cNvPr>
            <p:cNvGrpSpPr/>
            <p:nvPr/>
          </p:nvGrpSpPr>
          <p:grpSpPr>
            <a:xfrm>
              <a:off x="2545092" y="1860457"/>
              <a:ext cx="346965" cy="156435"/>
              <a:chOff x="5559286" y="1975686"/>
              <a:chExt cx="346965" cy="156435"/>
            </a:xfrm>
          </p:grpSpPr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C6874B8D-3BEC-00B9-717D-A8476A82148E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1BA38CB3-FA9D-8813-E4C6-929933B77ADF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03AAEC4B-A2C5-D6DB-3531-E0AE1A7DD9DE}"/>
                  </a:ext>
                </a:extLst>
              </p:cNvPr>
              <p:cNvSpPr/>
              <p:nvPr/>
            </p:nvSpPr>
            <p:spPr>
              <a:xfrm>
                <a:off x="5601523" y="1987973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4A7F4A34-D560-2171-5B5C-D3B8AB4676E3}"/>
                  </a:ext>
                </a:extLst>
              </p:cNvPr>
              <p:cNvSpPr/>
              <p:nvPr/>
            </p:nvSpPr>
            <p:spPr>
              <a:xfrm>
                <a:off x="5792053" y="1987973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FD6AEE8E-4782-FBF1-FD71-B833E16DB683}"/>
              </a:ext>
            </a:extLst>
          </p:cNvPr>
          <p:cNvGrpSpPr/>
          <p:nvPr/>
        </p:nvGrpSpPr>
        <p:grpSpPr>
          <a:xfrm>
            <a:off x="6630174" y="4656392"/>
            <a:ext cx="2552325" cy="1120937"/>
            <a:chOff x="5005709" y="3756945"/>
            <a:chExt cx="2552325" cy="1120937"/>
          </a:xfrm>
        </p:grpSpPr>
        <p:sp>
          <p:nvSpPr>
            <p:cNvPr id="28" name="台形 27">
              <a:extLst>
                <a:ext uri="{FF2B5EF4-FFF2-40B4-BE49-F238E27FC236}">
                  <a16:creationId xmlns:a16="http://schemas.microsoft.com/office/drawing/2014/main" id="{346D9F62-099C-4FBF-70DC-4CCECA107547}"/>
                </a:ext>
              </a:extLst>
            </p:cNvPr>
            <p:cNvSpPr/>
            <p:nvPr/>
          </p:nvSpPr>
          <p:spPr>
            <a:xfrm rot="8100000" flipH="1">
              <a:off x="7359382" y="4339285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1DFE21BF-ACB3-C1F8-6BCC-332A3FE83616}"/>
                </a:ext>
              </a:extLst>
            </p:cNvPr>
            <p:cNvGrpSpPr/>
            <p:nvPr/>
          </p:nvGrpSpPr>
          <p:grpSpPr>
            <a:xfrm>
              <a:off x="6909593" y="4582058"/>
              <a:ext cx="160531" cy="295824"/>
              <a:chOff x="5146675" y="2893474"/>
              <a:chExt cx="276225" cy="577278"/>
            </a:xfrm>
          </p:grpSpPr>
          <p:sp>
            <p:nvSpPr>
              <p:cNvPr id="77" name="台形 76">
                <a:extLst>
                  <a:ext uri="{FF2B5EF4-FFF2-40B4-BE49-F238E27FC236}">
                    <a16:creationId xmlns:a16="http://schemas.microsoft.com/office/drawing/2014/main" id="{583886EE-1A11-093D-3EBB-C0330B1FEF59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台形 77">
                <a:extLst>
                  <a:ext uri="{FF2B5EF4-FFF2-40B4-BE49-F238E27FC236}">
                    <a16:creationId xmlns:a16="http://schemas.microsoft.com/office/drawing/2014/main" id="{E7D1F2AB-16BD-161B-D5F5-3F68C64839EB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27BB4048-F156-BA50-CCBE-D81E77F19753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EEF5284E-61F9-EDA6-ECE9-5129B0837E2F}"/>
                </a:ext>
              </a:extLst>
            </p:cNvPr>
            <p:cNvGrpSpPr/>
            <p:nvPr/>
          </p:nvGrpSpPr>
          <p:grpSpPr>
            <a:xfrm>
              <a:off x="7092950" y="4582058"/>
              <a:ext cx="160531" cy="295824"/>
              <a:chOff x="5146675" y="2893474"/>
              <a:chExt cx="276225" cy="577278"/>
            </a:xfrm>
          </p:grpSpPr>
          <p:sp>
            <p:nvSpPr>
              <p:cNvPr id="74" name="台形 73">
                <a:extLst>
                  <a:ext uri="{FF2B5EF4-FFF2-40B4-BE49-F238E27FC236}">
                    <a16:creationId xmlns:a16="http://schemas.microsoft.com/office/drawing/2014/main" id="{50725DCA-5CC3-5267-ACF0-93E97360EE81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台形 74">
                <a:extLst>
                  <a:ext uri="{FF2B5EF4-FFF2-40B4-BE49-F238E27FC236}">
                    <a16:creationId xmlns:a16="http://schemas.microsoft.com/office/drawing/2014/main" id="{23771723-EB73-4F26-5687-148C8574BF62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00DE1CAF-87BA-9465-7A5D-C1334B2B469A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CED2F5C2-58F7-408C-D611-BFEE5C723699}"/>
                </a:ext>
              </a:extLst>
            </p:cNvPr>
            <p:cNvSpPr/>
            <p:nvPr/>
          </p:nvSpPr>
          <p:spPr>
            <a:xfrm rot="10800000">
              <a:off x="6880224" y="4531806"/>
              <a:ext cx="403225" cy="142874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台形 223">
              <a:extLst>
                <a:ext uri="{FF2B5EF4-FFF2-40B4-BE49-F238E27FC236}">
                  <a16:creationId xmlns:a16="http://schemas.microsoft.com/office/drawing/2014/main" id="{DBCA4F4C-BABA-2888-40C7-8AB0FDE747FD}"/>
                </a:ext>
              </a:extLst>
            </p:cNvPr>
            <p:cNvSpPr/>
            <p:nvPr/>
          </p:nvSpPr>
          <p:spPr>
            <a:xfrm rot="13500000">
              <a:off x="6758777" y="4339284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6DD65877-2C15-C633-B82A-B0C331AE4B28}"/>
                </a:ext>
              </a:extLst>
            </p:cNvPr>
            <p:cNvSpPr/>
            <p:nvPr/>
          </p:nvSpPr>
          <p:spPr>
            <a:xfrm>
              <a:off x="6761627" y="4228759"/>
              <a:ext cx="640370" cy="321469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2731B630-A543-62EE-FF72-6D10F4B76DE7}"/>
                </a:ext>
              </a:extLst>
            </p:cNvPr>
            <p:cNvGrpSpPr/>
            <p:nvPr/>
          </p:nvGrpSpPr>
          <p:grpSpPr>
            <a:xfrm>
              <a:off x="5883859" y="4228759"/>
              <a:ext cx="732515" cy="649123"/>
              <a:chOff x="5445709" y="4203669"/>
              <a:chExt cx="732515" cy="649123"/>
            </a:xfrm>
          </p:grpSpPr>
          <p:sp>
            <p:nvSpPr>
              <p:cNvPr id="296" name="台形 295">
                <a:extLst>
                  <a:ext uri="{FF2B5EF4-FFF2-40B4-BE49-F238E27FC236}">
                    <a16:creationId xmlns:a16="http://schemas.microsoft.com/office/drawing/2014/main" id="{85128042-B4C1-893C-0875-249B98B4EA24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C780B115-0CBF-BDB0-105A-02A68D1C3870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71" name="台形 70">
                  <a:extLst>
                    <a:ext uri="{FF2B5EF4-FFF2-40B4-BE49-F238E27FC236}">
                      <a16:creationId xmlns:a16="http://schemas.microsoft.com/office/drawing/2014/main" id="{93E8F737-5467-B6FA-6C52-F56DFC12D8B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台形 71">
                  <a:extLst>
                    <a:ext uri="{FF2B5EF4-FFF2-40B4-BE49-F238E27FC236}">
                      <a16:creationId xmlns:a16="http://schemas.microsoft.com/office/drawing/2014/main" id="{5B923355-A47C-E64C-E885-D53122F7916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B3B99FC5-6D5D-A488-4C1A-52433EB0EBB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5BB84523-DF30-F211-4AC2-0D0BFA1F25C8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68" name="台形 67">
                  <a:extLst>
                    <a:ext uri="{FF2B5EF4-FFF2-40B4-BE49-F238E27FC236}">
                      <a16:creationId xmlns:a16="http://schemas.microsoft.com/office/drawing/2014/main" id="{21975AC8-42DC-6A01-F0D0-D40CE2D9A1C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台形 68">
                  <a:extLst>
                    <a:ext uri="{FF2B5EF4-FFF2-40B4-BE49-F238E27FC236}">
                      <a16:creationId xmlns:a16="http://schemas.microsoft.com/office/drawing/2014/main" id="{D9851D5B-3EE2-6940-4828-C393D4A9259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ED6B18AA-01A6-F601-DB09-D49D7429F554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F90A863C-469A-CB3E-AF83-1CE72EC38009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台形 65">
                <a:extLst>
                  <a:ext uri="{FF2B5EF4-FFF2-40B4-BE49-F238E27FC236}">
                    <a16:creationId xmlns:a16="http://schemas.microsoft.com/office/drawing/2014/main" id="{B9338796-18C9-BB7A-7245-5A6A1E274D23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EF1C5031-1C48-8ED6-63BE-CAAE35285E22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9289B434-C824-2461-D3EA-BA9E54BE778D}"/>
                </a:ext>
              </a:extLst>
            </p:cNvPr>
            <p:cNvGrpSpPr/>
            <p:nvPr/>
          </p:nvGrpSpPr>
          <p:grpSpPr>
            <a:xfrm>
              <a:off x="5005709" y="4228759"/>
              <a:ext cx="820090" cy="649123"/>
              <a:chOff x="5358134" y="4203669"/>
              <a:chExt cx="820090" cy="649123"/>
            </a:xfrm>
          </p:grpSpPr>
          <p:sp>
            <p:nvSpPr>
              <p:cNvPr id="275" name="台形 274">
                <a:extLst>
                  <a:ext uri="{FF2B5EF4-FFF2-40B4-BE49-F238E27FC236}">
                    <a16:creationId xmlns:a16="http://schemas.microsoft.com/office/drawing/2014/main" id="{D09E37D0-85CF-7362-F24A-01C437572E78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95A98ABB-40D6-F64A-BCAE-2F7B791CE839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92" name="台形 291">
                  <a:extLst>
                    <a:ext uri="{FF2B5EF4-FFF2-40B4-BE49-F238E27FC236}">
                      <a16:creationId xmlns:a16="http://schemas.microsoft.com/office/drawing/2014/main" id="{A783FA03-A867-6685-F74C-0EBF2DCFB59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台形 292">
                  <a:extLst>
                    <a:ext uri="{FF2B5EF4-FFF2-40B4-BE49-F238E27FC236}">
                      <a16:creationId xmlns:a16="http://schemas.microsoft.com/office/drawing/2014/main" id="{1CF54F42-8AB7-C809-04D9-664494D4A3B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6DE0BF55-F54B-AC08-C419-C58DB876E94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64C7D98D-3EA7-1685-83F3-29F3763B3F38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84" name="台形 283">
                  <a:extLst>
                    <a:ext uri="{FF2B5EF4-FFF2-40B4-BE49-F238E27FC236}">
                      <a16:creationId xmlns:a16="http://schemas.microsoft.com/office/drawing/2014/main" id="{6B9F9A95-8E4A-B6AB-6592-48C18BCC6E9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台形 284">
                  <a:extLst>
                    <a:ext uri="{FF2B5EF4-FFF2-40B4-BE49-F238E27FC236}">
                      <a16:creationId xmlns:a16="http://schemas.microsoft.com/office/drawing/2014/main" id="{956240B7-5C85-3CBA-3562-1FB053257249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E75EA790-846E-4B19-5325-57ACABCA8FF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2BE848A7-44E7-B26C-D6F8-77826EEC49A6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台形 278">
                <a:extLst>
                  <a:ext uri="{FF2B5EF4-FFF2-40B4-BE49-F238E27FC236}">
                    <a16:creationId xmlns:a16="http://schemas.microsoft.com/office/drawing/2014/main" id="{39C315A4-B81C-D9BC-8FD3-51D092BA4638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22D67D53-0560-2709-7E3D-9E9F453A9050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610FEE17-76D0-6A59-C96D-83687EDD152C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282" name="四角形: 上の 2 つの角を丸める 281">
                  <a:extLst>
                    <a:ext uri="{FF2B5EF4-FFF2-40B4-BE49-F238E27FC236}">
                      <a16:creationId xmlns:a16="http://schemas.microsoft.com/office/drawing/2014/main" id="{6FC448C1-DDE4-B6CB-96E9-C7188CD5B349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83F025BB-79BC-26CC-CFB2-474E43259B80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7ED42356-AB83-0FC1-AACC-68CBE99A66C5}"/>
                </a:ext>
              </a:extLst>
            </p:cNvPr>
            <p:cNvGrpSpPr/>
            <p:nvPr/>
          </p:nvGrpSpPr>
          <p:grpSpPr>
            <a:xfrm>
              <a:off x="5787996" y="4430615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62" name="四角形: 上の 2 つの角を丸める 261">
                <a:extLst>
                  <a:ext uri="{FF2B5EF4-FFF2-40B4-BE49-F238E27FC236}">
                    <a16:creationId xmlns:a16="http://schemas.microsoft.com/office/drawing/2014/main" id="{FE76281A-27A7-5064-7B7B-F21C0CDAFDCD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214DFDD3-5B6F-9366-1A04-55D49AA94A11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四角形: 上の 2 つの角を丸める 263">
                <a:extLst>
                  <a:ext uri="{FF2B5EF4-FFF2-40B4-BE49-F238E27FC236}">
                    <a16:creationId xmlns:a16="http://schemas.microsoft.com/office/drawing/2014/main" id="{24C0312C-2821-508D-D0FB-75CA4DAC8EE3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65" name="四角形: 上の 2 つの角を丸める 264">
                <a:extLst>
                  <a:ext uri="{FF2B5EF4-FFF2-40B4-BE49-F238E27FC236}">
                    <a16:creationId xmlns:a16="http://schemas.microsoft.com/office/drawing/2014/main" id="{ABFD318D-01AA-467E-9BE6-B860DFF6B9BA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四角形: 上の 2 つの角を丸める 269">
                <a:extLst>
                  <a:ext uri="{FF2B5EF4-FFF2-40B4-BE49-F238E27FC236}">
                    <a16:creationId xmlns:a16="http://schemas.microsoft.com/office/drawing/2014/main" id="{2BFE56C2-4E26-C907-005E-54178ADCA6DB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四角形: 上の 2 つの角を丸める 270">
                <a:extLst>
                  <a:ext uri="{FF2B5EF4-FFF2-40B4-BE49-F238E27FC236}">
                    <a16:creationId xmlns:a16="http://schemas.microsoft.com/office/drawing/2014/main" id="{3BF2624B-E6AC-C100-5BB4-6DA412A92ED3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四角形: 上の 2 つの角を丸める 272">
                <a:extLst>
                  <a:ext uri="{FF2B5EF4-FFF2-40B4-BE49-F238E27FC236}">
                    <a16:creationId xmlns:a16="http://schemas.microsoft.com/office/drawing/2014/main" id="{91516976-8561-6548-D40C-F2293F3195C9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12C94729-8747-9A3A-BCB3-D7F67AD17A71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965EE3BE-8540-8531-13E6-C0F4840BBFB5}"/>
                </a:ext>
              </a:extLst>
            </p:cNvPr>
            <p:cNvGrpSpPr/>
            <p:nvPr/>
          </p:nvGrpSpPr>
          <p:grpSpPr>
            <a:xfrm>
              <a:off x="6581746" y="4430615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54" name="四角形: 上の 2 つの角を丸める 253">
                <a:extLst>
                  <a:ext uri="{FF2B5EF4-FFF2-40B4-BE49-F238E27FC236}">
                    <a16:creationId xmlns:a16="http://schemas.microsoft.com/office/drawing/2014/main" id="{37A5DFB4-72FB-8C85-97C3-72FD9490D2C6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F467105D-BF9B-1588-DA9D-2EC6AC6170EF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四角形: 上の 2 つの角を丸める 255">
                <a:extLst>
                  <a:ext uri="{FF2B5EF4-FFF2-40B4-BE49-F238E27FC236}">
                    <a16:creationId xmlns:a16="http://schemas.microsoft.com/office/drawing/2014/main" id="{9278F840-F373-2292-922D-75586DBD347A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57" name="四角形: 上の 2 つの角を丸める 256">
                <a:extLst>
                  <a:ext uri="{FF2B5EF4-FFF2-40B4-BE49-F238E27FC236}">
                    <a16:creationId xmlns:a16="http://schemas.microsoft.com/office/drawing/2014/main" id="{F74198E6-8E3F-9C6A-934D-0E817CBA9E5C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四角形: 上の 2 つの角を丸める 257">
                <a:extLst>
                  <a:ext uri="{FF2B5EF4-FFF2-40B4-BE49-F238E27FC236}">
                    <a16:creationId xmlns:a16="http://schemas.microsoft.com/office/drawing/2014/main" id="{2925CED9-B6B9-33D9-748D-A940C1787009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四角形: 上の 2 つの角を丸める 258">
                <a:extLst>
                  <a:ext uri="{FF2B5EF4-FFF2-40B4-BE49-F238E27FC236}">
                    <a16:creationId xmlns:a16="http://schemas.microsoft.com/office/drawing/2014/main" id="{8F00BC4F-ACCF-CB13-1DBE-C7400DCE00BB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四角形: 上の 2 つの角を丸める 259">
                <a:extLst>
                  <a:ext uri="{FF2B5EF4-FFF2-40B4-BE49-F238E27FC236}">
                    <a16:creationId xmlns:a16="http://schemas.microsoft.com/office/drawing/2014/main" id="{50D3089E-78BC-4D0C-A959-968DF08D48BC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四角形: 上の 2 つの角を丸める 260">
                <a:extLst>
                  <a:ext uri="{FF2B5EF4-FFF2-40B4-BE49-F238E27FC236}">
                    <a16:creationId xmlns:a16="http://schemas.microsoft.com/office/drawing/2014/main" id="{9F437052-0170-1A5C-5503-0C9C93606E48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83E1E226-BF89-B097-0CF4-4012332923AB}"/>
                </a:ext>
              </a:extLst>
            </p:cNvPr>
            <p:cNvGrpSpPr/>
            <p:nvPr/>
          </p:nvGrpSpPr>
          <p:grpSpPr>
            <a:xfrm>
              <a:off x="7361906" y="4452208"/>
              <a:ext cx="196128" cy="185649"/>
              <a:chOff x="8095331" y="5472437"/>
              <a:chExt cx="196128" cy="185649"/>
            </a:xfrm>
          </p:grpSpPr>
          <p:sp>
            <p:nvSpPr>
              <p:cNvPr id="252" name="四角形: 上の 2 つの角を丸める 251">
                <a:extLst>
                  <a:ext uri="{FF2B5EF4-FFF2-40B4-BE49-F238E27FC236}">
                    <a16:creationId xmlns:a16="http://schemas.microsoft.com/office/drawing/2014/main" id="{37343F05-8DBB-1789-16C3-C4FE012D6B46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DC5A4143-90BB-C1A3-50B0-84F329483E58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91349670-623E-9812-89A8-BE56FE7DEFD6}"/>
                </a:ext>
              </a:extLst>
            </p:cNvPr>
            <p:cNvGrpSpPr/>
            <p:nvPr/>
          </p:nvGrpSpPr>
          <p:grpSpPr>
            <a:xfrm>
              <a:off x="5233802" y="3756945"/>
              <a:ext cx="527424" cy="527424"/>
              <a:chOff x="5209989" y="3310357"/>
              <a:chExt cx="527424" cy="527424"/>
            </a:xfrm>
          </p:grpSpPr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23E6FCF2-750D-81D3-5D2E-2B6896168143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8" name="テキスト ボックス 247">
                <a:extLst>
                  <a:ext uri="{FF2B5EF4-FFF2-40B4-BE49-F238E27FC236}">
                    <a16:creationId xmlns:a16="http://schemas.microsoft.com/office/drawing/2014/main" id="{A9B7B64B-7E6D-8F2F-376E-02F083FC4E70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　媛</a:t>
                </a:r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C8EC588D-76A7-B4A1-6286-A37D34FC8B51}"/>
                </a:ext>
              </a:extLst>
            </p:cNvPr>
            <p:cNvGrpSpPr/>
            <p:nvPr/>
          </p:nvGrpSpPr>
          <p:grpSpPr>
            <a:xfrm>
              <a:off x="6024377" y="3756945"/>
              <a:ext cx="527424" cy="527424"/>
              <a:chOff x="5209989" y="3310357"/>
              <a:chExt cx="527424" cy="527424"/>
            </a:xfrm>
          </p:grpSpPr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B2C16EAB-6FF6-AE00-B3BF-D7F1F9B5C200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6" name="テキスト ボックス 245">
                <a:extLst>
                  <a:ext uri="{FF2B5EF4-FFF2-40B4-BE49-F238E27FC236}">
                    <a16:creationId xmlns:a16="http://schemas.microsoft.com/office/drawing/2014/main" id="{CC994EFA-9133-DE77-3459-5800DB3838BD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　川</a:t>
                </a:r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0DCCF922-7EC5-0D2A-CAAF-2EBD6C6A7202}"/>
                </a:ext>
              </a:extLst>
            </p:cNvPr>
            <p:cNvGrpSpPr/>
            <p:nvPr/>
          </p:nvGrpSpPr>
          <p:grpSpPr>
            <a:xfrm>
              <a:off x="6802569" y="3756945"/>
              <a:ext cx="527424" cy="527424"/>
              <a:chOff x="5209989" y="3310357"/>
              <a:chExt cx="527424" cy="527424"/>
            </a:xfrm>
          </p:grpSpPr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7FEE3166-A6A1-674D-7572-A98F3913597A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4" name="テキスト ボックス 243">
                <a:extLst>
                  <a:ext uri="{FF2B5EF4-FFF2-40B4-BE49-F238E27FC236}">
                    <a16:creationId xmlns:a16="http://schemas.microsoft.com/office/drawing/2014/main" id="{27177E9C-5F9F-E210-F6C1-247468B157F2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徳　島</a:t>
                </a:r>
              </a:p>
            </p:txBody>
          </p:sp>
        </p:grpSp>
      </p:grpSp>
      <p:grpSp>
        <p:nvGrpSpPr>
          <p:cNvPr id="783" name="グループ化 782">
            <a:extLst>
              <a:ext uri="{FF2B5EF4-FFF2-40B4-BE49-F238E27FC236}">
                <a16:creationId xmlns:a16="http://schemas.microsoft.com/office/drawing/2014/main" id="{E317A8EB-7447-A43C-8D31-A883E91E6C84}"/>
              </a:ext>
            </a:extLst>
          </p:cNvPr>
          <p:cNvGrpSpPr/>
          <p:nvPr/>
        </p:nvGrpSpPr>
        <p:grpSpPr>
          <a:xfrm>
            <a:off x="3616740" y="1222268"/>
            <a:ext cx="2613706" cy="1398516"/>
            <a:chOff x="3616740" y="1222268"/>
            <a:chExt cx="2613706" cy="1398516"/>
          </a:xfrm>
        </p:grpSpPr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EBAF68CF-E394-D0A6-CDF4-DF4B1EA8972D}"/>
                </a:ext>
              </a:extLst>
            </p:cNvPr>
            <p:cNvSpPr/>
            <p:nvPr/>
          </p:nvSpPr>
          <p:spPr>
            <a:xfrm>
              <a:off x="5225279" y="1643385"/>
              <a:ext cx="1005167" cy="783002"/>
            </a:xfrm>
            <a:custGeom>
              <a:avLst/>
              <a:gdLst>
                <a:gd name="connsiteX0" fmla="*/ 2832482 w 3276982"/>
                <a:gd name="connsiteY0" fmla="*/ 0 h 2552700"/>
                <a:gd name="connsiteX1" fmla="*/ 2845182 w 3276982"/>
                <a:gd name="connsiteY1" fmla="*/ 50800 h 2552700"/>
                <a:gd name="connsiteX2" fmla="*/ 2832482 w 3276982"/>
                <a:gd name="connsiteY2" fmla="*/ 120652 h 2552700"/>
                <a:gd name="connsiteX3" fmla="*/ 2826132 w 3276982"/>
                <a:gd name="connsiteY3" fmla="*/ 158748 h 2552700"/>
                <a:gd name="connsiteX4" fmla="*/ 2857882 w 3276982"/>
                <a:gd name="connsiteY4" fmla="*/ 209548 h 2552700"/>
                <a:gd name="connsiteX5" fmla="*/ 2953132 w 3276982"/>
                <a:gd name="connsiteY5" fmla="*/ 241300 h 2552700"/>
                <a:gd name="connsiteX6" fmla="*/ 2953132 w 3276982"/>
                <a:gd name="connsiteY6" fmla="*/ 323852 h 2552700"/>
                <a:gd name="connsiteX7" fmla="*/ 2915032 w 3276982"/>
                <a:gd name="connsiteY7" fmla="*/ 361948 h 2552700"/>
                <a:gd name="connsiteX8" fmla="*/ 2921382 w 3276982"/>
                <a:gd name="connsiteY8" fmla="*/ 393700 h 2552700"/>
                <a:gd name="connsiteX9" fmla="*/ 2864232 w 3276982"/>
                <a:gd name="connsiteY9" fmla="*/ 482600 h 2552700"/>
                <a:gd name="connsiteX10" fmla="*/ 2826132 w 3276982"/>
                <a:gd name="connsiteY10" fmla="*/ 736600 h 2552700"/>
                <a:gd name="connsiteX11" fmla="*/ 2832482 w 3276982"/>
                <a:gd name="connsiteY11" fmla="*/ 838200 h 2552700"/>
                <a:gd name="connsiteX12" fmla="*/ 2832482 w 3276982"/>
                <a:gd name="connsiteY12" fmla="*/ 882652 h 2552700"/>
                <a:gd name="connsiteX13" fmla="*/ 2883282 w 3276982"/>
                <a:gd name="connsiteY13" fmla="*/ 914400 h 2552700"/>
                <a:gd name="connsiteX14" fmla="*/ 2927732 w 3276982"/>
                <a:gd name="connsiteY14" fmla="*/ 914400 h 2552700"/>
                <a:gd name="connsiteX15" fmla="*/ 2972182 w 3276982"/>
                <a:gd name="connsiteY15" fmla="*/ 869948 h 2552700"/>
                <a:gd name="connsiteX16" fmla="*/ 3035682 w 3276982"/>
                <a:gd name="connsiteY16" fmla="*/ 1035052 h 2552700"/>
                <a:gd name="connsiteX17" fmla="*/ 3162682 w 3276982"/>
                <a:gd name="connsiteY17" fmla="*/ 1098548 h 2552700"/>
                <a:gd name="connsiteX18" fmla="*/ 3175382 w 3276982"/>
                <a:gd name="connsiteY18" fmla="*/ 1200148 h 2552700"/>
                <a:gd name="connsiteX19" fmla="*/ 3143632 w 3276982"/>
                <a:gd name="connsiteY19" fmla="*/ 1250948 h 2552700"/>
                <a:gd name="connsiteX20" fmla="*/ 3061082 w 3276982"/>
                <a:gd name="connsiteY20" fmla="*/ 1327148 h 2552700"/>
                <a:gd name="connsiteX21" fmla="*/ 3048382 w 3276982"/>
                <a:gd name="connsiteY21" fmla="*/ 1346200 h 2552700"/>
                <a:gd name="connsiteX22" fmla="*/ 3048382 w 3276982"/>
                <a:gd name="connsiteY22" fmla="*/ 1390652 h 2552700"/>
                <a:gd name="connsiteX23" fmla="*/ 3067432 w 3276982"/>
                <a:gd name="connsiteY23" fmla="*/ 1416052 h 2552700"/>
                <a:gd name="connsiteX24" fmla="*/ 3029332 w 3276982"/>
                <a:gd name="connsiteY24" fmla="*/ 1485900 h 2552700"/>
                <a:gd name="connsiteX25" fmla="*/ 3162682 w 3276982"/>
                <a:gd name="connsiteY25" fmla="*/ 1492252 h 2552700"/>
                <a:gd name="connsiteX26" fmla="*/ 3156332 w 3276982"/>
                <a:gd name="connsiteY26" fmla="*/ 1530348 h 2552700"/>
                <a:gd name="connsiteX27" fmla="*/ 3276982 w 3276982"/>
                <a:gd name="connsiteY27" fmla="*/ 1517652 h 2552700"/>
                <a:gd name="connsiteX28" fmla="*/ 3276982 w 3276982"/>
                <a:gd name="connsiteY28" fmla="*/ 1568452 h 2552700"/>
                <a:gd name="connsiteX29" fmla="*/ 2972182 w 3276982"/>
                <a:gd name="connsiteY29" fmla="*/ 1714500 h 2552700"/>
                <a:gd name="connsiteX30" fmla="*/ 2895982 w 3276982"/>
                <a:gd name="connsiteY30" fmla="*/ 1714500 h 2552700"/>
                <a:gd name="connsiteX31" fmla="*/ 2851532 w 3276982"/>
                <a:gd name="connsiteY31" fmla="*/ 1784348 h 2552700"/>
                <a:gd name="connsiteX32" fmla="*/ 2794382 w 3276982"/>
                <a:gd name="connsiteY32" fmla="*/ 1758948 h 2552700"/>
                <a:gd name="connsiteX33" fmla="*/ 2788032 w 3276982"/>
                <a:gd name="connsiteY33" fmla="*/ 1835148 h 2552700"/>
                <a:gd name="connsiteX34" fmla="*/ 2762632 w 3276982"/>
                <a:gd name="connsiteY34" fmla="*/ 1866900 h 2552700"/>
                <a:gd name="connsiteX35" fmla="*/ 2705482 w 3276982"/>
                <a:gd name="connsiteY35" fmla="*/ 1854200 h 2552700"/>
                <a:gd name="connsiteX36" fmla="*/ 2699132 w 3276982"/>
                <a:gd name="connsiteY36" fmla="*/ 1917700 h 2552700"/>
                <a:gd name="connsiteX37" fmla="*/ 2591182 w 3276982"/>
                <a:gd name="connsiteY37" fmla="*/ 2019300 h 2552700"/>
                <a:gd name="connsiteX38" fmla="*/ 2457832 w 3276982"/>
                <a:gd name="connsiteY38" fmla="*/ 2082800 h 2552700"/>
                <a:gd name="connsiteX39" fmla="*/ 2318132 w 3276982"/>
                <a:gd name="connsiteY39" fmla="*/ 2171700 h 2552700"/>
                <a:gd name="connsiteX40" fmla="*/ 2210182 w 3276982"/>
                <a:gd name="connsiteY40" fmla="*/ 2190748 h 2552700"/>
                <a:gd name="connsiteX41" fmla="*/ 2121282 w 3276982"/>
                <a:gd name="connsiteY41" fmla="*/ 2266948 h 2552700"/>
                <a:gd name="connsiteX42" fmla="*/ 2203832 w 3276982"/>
                <a:gd name="connsiteY42" fmla="*/ 2292348 h 2552700"/>
                <a:gd name="connsiteX43" fmla="*/ 2140332 w 3276982"/>
                <a:gd name="connsiteY43" fmla="*/ 2368548 h 2552700"/>
                <a:gd name="connsiteX44" fmla="*/ 2133982 w 3276982"/>
                <a:gd name="connsiteY44" fmla="*/ 2451100 h 2552700"/>
                <a:gd name="connsiteX45" fmla="*/ 2026032 w 3276982"/>
                <a:gd name="connsiteY45" fmla="*/ 2457452 h 2552700"/>
                <a:gd name="connsiteX46" fmla="*/ 1981582 w 3276982"/>
                <a:gd name="connsiteY46" fmla="*/ 2463800 h 2552700"/>
                <a:gd name="connsiteX47" fmla="*/ 1975692 w 3276982"/>
                <a:gd name="connsiteY47" fmla="*/ 2540368 h 2552700"/>
                <a:gd name="connsiteX48" fmla="*/ 1778382 w 3276982"/>
                <a:gd name="connsiteY48" fmla="*/ 2552700 h 2552700"/>
                <a:gd name="connsiteX49" fmla="*/ 1708532 w 3276982"/>
                <a:gd name="connsiteY49" fmla="*/ 2495548 h 2552700"/>
                <a:gd name="connsiteX50" fmla="*/ 1638682 w 3276982"/>
                <a:gd name="connsiteY50" fmla="*/ 2495548 h 2552700"/>
                <a:gd name="connsiteX51" fmla="*/ 1556132 w 3276982"/>
                <a:gd name="connsiteY51" fmla="*/ 2343148 h 2552700"/>
                <a:gd name="connsiteX52" fmla="*/ 1511682 w 3276982"/>
                <a:gd name="connsiteY52" fmla="*/ 2330452 h 2552700"/>
                <a:gd name="connsiteX53" fmla="*/ 1498982 w 3276982"/>
                <a:gd name="connsiteY53" fmla="*/ 2279652 h 2552700"/>
                <a:gd name="connsiteX54" fmla="*/ 1587882 w 3276982"/>
                <a:gd name="connsiteY54" fmla="*/ 2209800 h 2552700"/>
                <a:gd name="connsiteX55" fmla="*/ 1543432 w 3276982"/>
                <a:gd name="connsiteY55" fmla="*/ 2159000 h 2552700"/>
                <a:gd name="connsiteX56" fmla="*/ 1543432 w 3276982"/>
                <a:gd name="connsiteY56" fmla="*/ 2089148 h 2552700"/>
                <a:gd name="connsiteX57" fmla="*/ 1410082 w 3276982"/>
                <a:gd name="connsiteY57" fmla="*/ 2038348 h 2552700"/>
                <a:gd name="connsiteX58" fmla="*/ 1200532 w 3276982"/>
                <a:gd name="connsiteY58" fmla="*/ 2038348 h 2552700"/>
                <a:gd name="connsiteX59" fmla="*/ 1225932 w 3276982"/>
                <a:gd name="connsiteY59" fmla="*/ 1949452 h 2552700"/>
                <a:gd name="connsiteX60" fmla="*/ 1187832 w 3276982"/>
                <a:gd name="connsiteY60" fmla="*/ 1682748 h 2552700"/>
                <a:gd name="connsiteX61" fmla="*/ 1130682 w 3276982"/>
                <a:gd name="connsiteY61" fmla="*/ 1638300 h 2552700"/>
                <a:gd name="connsiteX62" fmla="*/ 1130682 w 3276982"/>
                <a:gd name="connsiteY62" fmla="*/ 1543052 h 2552700"/>
                <a:gd name="connsiteX63" fmla="*/ 1060832 w 3276982"/>
                <a:gd name="connsiteY63" fmla="*/ 1555748 h 2552700"/>
                <a:gd name="connsiteX64" fmla="*/ 1016382 w 3276982"/>
                <a:gd name="connsiteY64" fmla="*/ 1562100 h 2552700"/>
                <a:gd name="connsiteX65" fmla="*/ 984632 w 3276982"/>
                <a:gd name="connsiteY65" fmla="*/ 1498600 h 2552700"/>
                <a:gd name="connsiteX66" fmla="*/ 908432 w 3276982"/>
                <a:gd name="connsiteY66" fmla="*/ 1524000 h 2552700"/>
                <a:gd name="connsiteX67" fmla="*/ 902082 w 3276982"/>
                <a:gd name="connsiteY67" fmla="*/ 1581148 h 2552700"/>
                <a:gd name="connsiteX68" fmla="*/ 825882 w 3276982"/>
                <a:gd name="connsiteY68" fmla="*/ 1657348 h 2552700"/>
                <a:gd name="connsiteX69" fmla="*/ 654432 w 3276982"/>
                <a:gd name="connsiteY69" fmla="*/ 1625600 h 2552700"/>
                <a:gd name="connsiteX70" fmla="*/ 521082 w 3276982"/>
                <a:gd name="connsiteY70" fmla="*/ 1498600 h 2552700"/>
                <a:gd name="connsiteX71" fmla="*/ 444882 w 3276982"/>
                <a:gd name="connsiteY71" fmla="*/ 1511300 h 2552700"/>
                <a:gd name="connsiteX72" fmla="*/ 387732 w 3276982"/>
                <a:gd name="connsiteY72" fmla="*/ 1504948 h 2552700"/>
                <a:gd name="connsiteX73" fmla="*/ 305182 w 3276982"/>
                <a:gd name="connsiteY73" fmla="*/ 1504948 h 2552700"/>
                <a:gd name="connsiteX74" fmla="*/ 190882 w 3276982"/>
                <a:gd name="connsiteY74" fmla="*/ 1466852 h 2552700"/>
                <a:gd name="connsiteX75" fmla="*/ 89282 w 3276982"/>
                <a:gd name="connsiteY75" fmla="*/ 1454148 h 2552700"/>
                <a:gd name="connsiteX76" fmla="*/ 38482 w 3276982"/>
                <a:gd name="connsiteY76" fmla="*/ 1397000 h 2552700"/>
                <a:gd name="connsiteX77" fmla="*/ 0 w 3276982"/>
                <a:gd name="connsiteY77" fmla="*/ 1342028 h 2552700"/>
                <a:gd name="connsiteX78" fmla="*/ 382 w 3276982"/>
                <a:gd name="connsiteY78" fmla="*/ 1339852 h 2552700"/>
                <a:gd name="connsiteX79" fmla="*/ 19432 w 3276982"/>
                <a:gd name="connsiteY79" fmla="*/ 1295400 h 2552700"/>
                <a:gd name="connsiteX80" fmla="*/ 82932 w 3276982"/>
                <a:gd name="connsiteY80" fmla="*/ 1244600 h 2552700"/>
                <a:gd name="connsiteX81" fmla="*/ 57532 w 3276982"/>
                <a:gd name="connsiteY81" fmla="*/ 1200148 h 2552700"/>
                <a:gd name="connsiteX82" fmla="*/ 82932 w 3276982"/>
                <a:gd name="connsiteY82" fmla="*/ 1117600 h 2552700"/>
                <a:gd name="connsiteX83" fmla="*/ 57532 w 3276982"/>
                <a:gd name="connsiteY83" fmla="*/ 1054100 h 2552700"/>
                <a:gd name="connsiteX84" fmla="*/ 32132 w 3276982"/>
                <a:gd name="connsiteY84" fmla="*/ 965200 h 2552700"/>
                <a:gd name="connsiteX85" fmla="*/ 82932 w 3276982"/>
                <a:gd name="connsiteY85" fmla="*/ 857252 h 2552700"/>
                <a:gd name="connsiteX86" fmla="*/ 165482 w 3276982"/>
                <a:gd name="connsiteY86" fmla="*/ 838200 h 2552700"/>
                <a:gd name="connsiteX87" fmla="*/ 165482 w 3276982"/>
                <a:gd name="connsiteY87" fmla="*/ 762000 h 2552700"/>
                <a:gd name="connsiteX88" fmla="*/ 222632 w 3276982"/>
                <a:gd name="connsiteY88" fmla="*/ 698500 h 2552700"/>
                <a:gd name="connsiteX89" fmla="*/ 324232 w 3276982"/>
                <a:gd name="connsiteY89" fmla="*/ 628652 h 2552700"/>
                <a:gd name="connsiteX90" fmla="*/ 400432 w 3276982"/>
                <a:gd name="connsiteY90" fmla="*/ 660400 h 2552700"/>
                <a:gd name="connsiteX91" fmla="*/ 457582 w 3276982"/>
                <a:gd name="connsiteY91" fmla="*/ 641348 h 2552700"/>
                <a:gd name="connsiteX92" fmla="*/ 470282 w 3276982"/>
                <a:gd name="connsiteY92" fmla="*/ 596900 h 2552700"/>
                <a:gd name="connsiteX93" fmla="*/ 495682 w 3276982"/>
                <a:gd name="connsiteY93" fmla="*/ 552452 h 2552700"/>
                <a:gd name="connsiteX94" fmla="*/ 571882 w 3276982"/>
                <a:gd name="connsiteY94" fmla="*/ 533400 h 2552700"/>
                <a:gd name="connsiteX95" fmla="*/ 660782 w 3276982"/>
                <a:gd name="connsiteY95" fmla="*/ 514348 h 2552700"/>
                <a:gd name="connsiteX96" fmla="*/ 705232 w 3276982"/>
                <a:gd name="connsiteY96" fmla="*/ 520700 h 2552700"/>
                <a:gd name="connsiteX97" fmla="*/ 825882 w 3276982"/>
                <a:gd name="connsiteY97" fmla="*/ 482600 h 2552700"/>
                <a:gd name="connsiteX98" fmla="*/ 870332 w 3276982"/>
                <a:gd name="connsiteY98" fmla="*/ 596900 h 2552700"/>
                <a:gd name="connsiteX99" fmla="*/ 959232 w 3276982"/>
                <a:gd name="connsiteY99" fmla="*/ 628652 h 2552700"/>
                <a:gd name="connsiteX100" fmla="*/ 1048132 w 3276982"/>
                <a:gd name="connsiteY100" fmla="*/ 628652 h 2552700"/>
                <a:gd name="connsiteX101" fmla="*/ 1092582 w 3276982"/>
                <a:gd name="connsiteY101" fmla="*/ 596900 h 2552700"/>
                <a:gd name="connsiteX102" fmla="*/ 1168782 w 3276982"/>
                <a:gd name="connsiteY102" fmla="*/ 482600 h 2552700"/>
                <a:gd name="connsiteX103" fmla="*/ 1264032 w 3276982"/>
                <a:gd name="connsiteY103" fmla="*/ 482600 h 2552700"/>
                <a:gd name="connsiteX104" fmla="*/ 1371982 w 3276982"/>
                <a:gd name="connsiteY104" fmla="*/ 469900 h 2552700"/>
                <a:gd name="connsiteX105" fmla="*/ 1422782 w 3276982"/>
                <a:gd name="connsiteY105" fmla="*/ 450852 h 2552700"/>
                <a:gd name="connsiteX106" fmla="*/ 1454532 w 3276982"/>
                <a:gd name="connsiteY106" fmla="*/ 381000 h 2552700"/>
                <a:gd name="connsiteX107" fmla="*/ 1486282 w 3276982"/>
                <a:gd name="connsiteY107" fmla="*/ 279400 h 2552700"/>
                <a:gd name="connsiteX108" fmla="*/ 1638682 w 3276982"/>
                <a:gd name="connsiteY108" fmla="*/ 266700 h 2552700"/>
                <a:gd name="connsiteX109" fmla="*/ 1708532 w 3276982"/>
                <a:gd name="connsiteY109" fmla="*/ 247652 h 2552700"/>
                <a:gd name="connsiteX110" fmla="*/ 1841882 w 3276982"/>
                <a:gd name="connsiteY110" fmla="*/ 228600 h 2552700"/>
                <a:gd name="connsiteX111" fmla="*/ 1930782 w 3276982"/>
                <a:gd name="connsiteY111" fmla="*/ 254000 h 2552700"/>
                <a:gd name="connsiteX112" fmla="*/ 1975232 w 3276982"/>
                <a:gd name="connsiteY112" fmla="*/ 266700 h 2552700"/>
                <a:gd name="connsiteX113" fmla="*/ 2026032 w 3276982"/>
                <a:gd name="connsiteY113" fmla="*/ 254000 h 2552700"/>
                <a:gd name="connsiteX114" fmla="*/ 2070482 w 3276982"/>
                <a:gd name="connsiteY114" fmla="*/ 273052 h 2552700"/>
                <a:gd name="connsiteX115" fmla="*/ 2089532 w 3276982"/>
                <a:gd name="connsiteY115" fmla="*/ 228600 h 2552700"/>
                <a:gd name="connsiteX116" fmla="*/ 2248282 w 3276982"/>
                <a:gd name="connsiteY116" fmla="*/ 304800 h 2552700"/>
                <a:gd name="connsiteX117" fmla="*/ 2305432 w 3276982"/>
                <a:gd name="connsiteY117" fmla="*/ 317500 h 2552700"/>
                <a:gd name="connsiteX118" fmla="*/ 2349882 w 3276982"/>
                <a:gd name="connsiteY118" fmla="*/ 273052 h 2552700"/>
                <a:gd name="connsiteX119" fmla="*/ 2343532 w 3276982"/>
                <a:gd name="connsiteY119" fmla="*/ 228600 h 2552700"/>
                <a:gd name="connsiteX120" fmla="*/ 2375282 w 3276982"/>
                <a:gd name="connsiteY120" fmla="*/ 146052 h 2552700"/>
                <a:gd name="connsiteX121" fmla="*/ 2502282 w 3276982"/>
                <a:gd name="connsiteY121" fmla="*/ 120652 h 2552700"/>
                <a:gd name="connsiteX122" fmla="*/ 2546732 w 3276982"/>
                <a:gd name="connsiteY122" fmla="*/ 76200 h 2552700"/>
                <a:gd name="connsiteX123" fmla="*/ 2635632 w 3276982"/>
                <a:gd name="connsiteY123" fmla="*/ 63500 h 2552700"/>
                <a:gd name="connsiteX124" fmla="*/ 2705482 w 3276982"/>
                <a:gd name="connsiteY124" fmla="*/ 63500 h 2552700"/>
                <a:gd name="connsiteX125" fmla="*/ 2756282 w 3276982"/>
                <a:gd name="connsiteY125" fmla="*/ 107948 h 2552700"/>
                <a:gd name="connsiteX126" fmla="*/ 2781682 w 3276982"/>
                <a:gd name="connsiteY126" fmla="*/ 63500 h 2552700"/>
                <a:gd name="connsiteX127" fmla="*/ 2781682 w 3276982"/>
                <a:gd name="connsiteY127" fmla="*/ 12700 h 25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276982" h="2552700">
                  <a:moveTo>
                    <a:pt x="2832482" y="0"/>
                  </a:moveTo>
                  <a:lnTo>
                    <a:pt x="2845182" y="50800"/>
                  </a:lnTo>
                  <a:lnTo>
                    <a:pt x="2832482" y="120652"/>
                  </a:lnTo>
                  <a:lnTo>
                    <a:pt x="2826132" y="158748"/>
                  </a:lnTo>
                  <a:lnTo>
                    <a:pt x="2857882" y="209548"/>
                  </a:lnTo>
                  <a:lnTo>
                    <a:pt x="2953132" y="241300"/>
                  </a:lnTo>
                  <a:lnTo>
                    <a:pt x="2953132" y="323852"/>
                  </a:lnTo>
                  <a:lnTo>
                    <a:pt x="2915032" y="361948"/>
                  </a:lnTo>
                  <a:lnTo>
                    <a:pt x="2921382" y="393700"/>
                  </a:lnTo>
                  <a:lnTo>
                    <a:pt x="2864232" y="482600"/>
                  </a:lnTo>
                  <a:lnTo>
                    <a:pt x="2826132" y="736600"/>
                  </a:lnTo>
                  <a:lnTo>
                    <a:pt x="2832482" y="838200"/>
                  </a:lnTo>
                  <a:lnTo>
                    <a:pt x="2832482" y="882652"/>
                  </a:lnTo>
                  <a:lnTo>
                    <a:pt x="2883282" y="914400"/>
                  </a:lnTo>
                  <a:lnTo>
                    <a:pt x="2927732" y="914400"/>
                  </a:lnTo>
                  <a:lnTo>
                    <a:pt x="2972182" y="869948"/>
                  </a:lnTo>
                  <a:lnTo>
                    <a:pt x="3035682" y="1035052"/>
                  </a:lnTo>
                  <a:lnTo>
                    <a:pt x="3162682" y="1098548"/>
                  </a:lnTo>
                  <a:lnTo>
                    <a:pt x="3175382" y="1200148"/>
                  </a:lnTo>
                  <a:lnTo>
                    <a:pt x="3143632" y="1250948"/>
                  </a:lnTo>
                  <a:lnTo>
                    <a:pt x="3061082" y="1327148"/>
                  </a:lnTo>
                  <a:lnTo>
                    <a:pt x="3048382" y="1346200"/>
                  </a:lnTo>
                  <a:lnTo>
                    <a:pt x="3048382" y="1390652"/>
                  </a:lnTo>
                  <a:lnTo>
                    <a:pt x="3067432" y="1416052"/>
                  </a:lnTo>
                  <a:lnTo>
                    <a:pt x="3029332" y="1485900"/>
                  </a:lnTo>
                  <a:lnTo>
                    <a:pt x="3162682" y="1492252"/>
                  </a:lnTo>
                  <a:lnTo>
                    <a:pt x="3156332" y="1530348"/>
                  </a:lnTo>
                  <a:lnTo>
                    <a:pt x="3276982" y="1517652"/>
                  </a:lnTo>
                  <a:lnTo>
                    <a:pt x="3276982" y="1568452"/>
                  </a:lnTo>
                  <a:lnTo>
                    <a:pt x="2972182" y="1714500"/>
                  </a:lnTo>
                  <a:lnTo>
                    <a:pt x="2895982" y="1714500"/>
                  </a:lnTo>
                  <a:lnTo>
                    <a:pt x="2851532" y="1784348"/>
                  </a:lnTo>
                  <a:lnTo>
                    <a:pt x="2794382" y="1758948"/>
                  </a:lnTo>
                  <a:lnTo>
                    <a:pt x="2788032" y="1835148"/>
                  </a:lnTo>
                  <a:lnTo>
                    <a:pt x="2762632" y="1866900"/>
                  </a:lnTo>
                  <a:lnTo>
                    <a:pt x="2705482" y="1854200"/>
                  </a:lnTo>
                  <a:lnTo>
                    <a:pt x="2699132" y="1917700"/>
                  </a:lnTo>
                  <a:lnTo>
                    <a:pt x="2591182" y="2019300"/>
                  </a:lnTo>
                  <a:lnTo>
                    <a:pt x="2457832" y="2082800"/>
                  </a:lnTo>
                  <a:lnTo>
                    <a:pt x="2318132" y="2171700"/>
                  </a:lnTo>
                  <a:lnTo>
                    <a:pt x="2210182" y="2190748"/>
                  </a:lnTo>
                  <a:lnTo>
                    <a:pt x="2121282" y="2266948"/>
                  </a:lnTo>
                  <a:lnTo>
                    <a:pt x="2203832" y="2292348"/>
                  </a:lnTo>
                  <a:lnTo>
                    <a:pt x="2140332" y="2368548"/>
                  </a:lnTo>
                  <a:lnTo>
                    <a:pt x="2133982" y="2451100"/>
                  </a:lnTo>
                  <a:lnTo>
                    <a:pt x="2026032" y="2457452"/>
                  </a:lnTo>
                  <a:lnTo>
                    <a:pt x="1981582" y="2463800"/>
                  </a:lnTo>
                  <a:lnTo>
                    <a:pt x="1975692" y="2540368"/>
                  </a:lnTo>
                  <a:lnTo>
                    <a:pt x="1778382" y="2552700"/>
                  </a:lnTo>
                  <a:lnTo>
                    <a:pt x="1708532" y="2495548"/>
                  </a:lnTo>
                  <a:lnTo>
                    <a:pt x="1638682" y="2495548"/>
                  </a:lnTo>
                  <a:lnTo>
                    <a:pt x="1556132" y="2343148"/>
                  </a:lnTo>
                  <a:lnTo>
                    <a:pt x="1511682" y="2330452"/>
                  </a:lnTo>
                  <a:lnTo>
                    <a:pt x="1498982" y="2279652"/>
                  </a:lnTo>
                  <a:lnTo>
                    <a:pt x="1587882" y="2209800"/>
                  </a:lnTo>
                  <a:lnTo>
                    <a:pt x="1543432" y="2159000"/>
                  </a:lnTo>
                  <a:lnTo>
                    <a:pt x="1543432" y="2089148"/>
                  </a:lnTo>
                  <a:lnTo>
                    <a:pt x="1410082" y="2038348"/>
                  </a:lnTo>
                  <a:lnTo>
                    <a:pt x="1200532" y="2038348"/>
                  </a:lnTo>
                  <a:lnTo>
                    <a:pt x="1225932" y="1949452"/>
                  </a:lnTo>
                  <a:lnTo>
                    <a:pt x="1187832" y="1682748"/>
                  </a:lnTo>
                  <a:lnTo>
                    <a:pt x="1130682" y="1638300"/>
                  </a:lnTo>
                  <a:lnTo>
                    <a:pt x="1130682" y="1543052"/>
                  </a:lnTo>
                  <a:lnTo>
                    <a:pt x="1060832" y="1555748"/>
                  </a:lnTo>
                  <a:lnTo>
                    <a:pt x="1016382" y="1562100"/>
                  </a:lnTo>
                  <a:lnTo>
                    <a:pt x="984632" y="1498600"/>
                  </a:lnTo>
                  <a:lnTo>
                    <a:pt x="908432" y="1524000"/>
                  </a:lnTo>
                  <a:lnTo>
                    <a:pt x="902082" y="1581148"/>
                  </a:lnTo>
                  <a:lnTo>
                    <a:pt x="825882" y="1657348"/>
                  </a:lnTo>
                  <a:lnTo>
                    <a:pt x="654432" y="1625600"/>
                  </a:lnTo>
                  <a:lnTo>
                    <a:pt x="521082" y="1498600"/>
                  </a:lnTo>
                  <a:lnTo>
                    <a:pt x="444882" y="1511300"/>
                  </a:lnTo>
                  <a:lnTo>
                    <a:pt x="387732" y="1504948"/>
                  </a:lnTo>
                  <a:lnTo>
                    <a:pt x="305182" y="1504948"/>
                  </a:lnTo>
                  <a:lnTo>
                    <a:pt x="190882" y="1466852"/>
                  </a:lnTo>
                  <a:lnTo>
                    <a:pt x="89282" y="1454148"/>
                  </a:lnTo>
                  <a:lnTo>
                    <a:pt x="38482" y="1397000"/>
                  </a:lnTo>
                  <a:lnTo>
                    <a:pt x="0" y="1342028"/>
                  </a:lnTo>
                  <a:lnTo>
                    <a:pt x="382" y="1339852"/>
                  </a:lnTo>
                  <a:lnTo>
                    <a:pt x="19432" y="1295400"/>
                  </a:lnTo>
                  <a:lnTo>
                    <a:pt x="82932" y="1244600"/>
                  </a:lnTo>
                  <a:lnTo>
                    <a:pt x="57532" y="1200148"/>
                  </a:lnTo>
                  <a:lnTo>
                    <a:pt x="82932" y="1117600"/>
                  </a:lnTo>
                  <a:lnTo>
                    <a:pt x="57532" y="1054100"/>
                  </a:lnTo>
                  <a:lnTo>
                    <a:pt x="32132" y="965200"/>
                  </a:lnTo>
                  <a:lnTo>
                    <a:pt x="82932" y="857252"/>
                  </a:lnTo>
                  <a:lnTo>
                    <a:pt x="165482" y="838200"/>
                  </a:lnTo>
                  <a:lnTo>
                    <a:pt x="165482" y="762000"/>
                  </a:lnTo>
                  <a:lnTo>
                    <a:pt x="222632" y="698500"/>
                  </a:lnTo>
                  <a:lnTo>
                    <a:pt x="324232" y="628652"/>
                  </a:lnTo>
                  <a:lnTo>
                    <a:pt x="400432" y="660400"/>
                  </a:lnTo>
                  <a:lnTo>
                    <a:pt x="457582" y="641348"/>
                  </a:lnTo>
                  <a:lnTo>
                    <a:pt x="470282" y="596900"/>
                  </a:lnTo>
                  <a:lnTo>
                    <a:pt x="495682" y="552452"/>
                  </a:lnTo>
                  <a:lnTo>
                    <a:pt x="571882" y="533400"/>
                  </a:lnTo>
                  <a:lnTo>
                    <a:pt x="660782" y="514348"/>
                  </a:lnTo>
                  <a:lnTo>
                    <a:pt x="705232" y="520700"/>
                  </a:lnTo>
                  <a:lnTo>
                    <a:pt x="825882" y="482600"/>
                  </a:lnTo>
                  <a:lnTo>
                    <a:pt x="870332" y="596900"/>
                  </a:lnTo>
                  <a:lnTo>
                    <a:pt x="959232" y="628652"/>
                  </a:lnTo>
                  <a:lnTo>
                    <a:pt x="1048132" y="628652"/>
                  </a:lnTo>
                  <a:lnTo>
                    <a:pt x="1092582" y="596900"/>
                  </a:lnTo>
                  <a:lnTo>
                    <a:pt x="1168782" y="482600"/>
                  </a:lnTo>
                  <a:lnTo>
                    <a:pt x="1264032" y="482600"/>
                  </a:lnTo>
                  <a:lnTo>
                    <a:pt x="1371982" y="469900"/>
                  </a:lnTo>
                  <a:lnTo>
                    <a:pt x="1422782" y="450852"/>
                  </a:lnTo>
                  <a:lnTo>
                    <a:pt x="1454532" y="381000"/>
                  </a:lnTo>
                  <a:lnTo>
                    <a:pt x="1486282" y="279400"/>
                  </a:lnTo>
                  <a:lnTo>
                    <a:pt x="1638682" y="266700"/>
                  </a:lnTo>
                  <a:lnTo>
                    <a:pt x="1708532" y="247652"/>
                  </a:lnTo>
                  <a:lnTo>
                    <a:pt x="1841882" y="228600"/>
                  </a:lnTo>
                  <a:lnTo>
                    <a:pt x="1930782" y="254000"/>
                  </a:lnTo>
                  <a:lnTo>
                    <a:pt x="1975232" y="266700"/>
                  </a:lnTo>
                  <a:lnTo>
                    <a:pt x="2026032" y="254000"/>
                  </a:lnTo>
                  <a:lnTo>
                    <a:pt x="2070482" y="273052"/>
                  </a:lnTo>
                  <a:lnTo>
                    <a:pt x="2089532" y="228600"/>
                  </a:lnTo>
                  <a:lnTo>
                    <a:pt x="2248282" y="304800"/>
                  </a:lnTo>
                  <a:lnTo>
                    <a:pt x="2305432" y="317500"/>
                  </a:lnTo>
                  <a:lnTo>
                    <a:pt x="2349882" y="273052"/>
                  </a:lnTo>
                  <a:lnTo>
                    <a:pt x="2343532" y="228600"/>
                  </a:lnTo>
                  <a:lnTo>
                    <a:pt x="2375282" y="146052"/>
                  </a:lnTo>
                  <a:lnTo>
                    <a:pt x="2502282" y="120652"/>
                  </a:lnTo>
                  <a:lnTo>
                    <a:pt x="2546732" y="76200"/>
                  </a:lnTo>
                  <a:lnTo>
                    <a:pt x="2635632" y="63500"/>
                  </a:lnTo>
                  <a:lnTo>
                    <a:pt x="2705482" y="63500"/>
                  </a:lnTo>
                  <a:lnTo>
                    <a:pt x="2756282" y="107948"/>
                  </a:lnTo>
                  <a:lnTo>
                    <a:pt x="2781682" y="63500"/>
                  </a:lnTo>
                  <a:lnTo>
                    <a:pt x="2781682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F7F0619A-BCC0-8393-A9E0-D0958435468A}"/>
                </a:ext>
              </a:extLst>
            </p:cNvPr>
            <p:cNvSpPr/>
            <p:nvPr/>
          </p:nvSpPr>
          <p:spPr>
            <a:xfrm>
              <a:off x="4542445" y="2177092"/>
              <a:ext cx="821109" cy="443692"/>
            </a:xfrm>
            <a:custGeom>
              <a:avLst/>
              <a:gdLst>
                <a:gd name="connsiteX0" fmla="*/ 1714500 w 2676928"/>
                <a:gd name="connsiteY0" fmla="*/ 0 h 1446502"/>
                <a:gd name="connsiteX1" fmla="*/ 1828800 w 2676928"/>
                <a:gd name="connsiteY1" fmla="*/ 82550 h 1446502"/>
                <a:gd name="connsiteX2" fmla="*/ 1809750 w 2676928"/>
                <a:gd name="connsiteY2" fmla="*/ 158750 h 1446502"/>
                <a:gd name="connsiteX3" fmla="*/ 1790700 w 2676928"/>
                <a:gd name="connsiteY3" fmla="*/ 203200 h 1446502"/>
                <a:gd name="connsiteX4" fmla="*/ 1803400 w 2676928"/>
                <a:gd name="connsiteY4" fmla="*/ 260350 h 1446502"/>
                <a:gd name="connsiteX5" fmla="*/ 1835150 w 2676928"/>
                <a:gd name="connsiteY5" fmla="*/ 279400 h 1446502"/>
                <a:gd name="connsiteX6" fmla="*/ 1898650 w 2676928"/>
                <a:gd name="connsiteY6" fmla="*/ 279400 h 1446502"/>
                <a:gd name="connsiteX7" fmla="*/ 1924050 w 2676928"/>
                <a:gd name="connsiteY7" fmla="*/ 209550 h 1446502"/>
                <a:gd name="connsiteX8" fmla="*/ 1962150 w 2676928"/>
                <a:gd name="connsiteY8" fmla="*/ 209550 h 1446502"/>
                <a:gd name="connsiteX9" fmla="*/ 2025650 w 2676928"/>
                <a:gd name="connsiteY9" fmla="*/ 241300 h 1446502"/>
                <a:gd name="connsiteX10" fmla="*/ 2089150 w 2676928"/>
                <a:gd name="connsiteY10" fmla="*/ 203200 h 1446502"/>
                <a:gd name="connsiteX11" fmla="*/ 2127250 w 2676928"/>
                <a:gd name="connsiteY11" fmla="*/ 228600 h 1446502"/>
                <a:gd name="connsiteX12" fmla="*/ 2120900 w 2676928"/>
                <a:gd name="connsiteY12" fmla="*/ 330198 h 1446502"/>
                <a:gd name="connsiteX13" fmla="*/ 2082800 w 2676928"/>
                <a:gd name="connsiteY13" fmla="*/ 361950 h 1446502"/>
                <a:gd name="connsiteX14" fmla="*/ 2114550 w 2676928"/>
                <a:gd name="connsiteY14" fmla="*/ 419102 h 1446502"/>
                <a:gd name="connsiteX15" fmla="*/ 2152650 w 2676928"/>
                <a:gd name="connsiteY15" fmla="*/ 431798 h 1446502"/>
                <a:gd name="connsiteX16" fmla="*/ 2184400 w 2676928"/>
                <a:gd name="connsiteY16" fmla="*/ 457198 h 1446502"/>
                <a:gd name="connsiteX17" fmla="*/ 2266950 w 2676928"/>
                <a:gd name="connsiteY17" fmla="*/ 469902 h 1446502"/>
                <a:gd name="connsiteX18" fmla="*/ 2374900 w 2676928"/>
                <a:gd name="connsiteY18" fmla="*/ 571502 h 1446502"/>
                <a:gd name="connsiteX19" fmla="*/ 2438400 w 2676928"/>
                <a:gd name="connsiteY19" fmla="*/ 565150 h 1446502"/>
                <a:gd name="connsiteX20" fmla="*/ 2501900 w 2676928"/>
                <a:gd name="connsiteY20" fmla="*/ 533398 h 1446502"/>
                <a:gd name="connsiteX21" fmla="*/ 2533650 w 2676928"/>
                <a:gd name="connsiteY21" fmla="*/ 641350 h 1446502"/>
                <a:gd name="connsiteX22" fmla="*/ 2565400 w 2676928"/>
                <a:gd name="connsiteY22" fmla="*/ 685798 h 1446502"/>
                <a:gd name="connsiteX23" fmla="*/ 2676928 w 2676928"/>
                <a:gd name="connsiteY23" fmla="*/ 731106 h 1446502"/>
                <a:gd name="connsiteX24" fmla="*/ 2647950 w 2676928"/>
                <a:gd name="connsiteY24" fmla="*/ 806450 h 1446502"/>
                <a:gd name="connsiteX25" fmla="*/ 2654300 w 2676928"/>
                <a:gd name="connsiteY25" fmla="*/ 850902 h 1446502"/>
                <a:gd name="connsiteX26" fmla="*/ 2609850 w 2676928"/>
                <a:gd name="connsiteY26" fmla="*/ 895350 h 1446502"/>
                <a:gd name="connsiteX27" fmla="*/ 2552700 w 2676928"/>
                <a:gd name="connsiteY27" fmla="*/ 882650 h 1446502"/>
                <a:gd name="connsiteX28" fmla="*/ 2393950 w 2676928"/>
                <a:gd name="connsiteY28" fmla="*/ 806450 h 1446502"/>
                <a:gd name="connsiteX29" fmla="*/ 2374900 w 2676928"/>
                <a:gd name="connsiteY29" fmla="*/ 850902 h 1446502"/>
                <a:gd name="connsiteX30" fmla="*/ 2330450 w 2676928"/>
                <a:gd name="connsiteY30" fmla="*/ 831850 h 1446502"/>
                <a:gd name="connsiteX31" fmla="*/ 2279650 w 2676928"/>
                <a:gd name="connsiteY31" fmla="*/ 844550 h 1446502"/>
                <a:gd name="connsiteX32" fmla="*/ 2235200 w 2676928"/>
                <a:gd name="connsiteY32" fmla="*/ 831850 h 1446502"/>
                <a:gd name="connsiteX33" fmla="*/ 2146300 w 2676928"/>
                <a:gd name="connsiteY33" fmla="*/ 806450 h 1446502"/>
                <a:gd name="connsiteX34" fmla="*/ 2012950 w 2676928"/>
                <a:gd name="connsiteY34" fmla="*/ 825502 h 1446502"/>
                <a:gd name="connsiteX35" fmla="*/ 1943100 w 2676928"/>
                <a:gd name="connsiteY35" fmla="*/ 844550 h 1446502"/>
                <a:gd name="connsiteX36" fmla="*/ 1790700 w 2676928"/>
                <a:gd name="connsiteY36" fmla="*/ 857250 h 1446502"/>
                <a:gd name="connsiteX37" fmla="*/ 1758950 w 2676928"/>
                <a:gd name="connsiteY37" fmla="*/ 958850 h 1446502"/>
                <a:gd name="connsiteX38" fmla="*/ 1727200 w 2676928"/>
                <a:gd name="connsiteY38" fmla="*/ 1028702 h 1446502"/>
                <a:gd name="connsiteX39" fmla="*/ 1676400 w 2676928"/>
                <a:gd name="connsiteY39" fmla="*/ 1047750 h 1446502"/>
                <a:gd name="connsiteX40" fmla="*/ 1568450 w 2676928"/>
                <a:gd name="connsiteY40" fmla="*/ 1060450 h 1446502"/>
                <a:gd name="connsiteX41" fmla="*/ 1473200 w 2676928"/>
                <a:gd name="connsiteY41" fmla="*/ 1060450 h 1446502"/>
                <a:gd name="connsiteX42" fmla="*/ 1397000 w 2676928"/>
                <a:gd name="connsiteY42" fmla="*/ 1174750 h 1446502"/>
                <a:gd name="connsiteX43" fmla="*/ 1352550 w 2676928"/>
                <a:gd name="connsiteY43" fmla="*/ 1206502 h 1446502"/>
                <a:gd name="connsiteX44" fmla="*/ 1263650 w 2676928"/>
                <a:gd name="connsiteY44" fmla="*/ 1206502 h 1446502"/>
                <a:gd name="connsiteX45" fmla="*/ 1174750 w 2676928"/>
                <a:gd name="connsiteY45" fmla="*/ 1174750 h 1446502"/>
                <a:gd name="connsiteX46" fmla="*/ 1130300 w 2676928"/>
                <a:gd name="connsiteY46" fmla="*/ 1060450 h 1446502"/>
                <a:gd name="connsiteX47" fmla="*/ 1009650 w 2676928"/>
                <a:gd name="connsiteY47" fmla="*/ 1098550 h 1446502"/>
                <a:gd name="connsiteX48" fmla="*/ 965200 w 2676928"/>
                <a:gd name="connsiteY48" fmla="*/ 1092198 h 1446502"/>
                <a:gd name="connsiteX49" fmla="*/ 876300 w 2676928"/>
                <a:gd name="connsiteY49" fmla="*/ 1111250 h 1446502"/>
                <a:gd name="connsiteX50" fmla="*/ 800100 w 2676928"/>
                <a:gd name="connsiteY50" fmla="*/ 1130302 h 1446502"/>
                <a:gd name="connsiteX51" fmla="*/ 774700 w 2676928"/>
                <a:gd name="connsiteY51" fmla="*/ 1174750 h 1446502"/>
                <a:gd name="connsiteX52" fmla="*/ 762000 w 2676928"/>
                <a:gd name="connsiteY52" fmla="*/ 1219198 h 1446502"/>
                <a:gd name="connsiteX53" fmla="*/ 704850 w 2676928"/>
                <a:gd name="connsiteY53" fmla="*/ 1238250 h 1446502"/>
                <a:gd name="connsiteX54" fmla="*/ 628650 w 2676928"/>
                <a:gd name="connsiteY54" fmla="*/ 1206502 h 1446502"/>
                <a:gd name="connsiteX55" fmla="*/ 527050 w 2676928"/>
                <a:gd name="connsiteY55" fmla="*/ 1276350 h 1446502"/>
                <a:gd name="connsiteX56" fmla="*/ 469900 w 2676928"/>
                <a:gd name="connsiteY56" fmla="*/ 1339850 h 1446502"/>
                <a:gd name="connsiteX57" fmla="*/ 469900 w 2676928"/>
                <a:gd name="connsiteY57" fmla="*/ 1416050 h 1446502"/>
                <a:gd name="connsiteX58" fmla="*/ 387350 w 2676928"/>
                <a:gd name="connsiteY58" fmla="*/ 1435102 h 1446502"/>
                <a:gd name="connsiteX59" fmla="*/ 381986 w 2676928"/>
                <a:gd name="connsiteY59" fmla="*/ 1446502 h 1446502"/>
                <a:gd name="connsiteX60" fmla="*/ 311150 w 2676928"/>
                <a:gd name="connsiteY60" fmla="*/ 1377950 h 1446502"/>
                <a:gd name="connsiteX61" fmla="*/ 234950 w 2676928"/>
                <a:gd name="connsiteY61" fmla="*/ 1403350 h 1446502"/>
                <a:gd name="connsiteX62" fmla="*/ 222250 w 2676928"/>
                <a:gd name="connsiteY62" fmla="*/ 1377950 h 1446502"/>
                <a:gd name="connsiteX63" fmla="*/ 171450 w 2676928"/>
                <a:gd name="connsiteY63" fmla="*/ 1371598 h 1446502"/>
                <a:gd name="connsiteX64" fmla="*/ 127000 w 2676928"/>
                <a:gd name="connsiteY64" fmla="*/ 1339850 h 1446502"/>
                <a:gd name="connsiteX65" fmla="*/ 190500 w 2676928"/>
                <a:gd name="connsiteY65" fmla="*/ 1282702 h 1446502"/>
                <a:gd name="connsiteX66" fmla="*/ 209550 w 2676928"/>
                <a:gd name="connsiteY66" fmla="*/ 1073150 h 1446502"/>
                <a:gd name="connsiteX67" fmla="*/ 190500 w 2676928"/>
                <a:gd name="connsiteY67" fmla="*/ 1035050 h 1446502"/>
                <a:gd name="connsiteX68" fmla="*/ 222250 w 2676928"/>
                <a:gd name="connsiteY68" fmla="*/ 965198 h 1446502"/>
                <a:gd name="connsiteX69" fmla="*/ 254000 w 2676928"/>
                <a:gd name="connsiteY69" fmla="*/ 781050 h 1446502"/>
                <a:gd name="connsiteX70" fmla="*/ 215900 w 2676928"/>
                <a:gd name="connsiteY70" fmla="*/ 736598 h 1446502"/>
                <a:gd name="connsiteX71" fmla="*/ 107950 w 2676928"/>
                <a:gd name="connsiteY71" fmla="*/ 628650 h 1446502"/>
                <a:gd name="connsiteX72" fmla="*/ 0 w 2676928"/>
                <a:gd name="connsiteY72" fmla="*/ 533398 h 1446502"/>
                <a:gd name="connsiteX73" fmla="*/ 82550 w 2676928"/>
                <a:gd name="connsiteY73" fmla="*/ 539750 h 1446502"/>
                <a:gd name="connsiteX74" fmla="*/ 139700 w 2676928"/>
                <a:gd name="connsiteY74" fmla="*/ 571502 h 1446502"/>
                <a:gd name="connsiteX75" fmla="*/ 222250 w 2676928"/>
                <a:gd name="connsiteY75" fmla="*/ 609598 h 1446502"/>
                <a:gd name="connsiteX76" fmla="*/ 298450 w 2676928"/>
                <a:gd name="connsiteY76" fmla="*/ 603250 h 1446502"/>
                <a:gd name="connsiteX77" fmla="*/ 406400 w 2676928"/>
                <a:gd name="connsiteY77" fmla="*/ 615950 h 1446502"/>
                <a:gd name="connsiteX78" fmla="*/ 431800 w 2676928"/>
                <a:gd name="connsiteY78" fmla="*/ 615950 h 1446502"/>
                <a:gd name="connsiteX79" fmla="*/ 571500 w 2676928"/>
                <a:gd name="connsiteY79" fmla="*/ 457198 h 1446502"/>
                <a:gd name="connsiteX80" fmla="*/ 666750 w 2676928"/>
                <a:gd name="connsiteY80" fmla="*/ 393702 h 1446502"/>
                <a:gd name="connsiteX81" fmla="*/ 774700 w 2676928"/>
                <a:gd name="connsiteY81" fmla="*/ 304798 h 1446502"/>
                <a:gd name="connsiteX82" fmla="*/ 863600 w 2676928"/>
                <a:gd name="connsiteY82" fmla="*/ 285750 h 1446502"/>
                <a:gd name="connsiteX83" fmla="*/ 990600 w 2676928"/>
                <a:gd name="connsiteY83" fmla="*/ 184150 h 1446502"/>
                <a:gd name="connsiteX84" fmla="*/ 1009650 w 2676928"/>
                <a:gd name="connsiteY84" fmla="*/ 146050 h 1446502"/>
                <a:gd name="connsiteX85" fmla="*/ 984250 w 2676928"/>
                <a:gd name="connsiteY85" fmla="*/ 88900 h 1446502"/>
                <a:gd name="connsiteX86" fmla="*/ 1079500 w 2676928"/>
                <a:gd name="connsiteY86" fmla="*/ 88900 h 1446502"/>
                <a:gd name="connsiteX87" fmla="*/ 1149350 w 2676928"/>
                <a:gd name="connsiteY87" fmla="*/ 76200 h 1446502"/>
                <a:gd name="connsiteX88" fmla="*/ 1276350 w 2676928"/>
                <a:gd name="connsiteY88" fmla="*/ 146050 h 1446502"/>
                <a:gd name="connsiteX89" fmla="*/ 1327150 w 2676928"/>
                <a:gd name="connsiteY89" fmla="*/ 165100 h 1446502"/>
                <a:gd name="connsiteX90" fmla="*/ 1492250 w 2676928"/>
                <a:gd name="connsiteY90" fmla="*/ 184150 h 1446502"/>
                <a:gd name="connsiteX91" fmla="*/ 1638300 w 2676928"/>
                <a:gd name="connsiteY91" fmla="*/ 165100 h 1446502"/>
                <a:gd name="connsiteX92" fmla="*/ 1606550 w 2676928"/>
                <a:gd name="connsiteY92" fmla="*/ 120650 h 1446502"/>
                <a:gd name="connsiteX93" fmla="*/ 1663700 w 2676928"/>
                <a:gd name="connsiteY93" fmla="*/ 101600 h 1446502"/>
                <a:gd name="connsiteX94" fmla="*/ 1695450 w 2676928"/>
                <a:gd name="connsiteY94" fmla="*/ 82550 h 1446502"/>
                <a:gd name="connsiteX95" fmla="*/ 1695450 w 2676928"/>
                <a:gd name="connsiteY95" fmla="*/ 31750 h 144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676928" h="1446502">
                  <a:moveTo>
                    <a:pt x="1714500" y="0"/>
                  </a:moveTo>
                  <a:lnTo>
                    <a:pt x="1828800" y="82550"/>
                  </a:lnTo>
                  <a:lnTo>
                    <a:pt x="1809750" y="158750"/>
                  </a:lnTo>
                  <a:lnTo>
                    <a:pt x="1790700" y="203200"/>
                  </a:lnTo>
                  <a:lnTo>
                    <a:pt x="1803400" y="260350"/>
                  </a:lnTo>
                  <a:lnTo>
                    <a:pt x="1835150" y="279400"/>
                  </a:lnTo>
                  <a:lnTo>
                    <a:pt x="1898650" y="279400"/>
                  </a:lnTo>
                  <a:lnTo>
                    <a:pt x="1924050" y="209550"/>
                  </a:lnTo>
                  <a:lnTo>
                    <a:pt x="1962150" y="209550"/>
                  </a:lnTo>
                  <a:lnTo>
                    <a:pt x="2025650" y="241300"/>
                  </a:lnTo>
                  <a:lnTo>
                    <a:pt x="2089150" y="203200"/>
                  </a:lnTo>
                  <a:lnTo>
                    <a:pt x="2127250" y="228600"/>
                  </a:lnTo>
                  <a:lnTo>
                    <a:pt x="2120900" y="330198"/>
                  </a:lnTo>
                  <a:lnTo>
                    <a:pt x="2082800" y="361950"/>
                  </a:lnTo>
                  <a:lnTo>
                    <a:pt x="2114550" y="419102"/>
                  </a:lnTo>
                  <a:lnTo>
                    <a:pt x="2152650" y="431798"/>
                  </a:lnTo>
                  <a:lnTo>
                    <a:pt x="2184400" y="457198"/>
                  </a:lnTo>
                  <a:lnTo>
                    <a:pt x="2266950" y="469902"/>
                  </a:lnTo>
                  <a:lnTo>
                    <a:pt x="2374900" y="571502"/>
                  </a:lnTo>
                  <a:lnTo>
                    <a:pt x="2438400" y="565150"/>
                  </a:lnTo>
                  <a:lnTo>
                    <a:pt x="2501900" y="533398"/>
                  </a:lnTo>
                  <a:lnTo>
                    <a:pt x="2533650" y="641350"/>
                  </a:lnTo>
                  <a:lnTo>
                    <a:pt x="2565400" y="685798"/>
                  </a:lnTo>
                  <a:lnTo>
                    <a:pt x="2676928" y="731106"/>
                  </a:lnTo>
                  <a:lnTo>
                    <a:pt x="2647950" y="806450"/>
                  </a:lnTo>
                  <a:lnTo>
                    <a:pt x="2654300" y="850902"/>
                  </a:lnTo>
                  <a:lnTo>
                    <a:pt x="2609850" y="895350"/>
                  </a:lnTo>
                  <a:lnTo>
                    <a:pt x="2552700" y="882650"/>
                  </a:lnTo>
                  <a:lnTo>
                    <a:pt x="2393950" y="806450"/>
                  </a:lnTo>
                  <a:lnTo>
                    <a:pt x="2374900" y="850902"/>
                  </a:lnTo>
                  <a:lnTo>
                    <a:pt x="2330450" y="831850"/>
                  </a:lnTo>
                  <a:lnTo>
                    <a:pt x="2279650" y="844550"/>
                  </a:lnTo>
                  <a:lnTo>
                    <a:pt x="2235200" y="831850"/>
                  </a:lnTo>
                  <a:lnTo>
                    <a:pt x="2146300" y="806450"/>
                  </a:lnTo>
                  <a:lnTo>
                    <a:pt x="2012950" y="825502"/>
                  </a:lnTo>
                  <a:lnTo>
                    <a:pt x="1943100" y="844550"/>
                  </a:lnTo>
                  <a:lnTo>
                    <a:pt x="1790700" y="857250"/>
                  </a:lnTo>
                  <a:lnTo>
                    <a:pt x="1758950" y="958850"/>
                  </a:lnTo>
                  <a:lnTo>
                    <a:pt x="1727200" y="1028702"/>
                  </a:lnTo>
                  <a:lnTo>
                    <a:pt x="1676400" y="1047750"/>
                  </a:lnTo>
                  <a:lnTo>
                    <a:pt x="1568450" y="1060450"/>
                  </a:lnTo>
                  <a:lnTo>
                    <a:pt x="1473200" y="1060450"/>
                  </a:lnTo>
                  <a:lnTo>
                    <a:pt x="1397000" y="1174750"/>
                  </a:lnTo>
                  <a:lnTo>
                    <a:pt x="1352550" y="1206502"/>
                  </a:lnTo>
                  <a:lnTo>
                    <a:pt x="1263650" y="1206502"/>
                  </a:lnTo>
                  <a:lnTo>
                    <a:pt x="1174750" y="1174750"/>
                  </a:lnTo>
                  <a:lnTo>
                    <a:pt x="1130300" y="1060450"/>
                  </a:lnTo>
                  <a:lnTo>
                    <a:pt x="1009650" y="1098550"/>
                  </a:lnTo>
                  <a:lnTo>
                    <a:pt x="965200" y="1092198"/>
                  </a:lnTo>
                  <a:lnTo>
                    <a:pt x="876300" y="1111250"/>
                  </a:lnTo>
                  <a:lnTo>
                    <a:pt x="800100" y="1130302"/>
                  </a:lnTo>
                  <a:lnTo>
                    <a:pt x="774700" y="1174750"/>
                  </a:lnTo>
                  <a:lnTo>
                    <a:pt x="762000" y="1219198"/>
                  </a:lnTo>
                  <a:lnTo>
                    <a:pt x="704850" y="1238250"/>
                  </a:lnTo>
                  <a:lnTo>
                    <a:pt x="628650" y="1206502"/>
                  </a:lnTo>
                  <a:lnTo>
                    <a:pt x="527050" y="1276350"/>
                  </a:lnTo>
                  <a:lnTo>
                    <a:pt x="469900" y="1339850"/>
                  </a:lnTo>
                  <a:lnTo>
                    <a:pt x="469900" y="1416050"/>
                  </a:lnTo>
                  <a:lnTo>
                    <a:pt x="387350" y="1435102"/>
                  </a:lnTo>
                  <a:lnTo>
                    <a:pt x="381986" y="1446502"/>
                  </a:lnTo>
                  <a:lnTo>
                    <a:pt x="311150" y="1377950"/>
                  </a:lnTo>
                  <a:lnTo>
                    <a:pt x="234950" y="1403350"/>
                  </a:lnTo>
                  <a:lnTo>
                    <a:pt x="222250" y="1377950"/>
                  </a:lnTo>
                  <a:lnTo>
                    <a:pt x="171450" y="1371598"/>
                  </a:lnTo>
                  <a:lnTo>
                    <a:pt x="127000" y="1339850"/>
                  </a:lnTo>
                  <a:lnTo>
                    <a:pt x="190500" y="1282702"/>
                  </a:lnTo>
                  <a:lnTo>
                    <a:pt x="209550" y="1073150"/>
                  </a:lnTo>
                  <a:lnTo>
                    <a:pt x="190500" y="1035050"/>
                  </a:lnTo>
                  <a:lnTo>
                    <a:pt x="222250" y="965198"/>
                  </a:lnTo>
                  <a:lnTo>
                    <a:pt x="254000" y="781050"/>
                  </a:lnTo>
                  <a:lnTo>
                    <a:pt x="215900" y="736598"/>
                  </a:lnTo>
                  <a:lnTo>
                    <a:pt x="107950" y="628650"/>
                  </a:lnTo>
                  <a:lnTo>
                    <a:pt x="0" y="533398"/>
                  </a:lnTo>
                  <a:lnTo>
                    <a:pt x="82550" y="539750"/>
                  </a:lnTo>
                  <a:lnTo>
                    <a:pt x="139700" y="571502"/>
                  </a:lnTo>
                  <a:lnTo>
                    <a:pt x="222250" y="609598"/>
                  </a:lnTo>
                  <a:lnTo>
                    <a:pt x="298450" y="603250"/>
                  </a:lnTo>
                  <a:lnTo>
                    <a:pt x="406400" y="615950"/>
                  </a:lnTo>
                  <a:lnTo>
                    <a:pt x="431800" y="615950"/>
                  </a:lnTo>
                  <a:lnTo>
                    <a:pt x="571500" y="457198"/>
                  </a:lnTo>
                  <a:lnTo>
                    <a:pt x="666750" y="393702"/>
                  </a:lnTo>
                  <a:lnTo>
                    <a:pt x="774700" y="304798"/>
                  </a:lnTo>
                  <a:lnTo>
                    <a:pt x="863600" y="285750"/>
                  </a:lnTo>
                  <a:lnTo>
                    <a:pt x="990600" y="184150"/>
                  </a:lnTo>
                  <a:lnTo>
                    <a:pt x="1009650" y="146050"/>
                  </a:lnTo>
                  <a:lnTo>
                    <a:pt x="984250" y="88900"/>
                  </a:lnTo>
                  <a:lnTo>
                    <a:pt x="1079500" y="88900"/>
                  </a:lnTo>
                  <a:lnTo>
                    <a:pt x="1149350" y="76200"/>
                  </a:lnTo>
                  <a:lnTo>
                    <a:pt x="1276350" y="146050"/>
                  </a:lnTo>
                  <a:lnTo>
                    <a:pt x="1327150" y="165100"/>
                  </a:lnTo>
                  <a:lnTo>
                    <a:pt x="1492250" y="184150"/>
                  </a:lnTo>
                  <a:lnTo>
                    <a:pt x="1638300" y="165100"/>
                  </a:lnTo>
                  <a:lnTo>
                    <a:pt x="1606550" y="120650"/>
                  </a:lnTo>
                  <a:lnTo>
                    <a:pt x="1663700" y="101600"/>
                  </a:lnTo>
                  <a:lnTo>
                    <a:pt x="1695450" y="82550"/>
                  </a:lnTo>
                  <a:lnTo>
                    <a:pt x="1695450" y="3175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02325DD3-25A1-45C1-1443-44548D2C03CD}"/>
                </a:ext>
              </a:extLst>
            </p:cNvPr>
            <p:cNvSpPr/>
            <p:nvPr/>
          </p:nvSpPr>
          <p:spPr>
            <a:xfrm>
              <a:off x="3616740" y="1222268"/>
              <a:ext cx="1532893" cy="1375124"/>
            </a:xfrm>
            <a:custGeom>
              <a:avLst/>
              <a:gdLst>
                <a:gd name="connsiteX0" fmla="*/ 5425440 w 5425440"/>
                <a:gd name="connsiteY0" fmla="*/ 1093892 h 4483100"/>
                <a:gd name="connsiteX1" fmla="*/ 5425436 w 5425440"/>
                <a:gd name="connsiteY1" fmla="*/ 1093896 h 4483100"/>
                <a:gd name="connsiteX2" fmla="*/ 5359400 w 5425440"/>
                <a:gd name="connsiteY2" fmla="*/ 1104900 h 4483100"/>
                <a:gd name="connsiteX3" fmla="*/ 2724150 w 5425440"/>
                <a:gd name="connsiteY3" fmla="*/ 0 h 4483100"/>
                <a:gd name="connsiteX4" fmla="*/ 2813050 w 5425440"/>
                <a:gd name="connsiteY4" fmla="*/ 69852 h 4483100"/>
                <a:gd name="connsiteX5" fmla="*/ 2901950 w 5425440"/>
                <a:gd name="connsiteY5" fmla="*/ 228600 h 4483100"/>
                <a:gd name="connsiteX6" fmla="*/ 2984500 w 5425440"/>
                <a:gd name="connsiteY6" fmla="*/ 311148 h 4483100"/>
                <a:gd name="connsiteX7" fmla="*/ 3067050 w 5425440"/>
                <a:gd name="connsiteY7" fmla="*/ 539748 h 4483100"/>
                <a:gd name="connsiteX8" fmla="*/ 3067050 w 5425440"/>
                <a:gd name="connsiteY8" fmla="*/ 590548 h 4483100"/>
                <a:gd name="connsiteX9" fmla="*/ 3175000 w 5425440"/>
                <a:gd name="connsiteY9" fmla="*/ 717548 h 4483100"/>
                <a:gd name="connsiteX10" fmla="*/ 3238500 w 5425440"/>
                <a:gd name="connsiteY10" fmla="*/ 717548 h 4483100"/>
                <a:gd name="connsiteX11" fmla="*/ 3270250 w 5425440"/>
                <a:gd name="connsiteY11" fmla="*/ 742948 h 4483100"/>
                <a:gd name="connsiteX12" fmla="*/ 3321050 w 5425440"/>
                <a:gd name="connsiteY12" fmla="*/ 755652 h 4483100"/>
                <a:gd name="connsiteX13" fmla="*/ 3587750 w 5425440"/>
                <a:gd name="connsiteY13" fmla="*/ 673100 h 4483100"/>
                <a:gd name="connsiteX14" fmla="*/ 3708400 w 5425440"/>
                <a:gd name="connsiteY14" fmla="*/ 590548 h 4483100"/>
                <a:gd name="connsiteX15" fmla="*/ 3771900 w 5425440"/>
                <a:gd name="connsiteY15" fmla="*/ 584200 h 4483100"/>
                <a:gd name="connsiteX16" fmla="*/ 3886200 w 5425440"/>
                <a:gd name="connsiteY16" fmla="*/ 571500 h 4483100"/>
                <a:gd name="connsiteX17" fmla="*/ 4191000 w 5425440"/>
                <a:gd name="connsiteY17" fmla="*/ 539748 h 4483100"/>
                <a:gd name="connsiteX18" fmla="*/ 4432300 w 5425440"/>
                <a:gd name="connsiteY18" fmla="*/ 609600 h 4483100"/>
                <a:gd name="connsiteX19" fmla="*/ 4540250 w 5425440"/>
                <a:gd name="connsiteY19" fmla="*/ 508000 h 4483100"/>
                <a:gd name="connsiteX20" fmla="*/ 4616450 w 5425440"/>
                <a:gd name="connsiteY20" fmla="*/ 412748 h 4483100"/>
                <a:gd name="connsiteX21" fmla="*/ 4737100 w 5425440"/>
                <a:gd name="connsiteY21" fmla="*/ 361948 h 4483100"/>
                <a:gd name="connsiteX22" fmla="*/ 4743358 w 5425440"/>
                <a:gd name="connsiteY22" fmla="*/ 360072 h 4483100"/>
                <a:gd name="connsiteX23" fmla="*/ 4781550 w 5425440"/>
                <a:gd name="connsiteY23" fmla="*/ 387348 h 4483100"/>
                <a:gd name="connsiteX24" fmla="*/ 4832350 w 5425440"/>
                <a:gd name="connsiteY24" fmla="*/ 393700 h 4483100"/>
                <a:gd name="connsiteX25" fmla="*/ 4845050 w 5425440"/>
                <a:gd name="connsiteY25" fmla="*/ 419100 h 4483100"/>
                <a:gd name="connsiteX26" fmla="*/ 4921250 w 5425440"/>
                <a:gd name="connsiteY26" fmla="*/ 393700 h 4483100"/>
                <a:gd name="connsiteX27" fmla="*/ 4992086 w 5425440"/>
                <a:gd name="connsiteY27" fmla="*/ 462252 h 4483100"/>
                <a:gd name="connsiteX28" fmla="*/ 4946650 w 5425440"/>
                <a:gd name="connsiteY28" fmla="*/ 558800 h 4483100"/>
                <a:gd name="connsiteX29" fmla="*/ 4972050 w 5425440"/>
                <a:gd name="connsiteY29" fmla="*/ 647700 h 4483100"/>
                <a:gd name="connsiteX30" fmla="*/ 4997450 w 5425440"/>
                <a:gd name="connsiteY30" fmla="*/ 711200 h 4483100"/>
                <a:gd name="connsiteX31" fmla="*/ 4972050 w 5425440"/>
                <a:gd name="connsiteY31" fmla="*/ 793748 h 4483100"/>
                <a:gd name="connsiteX32" fmla="*/ 4997450 w 5425440"/>
                <a:gd name="connsiteY32" fmla="*/ 838200 h 4483100"/>
                <a:gd name="connsiteX33" fmla="*/ 4933950 w 5425440"/>
                <a:gd name="connsiteY33" fmla="*/ 889000 h 4483100"/>
                <a:gd name="connsiteX34" fmla="*/ 4914900 w 5425440"/>
                <a:gd name="connsiteY34" fmla="*/ 933452 h 4483100"/>
                <a:gd name="connsiteX35" fmla="*/ 4914518 w 5425440"/>
                <a:gd name="connsiteY35" fmla="*/ 935628 h 4483100"/>
                <a:gd name="connsiteX36" fmla="*/ 4908550 w 5425440"/>
                <a:gd name="connsiteY36" fmla="*/ 927100 h 4483100"/>
                <a:gd name="connsiteX37" fmla="*/ 4832350 w 5425440"/>
                <a:gd name="connsiteY37" fmla="*/ 958852 h 4483100"/>
                <a:gd name="connsiteX38" fmla="*/ 4743450 w 5425440"/>
                <a:gd name="connsiteY38" fmla="*/ 939800 h 4483100"/>
                <a:gd name="connsiteX39" fmla="*/ 4667250 w 5425440"/>
                <a:gd name="connsiteY39" fmla="*/ 984252 h 4483100"/>
                <a:gd name="connsiteX40" fmla="*/ 4552950 w 5425440"/>
                <a:gd name="connsiteY40" fmla="*/ 933452 h 4483100"/>
                <a:gd name="connsiteX41" fmla="*/ 4419600 w 5425440"/>
                <a:gd name="connsiteY41" fmla="*/ 1117600 h 4483100"/>
                <a:gd name="connsiteX42" fmla="*/ 4222750 w 5425440"/>
                <a:gd name="connsiteY42" fmla="*/ 1104900 h 4483100"/>
                <a:gd name="connsiteX43" fmla="*/ 4133850 w 5425440"/>
                <a:gd name="connsiteY43" fmla="*/ 1073148 h 4483100"/>
                <a:gd name="connsiteX44" fmla="*/ 4095750 w 5425440"/>
                <a:gd name="connsiteY44" fmla="*/ 1117600 h 4483100"/>
                <a:gd name="connsiteX45" fmla="*/ 4000500 w 5425440"/>
                <a:gd name="connsiteY45" fmla="*/ 1092200 h 4483100"/>
                <a:gd name="connsiteX46" fmla="*/ 3898900 w 5425440"/>
                <a:gd name="connsiteY46" fmla="*/ 1168400 h 4483100"/>
                <a:gd name="connsiteX47" fmla="*/ 3752850 w 5425440"/>
                <a:gd name="connsiteY47" fmla="*/ 1130300 h 4483100"/>
                <a:gd name="connsiteX48" fmla="*/ 3663950 w 5425440"/>
                <a:gd name="connsiteY48" fmla="*/ 1263652 h 4483100"/>
                <a:gd name="connsiteX49" fmla="*/ 3568700 w 5425440"/>
                <a:gd name="connsiteY49" fmla="*/ 1301748 h 4483100"/>
                <a:gd name="connsiteX50" fmla="*/ 3492500 w 5425440"/>
                <a:gd name="connsiteY50" fmla="*/ 1263652 h 4483100"/>
                <a:gd name="connsiteX51" fmla="*/ 3390900 w 5425440"/>
                <a:gd name="connsiteY51" fmla="*/ 1416052 h 4483100"/>
                <a:gd name="connsiteX52" fmla="*/ 3378200 w 5425440"/>
                <a:gd name="connsiteY52" fmla="*/ 1466852 h 4483100"/>
                <a:gd name="connsiteX53" fmla="*/ 3333750 w 5425440"/>
                <a:gd name="connsiteY53" fmla="*/ 1524000 h 4483100"/>
                <a:gd name="connsiteX54" fmla="*/ 3333750 w 5425440"/>
                <a:gd name="connsiteY54" fmla="*/ 1593852 h 4483100"/>
                <a:gd name="connsiteX55" fmla="*/ 3270250 w 5425440"/>
                <a:gd name="connsiteY55" fmla="*/ 1619252 h 4483100"/>
                <a:gd name="connsiteX56" fmla="*/ 3263900 w 5425440"/>
                <a:gd name="connsiteY56" fmla="*/ 1701800 h 4483100"/>
                <a:gd name="connsiteX57" fmla="*/ 3219450 w 5425440"/>
                <a:gd name="connsiteY57" fmla="*/ 1765300 h 4483100"/>
                <a:gd name="connsiteX58" fmla="*/ 3187700 w 5425440"/>
                <a:gd name="connsiteY58" fmla="*/ 1765300 h 4483100"/>
                <a:gd name="connsiteX59" fmla="*/ 3086100 w 5425440"/>
                <a:gd name="connsiteY59" fmla="*/ 1873252 h 4483100"/>
                <a:gd name="connsiteX60" fmla="*/ 3117850 w 5425440"/>
                <a:gd name="connsiteY60" fmla="*/ 1930400 h 4483100"/>
                <a:gd name="connsiteX61" fmla="*/ 3073400 w 5425440"/>
                <a:gd name="connsiteY61" fmla="*/ 1993900 h 4483100"/>
                <a:gd name="connsiteX62" fmla="*/ 3048000 w 5425440"/>
                <a:gd name="connsiteY62" fmla="*/ 2063748 h 4483100"/>
                <a:gd name="connsiteX63" fmla="*/ 3079750 w 5425440"/>
                <a:gd name="connsiteY63" fmla="*/ 2120900 h 4483100"/>
                <a:gd name="connsiteX64" fmla="*/ 3079750 w 5425440"/>
                <a:gd name="connsiteY64" fmla="*/ 2178052 h 4483100"/>
                <a:gd name="connsiteX65" fmla="*/ 2876550 w 5425440"/>
                <a:gd name="connsiteY65" fmla="*/ 2419348 h 4483100"/>
                <a:gd name="connsiteX66" fmla="*/ 2736850 w 5425440"/>
                <a:gd name="connsiteY66" fmla="*/ 2470148 h 4483100"/>
                <a:gd name="connsiteX67" fmla="*/ 2597150 w 5425440"/>
                <a:gd name="connsiteY67" fmla="*/ 2438400 h 4483100"/>
                <a:gd name="connsiteX68" fmla="*/ 2508250 w 5425440"/>
                <a:gd name="connsiteY68" fmla="*/ 2432052 h 4483100"/>
                <a:gd name="connsiteX69" fmla="*/ 2432050 w 5425440"/>
                <a:gd name="connsiteY69" fmla="*/ 2413000 h 4483100"/>
                <a:gd name="connsiteX70" fmla="*/ 2305050 w 5425440"/>
                <a:gd name="connsiteY70" fmla="*/ 2482852 h 4483100"/>
                <a:gd name="connsiteX71" fmla="*/ 2349500 w 5425440"/>
                <a:gd name="connsiteY71" fmla="*/ 2546348 h 4483100"/>
                <a:gd name="connsiteX72" fmla="*/ 2387600 w 5425440"/>
                <a:gd name="connsiteY72" fmla="*/ 2717800 h 4483100"/>
                <a:gd name="connsiteX73" fmla="*/ 2432050 w 5425440"/>
                <a:gd name="connsiteY73" fmla="*/ 2736852 h 4483100"/>
                <a:gd name="connsiteX74" fmla="*/ 2444750 w 5425440"/>
                <a:gd name="connsiteY74" fmla="*/ 2832100 h 4483100"/>
                <a:gd name="connsiteX75" fmla="*/ 2527300 w 5425440"/>
                <a:gd name="connsiteY75" fmla="*/ 2857500 h 4483100"/>
                <a:gd name="connsiteX76" fmla="*/ 2590800 w 5425440"/>
                <a:gd name="connsiteY76" fmla="*/ 2921000 h 4483100"/>
                <a:gd name="connsiteX77" fmla="*/ 2584450 w 5425440"/>
                <a:gd name="connsiteY77" fmla="*/ 3003548 h 4483100"/>
                <a:gd name="connsiteX78" fmla="*/ 2400300 w 5425440"/>
                <a:gd name="connsiteY78" fmla="*/ 3111500 h 4483100"/>
                <a:gd name="connsiteX79" fmla="*/ 2286000 w 5425440"/>
                <a:gd name="connsiteY79" fmla="*/ 3143252 h 4483100"/>
                <a:gd name="connsiteX80" fmla="*/ 2222500 w 5425440"/>
                <a:gd name="connsiteY80" fmla="*/ 3200400 h 4483100"/>
                <a:gd name="connsiteX81" fmla="*/ 2209800 w 5425440"/>
                <a:gd name="connsiteY81" fmla="*/ 3289300 h 4483100"/>
                <a:gd name="connsiteX82" fmla="*/ 2190750 w 5425440"/>
                <a:gd name="connsiteY82" fmla="*/ 3435348 h 4483100"/>
                <a:gd name="connsiteX83" fmla="*/ 2076450 w 5425440"/>
                <a:gd name="connsiteY83" fmla="*/ 3422652 h 4483100"/>
                <a:gd name="connsiteX84" fmla="*/ 2076450 w 5425440"/>
                <a:gd name="connsiteY84" fmla="*/ 3479800 h 4483100"/>
                <a:gd name="connsiteX85" fmla="*/ 1930400 w 5425440"/>
                <a:gd name="connsiteY85" fmla="*/ 3644900 h 4483100"/>
                <a:gd name="connsiteX86" fmla="*/ 1784350 w 5425440"/>
                <a:gd name="connsiteY86" fmla="*/ 3517900 h 4483100"/>
                <a:gd name="connsiteX87" fmla="*/ 1752600 w 5425440"/>
                <a:gd name="connsiteY87" fmla="*/ 3498852 h 4483100"/>
                <a:gd name="connsiteX88" fmla="*/ 1695450 w 5425440"/>
                <a:gd name="connsiteY88" fmla="*/ 3530600 h 4483100"/>
                <a:gd name="connsiteX89" fmla="*/ 1746250 w 5425440"/>
                <a:gd name="connsiteY89" fmla="*/ 3632200 h 4483100"/>
                <a:gd name="connsiteX90" fmla="*/ 1739900 w 5425440"/>
                <a:gd name="connsiteY90" fmla="*/ 3651252 h 4483100"/>
                <a:gd name="connsiteX91" fmla="*/ 1835150 w 5425440"/>
                <a:gd name="connsiteY91" fmla="*/ 3778252 h 4483100"/>
                <a:gd name="connsiteX92" fmla="*/ 1879600 w 5425440"/>
                <a:gd name="connsiteY92" fmla="*/ 3841748 h 4483100"/>
                <a:gd name="connsiteX93" fmla="*/ 1854200 w 5425440"/>
                <a:gd name="connsiteY93" fmla="*/ 3956052 h 4483100"/>
                <a:gd name="connsiteX94" fmla="*/ 1885950 w 5425440"/>
                <a:gd name="connsiteY94" fmla="*/ 4019548 h 4483100"/>
                <a:gd name="connsiteX95" fmla="*/ 1917700 w 5425440"/>
                <a:gd name="connsiteY95" fmla="*/ 4362452 h 4483100"/>
                <a:gd name="connsiteX96" fmla="*/ 1841500 w 5425440"/>
                <a:gd name="connsiteY96" fmla="*/ 4375148 h 4483100"/>
                <a:gd name="connsiteX97" fmla="*/ 1847066 w 5425440"/>
                <a:gd name="connsiteY97" fmla="*/ 4430816 h 4483100"/>
                <a:gd name="connsiteX98" fmla="*/ 1841500 w 5425440"/>
                <a:gd name="connsiteY98" fmla="*/ 4432300 h 4483100"/>
                <a:gd name="connsiteX99" fmla="*/ 1644650 w 5425440"/>
                <a:gd name="connsiteY99" fmla="*/ 4483100 h 4483100"/>
                <a:gd name="connsiteX100" fmla="*/ 1600200 w 5425440"/>
                <a:gd name="connsiteY100" fmla="*/ 4394200 h 4483100"/>
                <a:gd name="connsiteX101" fmla="*/ 1562100 w 5425440"/>
                <a:gd name="connsiteY101" fmla="*/ 4394200 h 4483100"/>
                <a:gd name="connsiteX102" fmla="*/ 1492250 w 5425440"/>
                <a:gd name="connsiteY102" fmla="*/ 4375148 h 4483100"/>
                <a:gd name="connsiteX103" fmla="*/ 1473200 w 5425440"/>
                <a:gd name="connsiteY103" fmla="*/ 4318000 h 4483100"/>
                <a:gd name="connsiteX104" fmla="*/ 1377950 w 5425440"/>
                <a:gd name="connsiteY104" fmla="*/ 4292600 h 4483100"/>
                <a:gd name="connsiteX105" fmla="*/ 1377950 w 5425440"/>
                <a:gd name="connsiteY105" fmla="*/ 4184652 h 4483100"/>
                <a:gd name="connsiteX106" fmla="*/ 1333500 w 5425440"/>
                <a:gd name="connsiteY106" fmla="*/ 4146548 h 4483100"/>
                <a:gd name="connsiteX107" fmla="*/ 1295400 w 5425440"/>
                <a:gd name="connsiteY107" fmla="*/ 4089400 h 4483100"/>
                <a:gd name="connsiteX108" fmla="*/ 1282700 w 5425440"/>
                <a:gd name="connsiteY108" fmla="*/ 3886200 h 4483100"/>
                <a:gd name="connsiteX109" fmla="*/ 1244600 w 5425440"/>
                <a:gd name="connsiteY109" fmla="*/ 3841748 h 4483100"/>
                <a:gd name="connsiteX110" fmla="*/ 1257300 w 5425440"/>
                <a:gd name="connsiteY110" fmla="*/ 3822700 h 4483100"/>
                <a:gd name="connsiteX111" fmla="*/ 1257300 w 5425440"/>
                <a:gd name="connsiteY111" fmla="*/ 3740148 h 4483100"/>
                <a:gd name="connsiteX112" fmla="*/ 1327150 w 5425440"/>
                <a:gd name="connsiteY112" fmla="*/ 3714748 h 4483100"/>
                <a:gd name="connsiteX113" fmla="*/ 1289050 w 5425440"/>
                <a:gd name="connsiteY113" fmla="*/ 3657600 h 4483100"/>
                <a:gd name="connsiteX114" fmla="*/ 1225550 w 5425440"/>
                <a:gd name="connsiteY114" fmla="*/ 3638548 h 4483100"/>
                <a:gd name="connsiteX115" fmla="*/ 1181100 w 5425440"/>
                <a:gd name="connsiteY115" fmla="*/ 3625852 h 4483100"/>
                <a:gd name="connsiteX116" fmla="*/ 1181100 w 5425440"/>
                <a:gd name="connsiteY116" fmla="*/ 3575052 h 4483100"/>
                <a:gd name="connsiteX117" fmla="*/ 1219200 w 5425440"/>
                <a:gd name="connsiteY117" fmla="*/ 3530600 h 4483100"/>
                <a:gd name="connsiteX118" fmla="*/ 1282700 w 5425440"/>
                <a:gd name="connsiteY118" fmla="*/ 3536948 h 4483100"/>
                <a:gd name="connsiteX119" fmla="*/ 1333500 w 5425440"/>
                <a:gd name="connsiteY119" fmla="*/ 3524252 h 4483100"/>
                <a:gd name="connsiteX120" fmla="*/ 1352550 w 5425440"/>
                <a:gd name="connsiteY120" fmla="*/ 3473452 h 4483100"/>
                <a:gd name="connsiteX121" fmla="*/ 1390650 w 5425440"/>
                <a:gd name="connsiteY121" fmla="*/ 3378200 h 4483100"/>
                <a:gd name="connsiteX122" fmla="*/ 1479550 w 5425440"/>
                <a:gd name="connsiteY122" fmla="*/ 3359148 h 4483100"/>
                <a:gd name="connsiteX123" fmla="*/ 1473200 w 5425440"/>
                <a:gd name="connsiteY123" fmla="*/ 3321052 h 4483100"/>
                <a:gd name="connsiteX124" fmla="*/ 1428750 w 5425440"/>
                <a:gd name="connsiteY124" fmla="*/ 3289300 h 4483100"/>
                <a:gd name="connsiteX125" fmla="*/ 1454150 w 5425440"/>
                <a:gd name="connsiteY125" fmla="*/ 3238500 h 4483100"/>
                <a:gd name="connsiteX126" fmla="*/ 1371600 w 5425440"/>
                <a:gd name="connsiteY126" fmla="*/ 3200400 h 4483100"/>
                <a:gd name="connsiteX127" fmla="*/ 1289050 w 5425440"/>
                <a:gd name="connsiteY127" fmla="*/ 3175000 h 4483100"/>
                <a:gd name="connsiteX128" fmla="*/ 1314450 w 5425440"/>
                <a:gd name="connsiteY128" fmla="*/ 3105148 h 4483100"/>
                <a:gd name="connsiteX129" fmla="*/ 1377950 w 5425440"/>
                <a:gd name="connsiteY129" fmla="*/ 3086100 h 4483100"/>
                <a:gd name="connsiteX130" fmla="*/ 1409700 w 5425440"/>
                <a:gd name="connsiteY130" fmla="*/ 3035300 h 4483100"/>
                <a:gd name="connsiteX131" fmla="*/ 1320800 w 5425440"/>
                <a:gd name="connsiteY131" fmla="*/ 2990852 h 4483100"/>
                <a:gd name="connsiteX132" fmla="*/ 1276350 w 5425440"/>
                <a:gd name="connsiteY132" fmla="*/ 2997200 h 4483100"/>
                <a:gd name="connsiteX133" fmla="*/ 1130300 w 5425440"/>
                <a:gd name="connsiteY133" fmla="*/ 2997200 h 4483100"/>
                <a:gd name="connsiteX134" fmla="*/ 1104900 w 5425440"/>
                <a:gd name="connsiteY134" fmla="*/ 3035300 h 4483100"/>
                <a:gd name="connsiteX135" fmla="*/ 1054100 w 5425440"/>
                <a:gd name="connsiteY135" fmla="*/ 3028948 h 4483100"/>
                <a:gd name="connsiteX136" fmla="*/ 996950 w 5425440"/>
                <a:gd name="connsiteY136" fmla="*/ 2978148 h 4483100"/>
                <a:gd name="connsiteX137" fmla="*/ 996950 w 5425440"/>
                <a:gd name="connsiteY137" fmla="*/ 2927348 h 4483100"/>
                <a:gd name="connsiteX138" fmla="*/ 1098550 w 5425440"/>
                <a:gd name="connsiteY138" fmla="*/ 2901948 h 4483100"/>
                <a:gd name="connsiteX139" fmla="*/ 1098550 w 5425440"/>
                <a:gd name="connsiteY139" fmla="*/ 2819400 h 4483100"/>
                <a:gd name="connsiteX140" fmla="*/ 1041400 w 5425440"/>
                <a:gd name="connsiteY140" fmla="*/ 2806700 h 4483100"/>
                <a:gd name="connsiteX141" fmla="*/ 1009650 w 5425440"/>
                <a:gd name="connsiteY141" fmla="*/ 2794000 h 4483100"/>
                <a:gd name="connsiteX142" fmla="*/ 1028700 w 5425440"/>
                <a:gd name="connsiteY142" fmla="*/ 2743200 h 4483100"/>
                <a:gd name="connsiteX143" fmla="*/ 1028700 w 5425440"/>
                <a:gd name="connsiteY143" fmla="*/ 2635252 h 4483100"/>
                <a:gd name="connsiteX144" fmla="*/ 1047750 w 5425440"/>
                <a:gd name="connsiteY144" fmla="*/ 2603500 h 4483100"/>
                <a:gd name="connsiteX145" fmla="*/ 1073150 w 5425440"/>
                <a:gd name="connsiteY145" fmla="*/ 2501900 h 4483100"/>
                <a:gd name="connsiteX146" fmla="*/ 1003300 w 5425440"/>
                <a:gd name="connsiteY146" fmla="*/ 2489200 h 4483100"/>
                <a:gd name="connsiteX147" fmla="*/ 895350 w 5425440"/>
                <a:gd name="connsiteY147" fmla="*/ 2425700 h 4483100"/>
                <a:gd name="connsiteX148" fmla="*/ 755650 w 5425440"/>
                <a:gd name="connsiteY148" fmla="*/ 2457452 h 4483100"/>
                <a:gd name="connsiteX149" fmla="*/ 609600 w 5425440"/>
                <a:gd name="connsiteY149" fmla="*/ 2495548 h 4483100"/>
                <a:gd name="connsiteX150" fmla="*/ 508000 w 5425440"/>
                <a:gd name="connsiteY150" fmla="*/ 2597148 h 4483100"/>
                <a:gd name="connsiteX151" fmla="*/ 412750 w 5425440"/>
                <a:gd name="connsiteY151" fmla="*/ 2660652 h 4483100"/>
                <a:gd name="connsiteX152" fmla="*/ 311150 w 5425440"/>
                <a:gd name="connsiteY152" fmla="*/ 2724148 h 4483100"/>
                <a:gd name="connsiteX153" fmla="*/ 273050 w 5425440"/>
                <a:gd name="connsiteY153" fmla="*/ 2806700 h 4483100"/>
                <a:gd name="connsiteX154" fmla="*/ 152400 w 5425440"/>
                <a:gd name="connsiteY154" fmla="*/ 2800348 h 4483100"/>
                <a:gd name="connsiteX155" fmla="*/ 133350 w 5425440"/>
                <a:gd name="connsiteY155" fmla="*/ 2755900 h 4483100"/>
                <a:gd name="connsiteX156" fmla="*/ 0 w 5425440"/>
                <a:gd name="connsiteY156" fmla="*/ 2781300 h 4483100"/>
                <a:gd name="connsiteX157" fmla="*/ 222250 w 5425440"/>
                <a:gd name="connsiteY157" fmla="*/ 2635252 h 4483100"/>
                <a:gd name="connsiteX158" fmla="*/ 330200 w 5425440"/>
                <a:gd name="connsiteY158" fmla="*/ 2616200 h 4483100"/>
                <a:gd name="connsiteX159" fmla="*/ 349250 w 5425440"/>
                <a:gd name="connsiteY159" fmla="*/ 2540000 h 4483100"/>
                <a:gd name="connsiteX160" fmla="*/ 419100 w 5425440"/>
                <a:gd name="connsiteY160" fmla="*/ 2540000 h 4483100"/>
                <a:gd name="connsiteX161" fmla="*/ 495300 w 5425440"/>
                <a:gd name="connsiteY161" fmla="*/ 2495548 h 4483100"/>
                <a:gd name="connsiteX162" fmla="*/ 806450 w 5425440"/>
                <a:gd name="connsiteY162" fmla="*/ 2336800 h 4483100"/>
                <a:gd name="connsiteX163" fmla="*/ 1104900 w 5425440"/>
                <a:gd name="connsiteY163" fmla="*/ 2152652 h 4483100"/>
                <a:gd name="connsiteX164" fmla="*/ 1301750 w 5425440"/>
                <a:gd name="connsiteY164" fmla="*/ 1885948 h 4483100"/>
                <a:gd name="connsiteX165" fmla="*/ 1644650 w 5425440"/>
                <a:gd name="connsiteY165" fmla="*/ 1739900 h 4483100"/>
                <a:gd name="connsiteX166" fmla="*/ 1847850 w 5425440"/>
                <a:gd name="connsiteY166" fmla="*/ 1606548 h 4483100"/>
                <a:gd name="connsiteX167" fmla="*/ 1924050 w 5425440"/>
                <a:gd name="connsiteY167" fmla="*/ 1447800 h 4483100"/>
                <a:gd name="connsiteX168" fmla="*/ 1968500 w 5425440"/>
                <a:gd name="connsiteY168" fmla="*/ 1377948 h 4483100"/>
                <a:gd name="connsiteX169" fmla="*/ 1930400 w 5425440"/>
                <a:gd name="connsiteY169" fmla="*/ 1168400 h 4483100"/>
                <a:gd name="connsiteX170" fmla="*/ 1974850 w 5425440"/>
                <a:gd name="connsiteY170" fmla="*/ 1054100 h 4483100"/>
                <a:gd name="connsiteX171" fmla="*/ 1955800 w 5425440"/>
                <a:gd name="connsiteY171" fmla="*/ 984252 h 4483100"/>
                <a:gd name="connsiteX172" fmla="*/ 2006600 w 5425440"/>
                <a:gd name="connsiteY172" fmla="*/ 838200 h 4483100"/>
                <a:gd name="connsiteX173" fmla="*/ 2076450 w 5425440"/>
                <a:gd name="connsiteY173" fmla="*/ 850900 h 4483100"/>
                <a:gd name="connsiteX174" fmla="*/ 2127250 w 5425440"/>
                <a:gd name="connsiteY174" fmla="*/ 831852 h 4483100"/>
                <a:gd name="connsiteX175" fmla="*/ 2165350 w 5425440"/>
                <a:gd name="connsiteY175" fmla="*/ 723900 h 4483100"/>
                <a:gd name="connsiteX176" fmla="*/ 2190750 w 5425440"/>
                <a:gd name="connsiteY176" fmla="*/ 488948 h 4483100"/>
                <a:gd name="connsiteX177" fmla="*/ 2336800 w 5425440"/>
                <a:gd name="connsiteY177" fmla="*/ 387348 h 4483100"/>
                <a:gd name="connsiteX178" fmla="*/ 2387600 w 5425440"/>
                <a:gd name="connsiteY178" fmla="*/ 317500 h 4483100"/>
                <a:gd name="connsiteX179" fmla="*/ 2571750 w 5425440"/>
                <a:gd name="connsiteY179" fmla="*/ 273052 h 4483100"/>
                <a:gd name="connsiteX180" fmla="*/ 2609850 w 5425440"/>
                <a:gd name="connsiteY180" fmla="*/ 273052 h 4483100"/>
                <a:gd name="connsiteX181" fmla="*/ 2635250 w 5425440"/>
                <a:gd name="connsiteY181" fmla="*/ 260348 h 4483100"/>
                <a:gd name="connsiteX182" fmla="*/ 2654300 w 5425440"/>
                <a:gd name="connsiteY182" fmla="*/ 139700 h 4483100"/>
                <a:gd name="connsiteX183" fmla="*/ 2641600 w 5425440"/>
                <a:gd name="connsiteY183" fmla="*/ 57148 h 4483100"/>
                <a:gd name="connsiteX0" fmla="*/ 5359400 w 5425437"/>
                <a:gd name="connsiteY0" fmla="*/ 1104900 h 4483100"/>
                <a:gd name="connsiteX1" fmla="*/ 5425436 w 5425437"/>
                <a:gd name="connsiteY1" fmla="*/ 1093896 h 4483100"/>
                <a:gd name="connsiteX2" fmla="*/ 5359400 w 5425437"/>
                <a:gd name="connsiteY2" fmla="*/ 1104900 h 4483100"/>
                <a:gd name="connsiteX3" fmla="*/ 2724150 w 5425437"/>
                <a:gd name="connsiteY3" fmla="*/ 0 h 4483100"/>
                <a:gd name="connsiteX4" fmla="*/ 2813050 w 5425437"/>
                <a:gd name="connsiteY4" fmla="*/ 69852 h 4483100"/>
                <a:gd name="connsiteX5" fmla="*/ 2901950 w 5425437"/>
                <a:gd name="connsiteY5" fmla="*/ 228600 h 4483100"/>
                <a:gd name="connsiteX6" fmla="*/ 2984500 w 5425437"/>
                <a:gd name="connsiteY6" fmla="*/ 311148 h 4483100"/>
                <a:gd name="connsiteX7" fmla="*/ 3067050 w 5425437"/>
                <a:gd name="connsiteY7" fmla="*/ 539748 h 4483100"/>
                <a:gd name="connsiteX8" fmla="*/ 3067050 w 5425437"/>
                <a:gd name="connsiteY8" fmla="*/ 590548 h 4483100"/>
                <a:gd name="connsiteX9" fmla="*/ 3175000 w 5425437"/>
                <a:gd name="connsiteY9" fmla="*/ 717548 h 4483100"/>
                <a:gd name="connsiteX10" fmla="*/ 3238500 w 5425437"/>
                <a:gd name="connsiteY10" fmla="*/ 717548 h 4483100"/>
                <a:gd name="connsiteX11" fmla="*/ 3270250 w 5425437"/>
                <a:gd name="connsiteY11" fmla="*/ 742948 h 4483100"/>
                <a:gd name="connsiteX12" fmla="*/ 3321050 w 5425437"/>
                <a:gd name="connsiteY12" fmla="*/ 755652 h 4483100"/>
                <a:gd name="connsiteX13" fmla="*/ 3587750 w 5425437"/>
                <a:gd name="connsiteY13" fmla="*/ 673100 h 4483100"/>
                <a:gd name="connsiteX14" fmla="*/ 3708400 w 5425437"/>
                <a:gd name="connsiteY14" fmla="*/ 590548 h 4483100"/>
                <a:gd name="connsiteX15" fmla="*/ 3771900 w 5425437"/>
                <a:gd name="connsiteY15" fmla="*/ 584200 h 4483100"/>
                <a:gd name="connsiteX16" fmla="*/ 3886200 w 5425437"/>
                <a:gd name="connsiteY16" fmla="*/ 571500 h 4483100"/>
                <a:gd name="connsiteX17" fmla="*/ 4191000 w 5425437"/>
                <a:gd name="connsiteY17" fmla="*/ 539748 h 4483100"/>
                <a:gd name="connsiteX18" fmla="*/ 4432300 w 5425437"/>
                <a:gd name="connsiteY18" fmla="*/ 609600 h 4483100"/>
                <a:gd name="connsiteX19" fmla="*/ 4540250 w 5425437"/>
                <a:gd name="connsiteY19" fmla="*/ 508000 h 4483100"/>
                <a:gd name="connsiteX20" fmla="*/ 4616450 w 5425437"/>
                <a:gd name="connsiteY20" fmla="*/ 412748 h 4483100"/>
                <a:gd name="connsiteX21" fmla="*/ 4737100 w 5425437"/>
                <a:gd name="connsiteY21" fmla="*/ 361948 h 4483100"/>
                <a:gd name="connsiteX22" fmla="*/ 4743358 w 5425437"/>
                <a:gd name="connsiteY22" fmla="*/ 360072 h 4483100"/>
                <a:gd name="connsiteX23" fmla="*/ 4781550 w 5425437"/>
                <a:gd name="connsiteY23" fmla="*/ 387348 h 4483100"/>
                <a:gd name="connsiteX24" fmla="*/ 4832350 w 5425437"/>
                <a:gd name="connsiteY24" fmla="*/ 393700 h 4483100"/>
                <a:gd name="connsiteX25" fmla="*/ 4845050 w 5425437"/>
                <a:gd name="connsiteY25" fmla="*/ 419100 h 4483100"/>
                <a:gd name="connsiteX26" fmla="*/ 4921250 w 5425437"/>
                <a:gd name="connsiteY26" fmla="*/ 393700 h 4483100"/>
                <a:gd name="connsiteX27" fmla="*/ 4992086 w 5425437"/>
                <a:gd name="connsiteY27" fmla="*/ 462252 h 4483100"/>
                <a:gd name="connsiteX28" fmla="*/ 4946650 w 5425437"/>
                <a:gd name="connsiteY28" fmla="*/ 558800 h 4483100"/>
                <a:gd name="connsiteX29" fmla="*/ 4972050 w 5425437"/>
                <a:gd name="connsiteY29" fmla="*/ 647700 h 4483100"/>
                <a:gd name="connsiteX30" fmla="*/ 4997450 w 5425437"/>
                <a:gd name="connsiteY30" fmla="*/ 711200 h 4483100"/>
                <a:gd name="connsiteX31" fmla="*/ 4972050 w 5425437"/>
                <a:gd name="connsiteY31" fmla="*/ 793748 h 4483100"/>
                <a:gd name="connsiteX32" fmla="*/ 4997450 w 5425437"/>
                <a:gd name="connsiteY32" fmla="*/ 838200 h 4483100"/>
                <a:gd name="connsiteX33" fmla="*/ 4933950 w 5425437"/>
                <a:gd name="connsiteY33" fmla="*/ 889000 h 4483100"/>
                <a:gd name="connsiteX34" fmla="*/ 4914900 w 5425437"/>
                <a:gd name="connsiteY34" fmla="*/ 933452 h 4483100"/>
                <a:gd name="connsiteX35" fmla="*/ 4914518 w 5425437"/>
                <a:gd name="connsiteY35" fmla="*/ 935628 h 4483100"/>
                <a:gd name="connsiteX36" fmla="*/ 4908550 w 5425437"/>
                <a:gd name="connsiteY36" fmla="*/ 927100 h 4483100"/>
                <a:gd name="connsiteX37" fmla="*/ 4832350 w 5425437"/>
                <a:gd name="connsiteY37" fmla="*/ 958852 h 4483100"/>
                <a:gd name="connsiteX38" fmla="*/ 4743450 w 5425437"/>
                <a:gd name="connsiteY38" fmla="*/ 939800 h 4483100"/>
                <a:gd name="connsiteX39" fmla="*/ 4667250 w 5425437"/>
                <a:gd name="connsiteY39" fmla="*/ 984252 h 4483100"/>
                <a:gd name="connsiteX40" fmla="*/ 4552950 w 5425437"/>
                <a:gd name="connsiteY40" fmla="*/ 933452 h 4483100"/>
                <a:gd name="connsiteX41" fmla="*/ 4419600 w 5425437"/>
                <a:gd name="connsiteY41" fmla="*/ 1117600 h 4483100"/>
                <a:gd name="connsiteX42" fmla="*/ 4222750 w 5425437"/>
                <a:gd name="connsiteY42" fmla="*/ 1104900 h 4483100"/>
                <a:gd name="connsiteX43" fmla="*/ 4133850 w 5425437"/>
                <a:gd name="connsiteY43" fmla="*/ 1073148 h 4483100"/>
                <a:gd name="connsiteX44" fmla="*/ 4095750 w 5425437"/>
                <a:gd name="connsiteY44" fmla="*/ 1117600 h 4483100"/>
                <a:gd name="connsiteX45" fmla="*/ 4000500 w 5425437"/>
                <a:gd name="connsiteY45" fmla="*/ 1092200 h 4483100"/>
                <a:gd name="connsiteX46" fmla="*/ 3898900 w 5425437"/>
                <a:gd name="connsiteY46" fmla="*/ 1168400 h 4483100"/>
                <a:gd name="connsiteX47" fmla="*/ 3752850 w 5425437"/>
                <a:gd name="connsiteY47" fmla="*/ 1130300 h 4483100"/>
                <a:gd name="connsiteX48" fmla="*/ 3663950 w 5425437"/>
                <a:gd name="connsiteY48" fmla="*/ 1263652 h 4483100"/>
                <a:gd name="connsiteX49" fmla="*/ 3568700 w 5425437"/>
                <a:gd name="connsiteY49" fmla="*/ 1301748 h 4483100"/>
                <a:gd name="connsiteX50" fmla="*/ 3492500 w 5425437"/>
                <a:gd name="connsiteY50" fmla="*/ 1263652 h 4483100"/>
                <a:gd name="connsiteX51" fmla="*/ 3390900 w 5425437"/>
                <a:gd name="connsiteY51" fmla="*/ 1416052 h 4483100"/>
                <a:gd name="connsiteX52" fmla="*/ 3378200 w 5425437"/>
                <a:gd name="connsiteY52" fmla="*/ 1466852 h 4483100"/>
                <a:gd name="connsiteX53" fmla="*/ 3333750 w 5425437"/>
                <a:gd name="connsiteY53" fmla="*/ 1524000 h 4483100"/>
                <a:gd name="connsiteX54" fmla="*/ 3333750 w 5425437"/>
                <a:gd name="connsiteY54" fmla="*/ 1593852 h 4483100"/>
                <a:gd name="connsiteX55" fmla="*/ 3270250 w 5425437"/>
                <a:gd name="connsiteY55" fmla="*/ 1619252 h 4483100"/>
                <a:gd name="connsiteX56" fmla="*/ 3263900 w 5425437"/>
                <a:gd name="connsiteY56" fmla="*/ 1701800 h 4483100"/>
                <a:gd name="connsiteX57" fmla="*/ 3219450 w 5425437"/>
                <a:gd name="connsiteY57" fmla="*/ 1765300 h 4483100"/>
                <a:gd name="connsiteX58" fmla="*/ 3187700 w 5425437"/>
                <a:gd name="connsiteY58" fmla="*/ 1765300 h 4483100"/>
                <a:gd name="connsiteX59" fmla="*/ 3086100 w 5425437"/>
                <a:gd name="connsiteY59" fmla="*/ 1873252 h 4483100"/>
                <a:gd name="connsiteX60" fmla="*/ 3117850 w 5425437"/>
                <a:gd name="connsiteY60" fmla="*/ 1930400 h 4483100"/>
                <a:gd name="connsiteX61" fmla="*/ 3073400 w 5425437"/>
                <a:gd name="connsiteY61" fmla="*/ 1993900 h 4483100"/>
                <a:gd name="connsiteX62" fmla="*/ 3048000 w 5425437"/>
                <a:gd name="connsiteY62" fmla="*/ 2063748 h 4483100"/>
                <a:gd name="connsiteX63" fmla="*/ 3079750 w 5425437"/>
                <a:gd name="connsiteY63" fmla="*/ 2120900 h 4483100"/>
                <a:gd name="connsiteX64" fmla="*/ 3079750 w 5425437"/>
                <a:gd name="connsiteY64" fmla="*/ 2178052 h 4483100"/>
                <a:gd name="connsiteX65" fmla="*/ 2876550 w 5425437"/>
                <a:gd name="connsiteY65" fmla="*/ 2419348 h 4483100"/>
                <a:gd name="connsiteX66" fmla="*/ 2736850 w 5425437"/>
                <a:gd name="connsiteY66" fmla="*/ 2470148 h 4483100"/>
                <a:gd name="connsiteX67" fmla="*/ 2597150 w 5425437"/>
                <a:gd name="connsiteY67" fmla="*/ 2438400 h 4483100"/>
                <a:gd name="connsiteX68" fmla="*/ 2508250 w 5425437"/>
                <a:gd name="connsiteY68" fmla="*/ 2432052 h 4483100"/>
                <a:gd name="connsiteX69" fmla="*/ 2432050 w 5425437"/>
                <a:gd name="connsiteY69" fmla="*/ 2413000 h 4483100"/>
                <a:gd name="connsiteX70" fmla="*/ 2305050 w 5425437"/>
                <a:gd name="connsiteY70" fmla="*/ 2482852 h 4483100"/>
                <a:gd name="connsiteX71" fmla="*/ 2349500 w 5425437"/>
                <a:gd name="connsiteY71" fmla="*/ 2546348 h 4483100"/>
                <a:gd name="connsiteX72" fmla="*/ 2387600 w 5425437"/>
                <a:gd name="connsiteY72" fmla="*/ 2717800 h 4483100"/>
                <a:gd name="connsiteX73" fmla="*/ 2432050 w 5425437"/>
                <a:gd name="connsiteY73" fmla="*/ 2736852 h 4483100"/>
                <a:gd name="connsiteX74" fmla="*/ 2444750 w 5425437"/>
                <a:gd name="connsiteY74" fmla="*/ 2832100 h 4483100"/>
                <a:gd name="connsiteX75" fmla="*/ 2527300 w 5425437"/>
                <a:gd name="connsiteY75" fmla="*/ 2857500 h 4483100"/>
                <a:gd name="connsiteX76" fmla="*/ 2590800 w 5425437"/>
                <a:gd name="connsiteY76" fmla="*/ 2921000 h 4483100"/>
                <a:gd name="connsiteX77" fmla="*/ 2584450 w 5425437"/>
                <a:gd name="connsiteY77" fmla="*/ 3003548 h 4483100"/>
                <a:gd name="connsiteX78" fmla="*/ 2400300 w 5425437"/>
                <a:gd name="connsiteY78" fmla="*/ 3111500 h 4483100"/>
                <a:gd name="connsiteX79" fmla="*/ 2286000 w 5425437"/>
                <a:gd name="connsiteY79" fmla="*/ 3143252 h 4483100"/>
                <a:gd name="connsiteX80" fmla="*/ 2222500 w 5425437"/>
                <a:gd name="connsiteY80" fmla="*/ 3200400 h 4483100"/>
                <a:gd name="connsiteX81" fmla="*/ 2209800 w 5425437"/>
                <a:gd name="connsiteY81" fmla="*/ 3289300 h 4483100"/>
                <a:gd name="connsiteX82" fmla="*/ 2190750 w 5425437"/>
                <a:gd name="connsiteY82" fmla="*/ 3435348 h 4483100"/>
                <a:gd name="connsiteX83" fmla="*/ 2076450 w 5425437"/>
                <a:gd name="connsiteY83" fmla="*/ 3422652 h 4483100"/>
                <a:gd name="connsiteX84" fmla="*/ 2076450 w 5425437"/>
                <a:gd name="connsiteY84" fmla="*/ 3479800 h 4483100"/>
                <a:gd name="connsiteX85" fmla="*/ 1930400 w 5425437"/>
                <a:gd name="connsiteY85" fmla="*/ 3644900 h 4483100"/>
                <a:gd name="connsiteX86" fmla="*/ 1784350 w 5425437"/>
                <a:gd name="connsiteY86" fmla="*/ 3517900 h 4483100"/>
                <a:gd name="connsiteX87" fmla="*/ 1752600 w 5425437"/>
                <a:gd name="connsiteY87" fmla="*/ 3498852 h 4483100"/>
                <a:gd name="connsiteX88" fmla="*/ 1695450 w 5425437"/>
                <a:gd name="connsiteY88" fmla="*/ 3530600 h 4483100"/>
                <a:gd name="connsiteX89" fmla="*/ 1746250 w 5425437"/>
                <a:gd name="connsiteY89" fmla="*/ 3632200 h 4483100"/>
                <a:gd name="connsiteX90" fmla="*/ 1739900 w 5425437"/>
                <a:gd name="connsiteY90" fmla="*/ 3651252 h 4483100"/>
                <a:gd name="connsiteX91" fmla="*/ 1835150 w 5425437"/>
                <a:gd name="connsiteY91" fmla="*/ 3778252 h 4483100"/>
                <a:gd name="connsiteX92" fmla="*/ 1879600 w 5425437"/>
                <a:gd name="connsiteY92" fmla="*/ 3841748 h 4483100"/>
                <a:gd name="connsiteX93" fmla="*/ 1854200 w 5425437"/>
                <a:gd name="connsiteY93" fmla="*/ 3956052 h 4483100"/>
                <a:gd name="connsiteX94" fmla="*/ 1885950 w 5425437"/>
                <a:gd name="connsiteY94" fmla="*/ 4019548 h 4483100"/>
                <a:gd name="connsiteX95" fmla="*/ 1917700 w 5425437"/>
                <a:gd name="connsiteY95" fmla="*/ 4362452 h 4483100"/>
                <a:gd name="connsiteX96" fmla="*/ 1841500 w 5425437"/>
                <a:gd name="connsiteY96" fmla="*/ 4375148 h 4483100"/>
                <a:gd name="connsiteX97" fmla="*/ 1847066 w 5425437"/>
                <a:gd name="connsiteY97" fmla="*/ 4430816 h 4483100"/>
                <a:gd name="connsiteX98" fmla="*/ 1841500 w 5425437"/>
                <a:gd name="connsiteY98" fmla="*/ 4432300 h 4483100"/>
                <a:gd name="connsiteX99" fmla="*/ 1644650 w 5425437"/>
                <a:gd name="connsiteY99" fmla="*/ 4483100 h 4483100"/>
                <a:gd name="connsiteX100" fmla="*/ 1600200 w 5425437"/>
                <a:gd name="connsiteY100" fmla="*/ 4394200 h 4483100"/>
                <a:gd name="connsiteX101" fmla="*/ 1562100 w 5425437"/>
                <a:gd name="connsiteY101" fmla="*/ 4394200 h 4483100"/>
                <a:gd name="connsiteX102" fmla="*/ 1492250 w 5425437"/>
                <a:gd name="connsiteY102" fmla="*/ 4375148 h 4483100"/>
                <a:gd name="connsiteX103" fmla="*/ 1473200 w 5425437"/>
                <a:gd name="connsiteY103" fmla="*/ 4318000 h 4483100"/>
                <a:gd name="connsiteX104" fmla="*/ 1377950 w 5425437"/>
                <a:gd name="connsiteY104" fmla="*/ 4292600 h 4483100"/>
                <a:gd name="connsiteX105" fmla="*/ 1377950 w 5425437"/>
                <a:gd name="connsiteY105" fmla="*/ 4184652 h 4483100"/>
                <a:gd name="connsiteX106" fmla="*/ 1333500 w 5425437"/>
                <a:gd name="connsiteY106" fmla="*/ 4146548 h 4483100"/>
                <a:gd name="connsiteX107" fmla="*/ 1295400 w 5425437"/>
                <a:gd name="connsiteY107" fmla="*/ 4089400 h 4483100"/>
                <a:gd name="connsiteX108" fmla="*/ 1282700 w 5425437"/>
                <a:gd name="connsiteY108" fmla="*/ 3886200 h 4483100"/>
                <a:gd name="connsiteX109" fmla="*/ 1244600 w 5425437"/>
                <a:gd name="connsiteY109" fmla="*/ 3841748 h 4483100"/>
                <a:gd name="connsiteX110" fmla="*/ 1257300 w 5425437"/>
                <a:gd name="connsiteY110" fmla="*/ 3822700 h 4483100"/>
                <a:gd name="connsiteX111" fmla="*/ 1257300 w 5425437"/>
                <a:gd name="connsiteY111" fmla="*/ 3740148 h 4483100"/>
                <a:gd name="connsiteX112" fmla="*/ 1327150 w 5425437"/>
                <a:gd name="connsiteY112" fmla="*/ 3714748 h 4483100"/>
                <a:gd name="connsiteX113" fmla="*/ 1289050 w 5425437"/>
                <a:gd name="connsiteY113" fmla="*/ 3657600 h 4483100"/>
                <a:gd name="connsiteX114" fmla="*/ 1225550 w 5425437"/>
                <a:gd name="connsiteY114" fmla="*/ 3638548 h 4483100"/>
                <a:gd name="connsiteX115" fmla="*/ 1181100 w 5425437"/>
                <a:gd name="connsiteY115" fmla="*/ 3625852 h 4483100"/>
                <a:gd name="connsiteX116" fmla="*/ 1181100 w 5425437"/>
                <a:gd name="connsiteY116" fmla="*/ 3575052 h 4483100"/>
                <a:gd name="connsiteX117" fmla="*/ 1219200 w 5425437"/>
                <a:gd name="connsiteY117" fmla="*/ 3530600 h 4483100"/>
                <a:gd name="connsiteX118" fmla="*/ 1282700 w 5425437"/>
                <a:gd name="connsiteY118" fmla="*/ 3536948 h 4483100"/>
                <a:gd name="connsiteX119" fmla="*/ 1333500 w 5425437"/>
                <a:gd name="connsiteY119" fmla="*/ 3524252 h 4483100"/>
                <a:gd name="connsiteX120" fmla="*/ 1352550 w 5425437"/>
                <a:gd name="connsiteY120" fmla="*/ 3473452 h 4483100"/>
                <a:gd name="connsiteX121" fmla="*/ 1390650 w 5425437"/>
                <a:gd name="connsiteY121" fmla="*/ 3378200 h 4483100"/>
                <a:gd name="connsiteX122" fmla="*/ 1479550 w 5425437"/>
                <a:gd name="connsiteY122" fmla="*/ 3359148 h 4483100"/>
                <a:gd name="connsiteX123" fmla="*/ 1473200 w 5425437"/>
                <a:gd name="connsiteY123" fmla="*/ 3321052 h 4483100"/>
                <a:gd name="connsiteX124" fmla="*/ 1428750 w 5425437"/>
                <a:gd name="connsiteY124" fmla="*/ 3289300 h 4483100"/>
                <a:gd name="connsiteX125" fmla="*/ 1454150 w 5425437"/>
                <a:gd name="connsiteY125" fmla="*/ 3238500 h 4483100"/>
                <a:gd name="connsiteX126" fmla="*/ 1371600 w 5425437"/>
                <a:gd name="connsiteY126" fmla="*/ 3200400 h 4483100"/>
                <a:gd name="connsiteX127" fmla="*/ 1289050 w 5425437"/>
                <a:gd name="connsiteY127" fmla="*/ 3175000 h 4483100"/>
                <a:gd name="connsiteX128" fmla="*/ 1314450 w 5425437"/>
                <a:gd name="connsiteY128" fmla="*/ 3105148 h 4483100"/>
                <a:gd name="connsiteX129" fmla="*/ 1377950 w 5425437"/>
                <a:gd name="connsiteY129" fmla="*/ 3086100 h 4483100"/>
                <a:gd name="connsiteX130" fmla="*/ 1409700 w 5425437"/>
                <a:gd name="connsiteY130" fmla="*/ 3035300 h 4483100"/>
                <a:gd name="connsiteX131" fmla="*/ 1320800 w 5425437"/>
                <a:gd name="connsiteY131" fmla="*/ 2990852 h 4483100"/>
                <a:gd name="connsiteX132" fmla="*/ 1276350 w 5425437"/>
                <a:gd name="connsiteY132" fmla="*/ 2997200 h 4483100"/>
                <a:gd name="connsiteX133" fmla="*/ 1130300 w 5425437"/>
                <a:gd name="connsiteY133" fmla="*/ 2997200 h 4483100"/>
                <a:gd name="connsiteX134" fmla="*/ 1104900 w 5425437"/>
                <a:gd name="connsiteY134" fmla="*/ 3035300 h 4483100"/>
                <a:gd name="connsiteX135" fmla="*/ 1054100 w 5425437"/>
                <a:gd name="connsiteY135" fmla="*/ 3028948 h 4483100"/>
                <a:gd name="connsiteX136" fmla="*/ 996950 w 5425437"/>
                <a:gd name="connsiteY136" fmla="*/ 2978148 h 4483100"/>
                <a:gd name="connsiteX137" fmla="*/ 996950 w 5425437"/>
                <a:gd name="connsiteY137" fmla="*/ 2927348 h 4483100"/>
                <a:gd name="connsiteX138" fmla="*/ 1098550 w 5425437"/>
                <a:gd name="connsiteY138" fmla="*/ 2901948 h 4483100"/>
                <a:gd name="connsiteX139" fmla="*/ 1098550 w 5425437"/>
                <a:gd name="connsiteY139" fmla="*/ 2819400 h 4483100"/>
                <a:gd name="connsiteX140" fmla="*/ 1041400 w 5425437"/>
                <a:gd name="connsiteY140" fmla="*/ 2806700 h 4483100"/>
                <a:gd name="connsiteX141" fmla="*/ 1009650 w 5425437"/>
                <a:gd name="connsiteY141" fmla="*/ 2794000 h 4483100"/>
                <a:gd name="connsiteX142" fmla="*/ 1028700 w 5425437"/>
                <a:gd name="connsiteY142" fmla="*/ 2743200 h 4483100"/>
                <a:gd name="connsiteX143" fmla="*/ 1028700 w 5425437"/>
                <a:gd name="connsiteY143" fmla="*/ 2635252 h 4483100"/>
                <a:gd name="connsiteX144" fmla="*/ 1047750 w 5425437"/>
                <a:gd name="connsiteY144" fmla="*/ 2603500 h 4483100"/>
                <a:gd name="connsiteX145" fmla="*/ 1073150 w 5425437"/>
                <a:gd name="connsiteY145" fmla="*/ 2501900 h 4483100"/>
                <a:gd name="connsiteX146" fmla="*/ 1003300 w 5425437"/>
                <a:gd name="connsiteY146" fmla="*/ 2489200 h 4483100"/>
                <a:gd name="connsiteX147" fmla="*/ 895350 w 5425437"/>
                <a:gd name="connsiteY147" fmla="*/ 2425700 h 4483100"/>
                <a:gd name="connsiteX148" fmla="*/ 755650 w 5425437"/>
                <a:gd name="connsiteY148" fmla="*/ 2457452 h 4483100"/>
                <a:gd name="connsiteX149" fmla="*/ 609600 w 5425437"/>
                <a:gd name="connsiteY149" fmla="*/ 2495548 h 4483100"/>
                <a:gd name="connsiteX150" fmla="*/ 508000 w 5425437"/>
                <a:gd name="connsiteY150" fmla="*/ 2597148 h 4483100"/>
                <a:gd name="connsiteX151" fmla="*/ 412750 w 5425437"/>
                <a:gd name="connsiteY151" fmla="*/ 2660652 h 4483100"/>
                <a:gd name="connsiteX152" fmla="*/ 311150 w 5425437"/>
                <a:gd name="connsiteY152" fmla="*/ 2724148 h 4483100"/>
                <a:gd name="connsiteX153" fmla="*/ 273050 w 5425437"/>
                <a:gd name="connsiteY153" fmla="*/ 2806700 h 4483100"/>
                <a:gd name="connsiteX154" fmla="*/ 152400 w 5425437"/>
                <a:gd name="connsiteY154" fmla="*/ 2800348 h 4483100"/>
                <a:gd name="connsiteX155" fmla="*/ 133350 w 5425437"/>
                <a:gd name="connsiteY155" fmla="*/ 2755900 h 4483100"/>
                <a:gd name="connsiteX156" fmla="*/ 0 w 5425437"/>
                <a:gd name="connsiteY156" fmla="*/ 2781300 h 4483100"/>
                <a:gd name="connsiteX157" fmla="*/ 222250 w 5425437"/>
                <a:gd name="connsiteY157" fmla="*/ 2635252 h 4483100"/>
                <a:gd name="connsiteX158" fmla="*/ 330200 w 5425437"/>
                <a:gd name="connsiteY158" fmla="*/ 2616200 h 4483100"/>
                <a:gd name="connsiteX159" fmla="*/ 349250 w 5425437"/>
                <a:gd name="connsiteY159" fmla="*/ 2540000 h 4483100"/>
                <a:gd name="connsiteX160" fmla="*/ 419100 w 5425437"/>
                <a:gd name="connsiteY160" fmla="*/ 2540000 h 4483100"/>
                <a:gd name="connsiteX161" fmla="*/ 495300 w 5425437"/>
                <a:gd name="connsiteY161" fmla="*/ 2495548 h 4483100"/>
                <a:gd name="connsiteX162" fmla="*/ 806450 w 5425437"/>
                <a:gd name="connsiteY162" fmla="*/ 2336800 h 4483100"/>
                <a:gd name="connsiteX163" fmla="*/ 1104900 w 5425437"/>
                <a:gd name="connsiteY163" fmla="*/ 2152652 h 4483100"/>
                <a:gd name="connsiteX164" fmla="*/ 1301750 w 5425437"/>
                <a:gd name="connsiteY164" fmla="*/ 1885948 h 4483100"/>
                <a:gd name="connsiteX165" fmla="*/ 1644650 w 5425437"/>
                <a:gd name="connsiteY165" fmla="*/ 1739900 h 4483100"/>
                <a:gd name="connsiteX166" fmla="*/ 1847850 w 5425437"/>
                <a:gd name="connsiteY166" fmla="*/ 1606548 h 4483100"/>
                <a:gd name="connsiteX167" fmla="*/ 1924050 w 5425437"/>
                <a:gd name="connsiteY167" fmla="*/ 1447800 h 4483100"/>
                <a:gd name="connsiteX168" fmla="*/ 1968500 w 5425437"/>
                <a:gd name="connsiteY168" fmla="*/ 1377948 h 4483100"/>
                <a:gd name="connsiteX169" fmla="*/ 1930400 w 5425437"/>
                <a:gd name="connsiteY169" fmla="*/ 1168400 h 4483100"/>
                <a:gd name="connsiteX170" fmla="*/ 1974850 w 5425437"/>
                <a:gd name="connsiteY170" fmla="*/ 1054100 h 4483100"/>
                <a:gd name="connsiteX171" fmla="*/ 1955800 w 5425437"/>
                <a:gd name="connsiteY171" fmla="*/ 984252 h 4483100"/>
                <a:gd name="connsiteX172" fmla="*/ 2006600 w 5425437"/>
                <a:gd name="connsiteY172" fmla="*/ 838200 h 4483100"/>
                <a:gd name="connsiteX173" fmla="*/ 2076450 w 5425437"/>
                <a:gd name="connsiteY173" fmla="*/ 850900 h 4483100"/>
                <a:gd name="connsiteX174" fmla="*/ 2127250 w 5425437"/>
                <a:gd name="connsiteY174" fmla="*/ 831852 h 4483100"/>
                <a:gd name="connsiteX175" fmla="*/ 2165350 w 5425437"/>
                <a:gd name="connsiteY175" fmla="*/ 723900 h 4483100"/>
                <a:gd name="connsiteX176" fmla="*/ 2190750 w 5425437"/>
                <a:gd name="connsiteY176" fmla="*/ 488948 h 4483100"/>
                <a:gd name="connsiteX177" fmla="*/ 2336800 w 5425437"/>
                <a:gd name="connsiteY177" fmla="*/ 387348 h 4483100"/>
                <a:gd name="connsiteX178" fmla="*/ 2387600 w 5425437"/>
                <a:gd name="connsiteY178" fmla="*/ 317500 h 4483100"/>
                <a:gd name="connsiteX179" fmla="*/ 2571750 w 5425437"/>
                <a:gd name="connsiteY179" fmla="*/ 273052 h 4483100"/>
                <a:gd name="connsiteX180" fmla="*/ 2609850 w 5425437"/>
                <a:gd name="connsiteY180" fmla="*/ 273052 h 4483100"/>
                <a:gd name="connsiteX181" fmla="*/ 2635250 w 5425437"/>
                <a:gd name="connsiteY181" fmla="*/ 260348 h 4483100"/>
                <a:gd name="connsiteX182" fmla="*/ 2654300 w 5425437"/>
                <a:gd name="connsiteY182" fmla="*/ 139700 h 4483100"/>
                <a:gd name="connsiteX183" fmla="*/ 2641600 w 5425437"/>
                <a:gd name="connsiteY183" fmla="*/ 57148 h 4483100"/>
                <a:gd name="connsiteX184" fmla="*/ 2724150 w 5425437"/>
                <a:gd name="connsiteY184" fmla="*/ 0 h 4483100"/>
                <a:gd name="connsiteX0" fmla="*/ 2724150 w 4997449"/>
                <a:gd name="connsiteY0" fmla="*/ 0 h 4483100"/>
                <a:gd name="connsiteX1" fmla="*/ 2813050 w 4997449"/>
                <a:gd name="connsiteY1" fmla="*/ 69852 h 4483100"/>
                <a:gd name="connsiteX2" fmla="*/ 2901950 w 4997449"/>
                <a:gd name="connsiteY2" fmla="*/ 228600 h 4483100"/>
                <a:gd name="connsiteX3" fmla="*/ 2984500 w 4997449"/>
                <a:gd name="connsiteY3" fmla="*/ 311148 h 4483100"/>
                <a:gd name="connsiteX4" fmla="*/ 3067050 w 4997449"/>
                <a:gd name="connsiteY4" fmla="*/ 539748 h 4483100"/>
                <a:gd name="connsiteX5" fmla="*/ 3067050 w 4997449"/>
                <a:gd name="connsiteY5" fmla="*/ 590548 h 4483100"/>
                <a:gd name="connsiteX6" fmla="*/ 3175000 w 4997449"/>
                <a:gd name="connsiteY6" fmla="*/ 717548 h 4483100"/>
                <a:gd name="connsiteX7" fmla="*/ 3238500 w 4997449"/>
                <a:gd name="connsiteY7" fmla="*/ 717548 h 4483100"/>
                <a:gd name="connsiteX8" fmla="*/ 3270250 w 4997449"/>
                <a:gd name="connsiteY8" fmla="*/ 742948 h 4483100"/>
                <a:gd name="connsiteX9" fmla="*/ 3321050 w 4997449"/>
                <a:gd name="connsiteY9" fmla="*/ 755652 h 4483100"/>
                <a:gd name="connsiteX10" fmla="*/ 3587750 w 4997449"/>
                <a:gd name="connsiteY10" fmla="*/ 673100 h 4483100"/>
                <a:gd name="connsiteX11" fmla="*/ 3708400 w 4997449"/>
                <a:gd name="connsiteY11" fmla="*/ 590548 h 4483100"/>
                <a:gd name="connsiteX12" fmla="*/ 3771900 w 4997449"/>
                <a:gd name="connsiteY12" fmla="*/ 584200 h 4483100"/>
                <a:gd name="connsiteX13" fmla="*/ 3886200 w 4997449"/>
                <a:gd name="connsiteY13" fmla="*/ 571500 h 4483100"/>
                <a:gd name="connsiteX14" fmla="*/ 4191000 w 4997449"/>
                <a:gd name="connsiteY14" fmla="*/ 539748 h 4483100"/>
                <a:gd name="connsiteX15" fmla="*/ 4432300 w 4997449"/>
                <a:gd name="connsiteY15" fmla="*/ 609600 h 4483100"/>
                <a:gd name="connsiteX16" fmla="*/ 4540250 w 4997449"/>
                <a:gd name="connsiteY16" fmla="*/ 508000 h 4483100"/>
                <a:gd name="connsiteX17" fmla="*/ 4616450 w 4997449"/>
                <a:gd name="connsiteY17" fmla="*/ 412748 h 4483100"/>
                <a:gd name="connsiteX18" fmla="*/ 4737100 w 4997449"/>
                <a:gd name="connsiteY18" fmla="*/ 361948 h 4483100"/>
                <a:gd name="connsiteX19" fmla="*/ 4743358 w 4997449"/>
                <a:gd name="connsiteY19" fmla="*/ 360072 h 4483100"/>
                <a:gd name="connsiteX20" fmla="*/ 4781550 w 4997449"/>
                <a:gd name="connsiteY20" fmla="*/ 387348 h 4483100"/>
                <a:gd name="connsiteX21" fmla="*/ 4832350 w 4997449"/>
                <a:gd name="connsiteY21" fmla="*/ 393700 h 4483100"/>
                <a:gd name="connsiteX22" fmla="*/ 4845050 w 4997449"/>
                <a:gd name="connsiteY22" fmla="*/ 419100 h 4483100"/>
                <a:gd name="connsiteX23" fmla="*/ 4921250 w 4997449"/>
                <a:gd name="connsiteY23" fmla="*/ 393700 h 4483100"/>
                <a:gd name="connsiteX24" fmla="*/ 4992086 w 4997449"/>
                <a:gd name="connsiteY24" fmla="*/ 462252 h 4483100"/>
                <a:gd name="connsiteX25" fmla="*/ 4946650 w 4997449"/>
                <a:gd name="connsiteY25" fmla="*/ 558800 h 4483100"/>
                <a:gd name="connsiteX26" fmla="*/ 4972050 w 4997449"/>
                <a:gd name="connsiteY26" fmla="*/ 647700 h 4483100"/>
                <a:gd name="connsiteX27" fmla="*/ 4997450 w 4997449"/>
                <a:gd name="connsiteY27" fmla="*/ 711200 h 4483100"/>
                <a:gd name="connsiteX28" fmla="*/ 4972050 w 4997449"/>
                <a:gd name="connsiteY28" fmla="*/ 793748 h 4483100"/>
                <a:gd name="connsiteX29" fmla="*/ 4997450 w 4997449"/>
                <a:gd name="connsiteY29" fmla="*/ 838200 h 4483100"/>
                <a:gd name="connsiteX30" fmla="*/ 4933950 w 4997449"/>
                <a:gd name="connsiteY30" fmla="*/ 889000 h 4483100"/>
                <a:gd name="connsiteX31" fmla="*/ 4914900 w 4997449"/>
                <a:gd name="connsiteY31" fmla="*/ 933452 h 4483100"/>
                <a:gd name="connsiteX32" fmla="*/ 4914518 w 4997449"/>
                <a:gd name="connsiteY32" fmla="*/ 935628 h 4483100"/>
                <a:gd name="connsiteX33" fmla="*/ 4908550 w 4997449"/>
                <a:gd name="connsiteY33" fmla="*/ 927100 h 4483100"/>
                <a:gd name="connsiteX34" fmla="*/ 4832350 w 4997449"/>
                <a:gd name="connsiteY34" fmla="*/ 958852 h 4483100"/>
                <a:gd name="connsiteX35" fmla="*/ 4743450 w 4997449"/>
                <a:gd name="connsiteY35" fmla="*/ 939800 h 4483100"/>
                <a:gd name="connsiteX36" fmla="*/ 4667250 w 4997449"/>
                <a:gd name="connsiteY36" fmla="*/ 984252 h 4483100"/>
                <a:gd name="connsiteX37" fmla="*/ 4552950 w 4997449"/>
                <a:gd name="connsiteY37" fmla="*/ 933452 h 4483100"/>
                <a:gd name="connsiteX38" fmla="*/ 4419600 w 4997449"/>
                <a:gd name="connsiteY38" fmla="*/ 1117600 h 4483100"/>
                <a:gd name="connsiteX39" fmla="*/ 4222750 w 4997449"/>
                <a:gd name="connsiteY39" fmla="*/ 1104900 h 4483100"/>
                <a:gd name="connsiteX40" fmla="*/ 4133850 w 4997449"/>
                <a:gd name="connsiteY40" fmla="*/ 1073148 h 4483100"/>
                <a:gd name="connsiteX41" fmla="*/ 4095750 w 4997449"/>
                <a:gd name="connsiteY41" fmla="*/ 1117600 h 4483100"/>
                <a:gd name="connsiteX42" fmla="*/ 4000500 w 4997449"/>
                <a:gd name="connsiteY42" fmla="*/ 1092200 h 4483100"/>
                <a:gd name="connsiteX43" fmla="*/ 3898900 w 4997449"/>
                <a:gd name="connsiteY43" fmla="*/ 1168400 h 4483100"/>
                <a:gd name="connsiteX44" fmla="*/ 3752850 w 4997449"/>
                <a:gd name="connsiteY44" fmla="*/ 1130300 h 4483100"/>
                <a:gd name="connsiteX45" fmla="*/ 3663950 w 4997449"/>
                <a:gd name="connsiteY45" fmla="*/ 1263652 h 4483100"/>
                <a:gd name="connsiteX46" fmla="*/ 3568700 w 4997449"/>
                <a:gd name="connsiteY46" fmla="*/ 1301748 h 4483100"/>
                <a:gd name="connsiteX47" fmla="*/ 3492500 w 4997449"/>
                <a:gd name="connsiteY47" fmla="*/ 1263652 h 4483100"/>
                <a:gd name="connsiteX48" fmla="*/ 3390900 w 4997449"/>
                <a:gd name="connsiteY48" fmla="*/ 1416052 h 4483100"/>
                <a:gd name="connsiteX49" fmla="*/ 3378200 w 4997449"/>
                <a:gd name="connsiteY49" fmla="*/ 1466852 h 4483100"/>
                <a:gd name="connsiteX50" fmla="*/ 3333750 w 4997449"/>
                <a:gd name="connsiteY50" fmla="*/ 1524000 h 4483100"/>
                <a:gd name="connsiteX51" fmla="*/ 3333750 w 4997449"/>
                <a:gd name="connsiteY51" fmla="*/ 1593852 h 4483100"/>
                <a:gd name="connsiteX52" fmla="*/ 3270250 w 4997449"/>
                <a:gd name="connsiteY52" fmla="*/ 1619252 h 4483100"/>
                <a:gd name="connsiteX53" fmla="*/ 3263900 w 4997449"/>
                <a:gd name="connsiteY53" fmla="*/ 1701800 h 4483100"/>
                <a:gd name="connsiteX54" fmla="*/ 3219450 w 4997449"/>
                <a:gd name="connsiteY54" fmla="*/ 1765300 h 4483100"/>
                <a:gd name="connsiteX55" fmla="*/ 3187700 w 4997449"/>
                <a:gd name="connsiteY55" fmla="*/ 1765300 h 4483100"/>
                <a:gd name="connsiteX56" fmla="*/ 3086100 w 4997449"/>
                <a:gd name="connsiteY56" fmla="*/ 1873252 h 4483100"/>
                <a:gd name="connsiteX57" fmla="*/ 3117850 w 4997449"/>
                <a:gd name="connsiteY57" fmla="*/ 1930400 h 4483100"/>
                <a:gd name="connsiteX58" fmla="*/ 3073400 w 4997449"/>
                <a:gd name="connsiteY58" fmla="*/ 1993900 h 4483100"/>
                <a:gd name="connsiteX59" fmla="*/ 3048000 w 4997449"/>
                <a:gd name="connsiteY59" fmla="*/ 2063748 h 4483100"/>
                <a:gd name="connsiteX60" fmla="*/ 3079750 w 4997449"/>
                <a:gd name="connsiteY60" fmla="*/ 2120900 h 4483100"/>
                <a:gd name="connsiteX61" fmla="*/ 3079750 w 4997449"/>
                <a:gd name="connsiteY61" fmla="*/ 2178052 h 4483100"/>
                <a:gd name="connsiteX62" fmla="*/ 2876550 w 4997449"/>
                <a:gd name="connsiteY62" fmla="*/ 2419348 h 4483100"/>
                <a:gd name="connsiteX63" fmla="*/ 2736850 w 4997449"/>
                <a:gd name="connsiteY63" fmla="*/ 2470148 h 4483100"/>
                <a:gd name="connsiteX64" fmla="*/ 2597150 w 4997449"/>
                <a:gd name="connsiteY64" fmla="*/ 2438400 h 4483100"/>
                <a:gd name="connsiteX65" fmla="*/ 2508250 w 4997449"/>
                <a:gd name="connsiteY65" fmla="*/ 2432052 h 4483100"/>
                <a:gd name="connsiteX66" fmla="*/ 2432050 w 4997449"/>
                <a:gd name="connsiteY66" fmla="*/ 2413000 h 4483100"/>
                <a:gd name="connsiteX67" fmla="*/ 2305050 w 4997449"/>
                <a:gd name="connsiteY67" fmla="*/ 2482852 h 4483100"/>
                <a:gd name="connsiteX68" fmla="*/ 2349500 w 4997449"/>
                <a:gd name="connsiteY68" fmla="*/ 2546348 h 4483100"/>
                <a:gd name="connsiteX69" fmla="*/ 2387600 w 4997449"/>
                <a:gd name="connsiteY69" fmla="*/ 2717800 h 4483100"/>
                <a:gd name="connsiteX70" fmla="*/ 2432050 w 4997449"/>
                <a:gd name="connsiteY70" fmla="*/ 2736852 h 4483100"/>
                <a:gd name="connsiteX71" fmla="*/ 2444750 w 4997449"/>
                <a:gd name="connsiteY71" fmla="*/ 2832100 h 4483100"/>
                <a:gd name="connsiteX72" fmla="*/ 2527300 w 4997449"/>
                <a:gd name="connsiteY72" fmla="*/ 2857500 h 4483100"/>
                <a:gd name="connsiteX73" fmla="*/ 2590800 w 4997449"/>
                <a:gd name="connsiteY73" fmla="*/ 2921000 h 4483100"/>
                <a:gd name="connsiteX74" fmla="*/ 2584450 w 4997449"/>
                <a:gd name="connsiteY74" fmla="*/ 3003548 h 4483100"/>
                <a:gd name="connsiteX75" fmla="*/ 2400300 w 4997449"/>
                <a:gd name="connsiteY75" fmla="*/ 3111500 h 4483100"/>
                <a:gd name="connsiteX76" fmla="*/ 2286000 w 4997449"/>
                <a:gd name="connsiteY76" fmla="*/ 3143252 h 4483100"/>
                <a:gd name="connsiteX77" fmla="*/ 2222500 w 4997449"/>
                <a:gd name="connsiteY77" fmla="*/ 3200400 h 4483100"/>
                <a:gd name="connsiteX78" fmla="*/ 2209800 w 4997449"/>
                <a:gd name="connsiteY78" fmla="*/ 3289300 h 4483100"/>
                <a:gd name="connsiteX79" fmla="*/ 2190750 w 4997449"/>
                <a:gd name="connsiteY79" fmla="*/ 3435348 h 4483100"/>
                <a:gd name="connsiteX80" fmla="*/ 2076450 w 4997449"/>
                <a:gd name="connsiteY80" fmla="*/ 3422652 h 4483100"/>
                <a:gd name="connsiteX81" fmla="*/ 2076450 w 4997449"/>
                <a:gd name="connsiteY81" fmla="*/ 3479800 h 4483100"/>
                <a:gd name="connsiteX82" fmla="*/ 1930400 w 4997449"/>
                <a:gd name="connsiteY82" fmla="*/ 3644900 h 4483100"/>
                <a:gd name="connsiteX83" fmla="*/ 1784350 w 4997449"/>
                <a:gd name="connsiteY83" fmla="*/ 3517900 h 4483100"/>
                <a:gd name="connsiteX84" fmla="*/ 1752600 w 4997449"/>
                <a:gd name="connsiteY84" fmla="*/ 3498852 h 4483100"/>
                <a:gd name="connsiteX85" fmla="*/ 1695450 w 4997449"/>
                <a:gd name="connsiteY85" fmla="*/ 3530600 h 4483100"/>
                <a:gd name="connsiteX86" fmla="*/ 1746250 w 4997449"/>
                <a:gd name="connsiteY86" fmla="*/ 3632200 h 4483100"/>
                <a:gd name="connsiteX87" fmla="*/ 1739900 w 4997449"/>
                <a:gd name="connsiteY87" fmla="*/ 3651252 h 4483100"/>
                <a:gd name="connsiteX88" fmla="*/ 1835150 w 4997449"/>
                <a:gd name="connsiteY88" fmla="*/ 3778252 h 4483100"/>
                <a:gd name="connsiteX89" fmla="*/ 1879600 w 4997449"/>
                <a:gd name="connsiteY89" fmla="*/ 3841748 h 4483100"/>
                <a:gd name="connsiteX90" fmla="*/ 1854200 w 4997449"/>
                <a:gd name="connsiteY90" fmla="*/ 3956052 h 4483100"/>
                <a:gd name="connsiteX91" fmla="*/ 1885950 w 4997449"/>
                <a:gd name="connsiteY91" fmla="*/ 4019548 h 4483100"/>
                <a:gd name="connsiteX92" fmla="*/ 1917700 w 4997449"/>
                <a:gd name="connsiteY92" fmla="*/ 4362452 h 4483100"/>
                <a:gd name="connsiteX93" fmla="*/ 1841500 w 4997449"/>
                <a:gd name="connsiteY93" fmla="*/ 4375148 h 4483100"/>
                <a:gd name="connsiteX94" fmla="*/ 1847066 w 4997449"/>
                <a:gd name="connsiteY94" fmla="*/ 4430816 h 4483100"/>
                <a:gd name="connsiteX95" fmla="*/ 1841500 w 4997449"/>
                <a:gd name="connsiteY95" fmla="*/ 4432300 h 4483100"/>
                <a:gd name="connsiteX96" fmla="*/ 1644650 w 4997449"/>
                <a:gd name="connsiteY96" fmla="*/ 4483100 h 4483100"/>
                <a:gd name="connsiteX97" fmla="*/ 1600200 w 4997449"/>
                <a:gd name="connsiteY97" fmla="*/ 4394200 h 4483100"/>
                <a:gd name="connsiteX98" fmla="*/ 1562100 w 4997449"/>
                <a:gd name="connsiteY98" fmla="*/ 4394200 h 4483100"/>
                <a:gd name="connsiteX99" fmla="*/ 1492250 w 4997449"/>
                <a:gd name="connsiteY99" fmla="*/ 4375148 h 4483100"/>
                <a:gd name="connsiteX100" fmla="*/ 1473200 w 4997449"/>
                <a:gd name="connsiteY100" fmla="*/ 4318000 h 4483100"/>
                <a:gd name="connsiteX101" fmla="*/ 1377950 w 4997449"/>
                <a:gd name="connsiteY101" fmla="*/ 4292600 h 4483100"/>
                <a:gd name="connsiteX102" fmla="*/ 1377950 w 4997449"/>
                <a:gd name="connsiteY102" fmla="*/ 4184652 h 4483100"/>
                <a:gd name="connsiteX103" fmla="*/ 1333500 w 4997449"/>
                <a:gd name="connsiteY103" fmla="*/ 4146548 h 4483100"/>
                <a:gd name="connsiteX104" fmla="*/ 1295400 w 4997449"/>
                <a:gd name="connsiteY104" fmla="*/ 4089400 h 4483100"/>
                <a:gd name="connsiteX105" fmla="*/ 1282700 w 4997449"/>
                <a:gd name="connsiteY105" fmla="*/ 3886200 h 4483100"/>
                <a:gd name="connsiteX106" fmla="*/ 1244600 w 4997449"/>
                <a:gd name="connsiteY106" fmla="*/ 3841748 h 4483100"/>
                <a:gd name="connsiteX107" fmla="*/ 1257300 w 4997449"/>
                <a:gd name="connsiteY107" fmla="*/ 3822700 h 4483100"/>
                <a:gd name="connsiteX108" fmla="*/ 1257300 w 4997449"/>
                <a:gd name="connsiteY108" fmla="*/ 3740148 h 4483100"/>
                <a:gd name="connsiteX109" fmla="*/ 1327150 w 4997449"/>
                <a:gd name="connsiteY109" fmla="*/ 3714748 h 4483100"/>
                <a:gd name="connsiteX110" fmla="*/ 1289050 w 4997449"/>
                <a:gd name="connsiteY110" fmla="*/ 3657600 h 4483100"/>
                <a:gd name="connsiteX111" fmla="*/ 1225550 w 4997449"/>
                <a:gd name="connsiteY111" fmla="*/ 3638548 h 4483100"/>
                <a:gd name="connsiteX112" fmla="*/ 1181100 w 4997449"/>
                <a:gd name="connsiteY112" fmla="*/ 3625852 h 4483100"/>
                <a:gd name="connsiteX113" fmla="*/ 1181100 w 4997449"/>
                <a:gd name="connsiteY113" fmla="*/ 3575052 h 4483100"/>
                <a:gd name="connsiteX114" fmla="*/ 1219200 w 4997449"/>
                <a:gd name="connsiteY114" fmla="*/ 3530600 h 4483100"/>
                <a:gd name="connsiteX115" fmla="*/ 1282700 w 4997449"/>
                <a:gd name="connsiteY115" fmla="*/ 3536948 h 4483100"/>
                <a:gd name="connsiteX116" fmla="*/ 1333500 w 4997449"/>
                <a:gd name="connsiteY116" fmla="*/ 3524252 h 4483100"/>
                <a:gd name="connsiteX117" fmla="*/ 1352550 w 4997449"/>
                <a:gd name="connsiteY117" fmla="*/ 3473452 h 4483100"/>
                <a:gd name="connsiteX118" fmla="*/ 1390650 w 4997449"/>
                <a:gd name="connsiteY118" fmla="*/ 3378200 h 4483100"/>
                <a:gd name="connsiteX119" fmla="*/ 1479550 w 4997449"/>
                <a:gd name="connsiteY119" fmla="*/ 3359148 h 4483100"/>
                <a:gd name="connsiteX120" fmla="*/ 1473200 w 4997449"/>
                <a:gd name="connsiteY120" fmla="*/ 3321052 h 4483100"/>
                <a:gd name="connsiteX121" fmla="*/ 1428750 w 4997449"/>
                <a:gd name="connsiteY121" fmla="*/ 3289300 h 4483100"/>
                <a:gd name="connsiteX122" fmla="*/ 1454150 w 4997449"/>
                <a:gd name="connsiteY122" fmla="*/ 3238500 h 4483100"/>
                <a:gd name="connsiteX123" fmla="*/ 1371600 w 4997449"/>
                <a:gd name="connsiteY123" fmla="*/ 3200400 h 4483100"/>
                <a:gd name="connsiteX124" fmla="*/ 1289050 w 4997449"/>
                <a:gd name="connsiteY124" fmla="*/ 3175000 h 4483100"/>
                <a:gd name="connsiteX125" fmla="*/ 1314450 w 4997449"/>
                <a:gd name="connsiteY125" fmla="*/ 3105148 h 4483100"/>
                <a:gd name="connsiteX126" fmla="*/ 1377950 w 4997449"/>
                <a:gd name="connsiteY126" fmla="*/ 3086100 h 4483100"/>
                <a:gd name="connsiteX127" fmla="*/ 1409700 w 4997449"/>
                <a:gd name="connsiteY127" fmla="*/ 3035300 h 4483100"/>
                <a:gd name="connsiteX128" fmla="*/ 1320800 w 4997449"/>
                <a:gd name="connsiteY128" fmla="*/ 2990852 h 4483100"/>
                <a:gd name="connsiteX129" fmla="*/ 1276350 w 4997449"/>
                <a:gd name="connsiteY129" fmla="*/ 2997200 h 4483100"/>
                <a:gd name="connsiteX130" fmla="*/ 1130300 w 4997449"/>
                <a:gd name="connsiteY130" fmla="*/ 2997200 h 4483100"/>
                <a:gd name="connsiteX131" fmla="*/ 1104900 w 4997449"/>
                <a:gd name="connsiteY131" fmla="*/ 3035300 h 4483100"/>
                <a:gd name="connsiteX132" fmla="*/ 1054100 w 4997449"/>
                <a:gd name="connsiteY132" fmla="*/ 3028948 h 4483100"/>
                <a:gd name="connsiteX133" fmla="*/ 996950 w 4997449"/>
                <a:gd name="connsiteY133" fmla="*/ 2978148 h 4483100"/>
                <a:gd name="connsiteX134" fmla="*/ 996950 w 4997449"/>
                <a:gd name="connsiteY134" fmla="*/ 2927348 h 4483100"/>
                <a:gd name="connsiteX135" fmla="*/ 1098550 w 4997449"/>
                <a:gd name="connsiteY135" fmla="*/ 2901948 h 4483100"/>
                <a:gd name="connsiteX136" fmla="*/ 1098550 w 4997449"/>
                <a:gd name="connsiteY136" fmla="*/ 2819400 h 4483100"/>
                <a:gd name="connsiteX137" fmla="*/ 1041400 w 4997449"/>
                <a:gd name="connsiteY137" fmla="*/ 2806700 h 4483100"/>
                <a:gd name="connsiteX138" fmla="*/ 1009650 w 4997449"/>
                <a:gd name="connsiteY138" fmla="*/ 2794000 h 4483100"/>
                <a:gd name="connsiteX139" fmla="*/ 1028700 w 4997449"/>
                <a:gd name="connsiteY139" fmla="*/ 2743200 h 4483100"/>
                <a:gd name="connsiteX140" fmla="*/ 1028700 w 4997449"/>
                <a:gd name="connsiteY140" fmla="*/ 2635252 h 4483100"/>
                <a:gd name="connsiteX141" fmla="*/ 1047750 w 4997449"/>
                <a:gd name="connsiteY141" fmla="*/ 2603500 h 4483100"/>
                <a:gd name="connsiteX142" fmla="*/ 1073150 w 4997449"/>
                <a:gd name="connsiteY142" fmla="*/ 2501900 h 4483100"/>
                <a:gd name="connsiteX143" fmla="*/ 1003300 w 4997449"/>
                <a:gd name="connsiteY143" fmla="*/ 2489200 h 4483100"/>
                <a:gd name="connsiteX144" fmla="*/ 895350 w 4997449"/>
                <a:gd name="connsiteY144" fmla="*/ 2425700 h 4483100"/>
                <a:gd name="connsiteX145" fmla="*/ 755650 w 4997449"/>
                <a:gd name="connsiteY145" fmla="*/ 2457452 h 4483100"/>
                <a:gd name="connsiteX146" fmla="*/ 609600 w 4997449"/>
                <a:gd name="connsiteY146" fmla="*/ 2495548 h 4483100"/>
                <a:gd name="connsiteX147" fmla="*/ 508000 w 4997449"/>
                <a:gd name="connsiteY147" fmla="*/ 2597148 h 4483100"/>
                <a:gd name="connsiteX148" fmla="*/ 412750 w 4997449"/>
                <a:gd name="connsiteY148" fmla="*/ 2660652 h 4483100"/>
                <a:gd name="connsiteX149" fmla="*/ 311150 w 4997449"/>
                <a:gd name="connsiteY149" fmla="*/ 2724148 h 4483100"/>
                <a:gd name="connsiteX150" fmla="*/ 273050 w 4997449"/>
                <a:gd name="connsiteY150" fmla="*/ 2806700 h 4483100"/>
                <a:gd name="connsiteX151" fmla="*/ 152400 w 4997449"/>
                <a:gd name="connsiteY151" fmla="*/ 2800348 h 4483100"/>
                <a:gd name="connsiteX152" fmla="*/ 133350 w 4997449"/>
                <a:gd name="connsiteY152" fmla="*/ 2755900 h 4483100"/>
                <a:gd name="connsiteX153" fmla="*/ 0 w 4997449"/>
                <a:gd name="connsiteY153" fmla="*/ 2781300 h 4483100"/>
                <a:gd name="connsiteX154" fmla="*/ 222250 w 4997449"/>
                <a:gd name="connsiteY154" fmla="*/ 2635252 h 4483100"/>
                <a:gd name="connsiteX155" fmla="*/ 330200 w 4997449"/>
                <a:gd name="connsiteY155" fmla="*/ 2616200 h 4483100"/>
                <a:gd name="connsiteX156" fmla="*/ 349250 w 4997449"/>
                <a:gd name="connsiteY156" fmla="*/ 2540000 h 4483100"/>
                <a:gd name="connsiteX157" fmla="*/ 419100 w 4997449"/>
                <a:gd name="connsiteY157" fmla="*/ 2540000 h 4483100"/>
                <a:gd name="connsiteX158" fmla="*/ 495300 w 4997449"/>
                <a:gd name="connsiteY158" fmla="*/ 2495548 h 4483100"/>
                <a:gd name="connsiteX159" fmla="*/ 806450 w 4997449"/>
                <a:gd name="connsiteY159" fmla="*/ 2336800 h 4483100"/>
                <a:gd name="connsiteX160" fmla="*/ 1104900 w 4997449"/>
                <a:gd name="connsiteY160" fmla="*/ 2152652 h 4483100"/>
                <a:gd name="connsiteX161" fmla="*/ 1301750 w 4997449"/>
                <a:gd name="connsiteY161" fmla="*/ 1885948 h 4483100"/>
                <a:gd name="connsiteX162" fmla="*/ 1644650 w 4997449"/>
                <a:gd name="connsiteY162" fmla="*/ 1739900 h 4483100"/>
                <a:gd name="connsiteX163" fmla="*/ 1847850 w 4997449"/>
                <a:gd name="connsiteY163" fmla="*/ 1606548 h 4483100"/>
                <a:gd name="connsiteX164" fmla="*/ 1924050 w 4997449"/>
                <a:gd name="connsiteY164" fmla="*/ 1447800 h 4483100"/>
                <a:gd name="connsiteX165" fmla="*/ 1968500 w 4997449"/>
                <a:gd name="connsiteY165" fmla="*/ 1377948 h 4483100"/>
                <a:gd name="connsiteX166" fmla="*/ 1930400 w 4997449"/>
                <a:gd name="connsiteY166" fmla="*/ 1168400 h 4483100"/>
                <a:gd name="connsiteX167" fmla="*/ 1974850 w 4997449"/>
                <a:gd name="connsiteY167" fmla="*/ 1054100 h 4483100"/>
                <a:gd name="connsiteX168" fmla="*/ 1955800 w 4997449"/>
                <a:gd name="connsiteY168" fmla="*/ 984252 h 4483100"/>
                <a:gd name="connsiteX169" fmla="*/ 2006600 w 4997449"/>
                <a:gd name="connsiteY169" fmla="*/ 838200 h 4483100"/>
                <a:gd name="connsiteX170" fmla="*/ 2076450 w 4997449"/>
                <a:gd name="connsiteY170" fmla="*/ 850900 h 4483100"/>
                <a:gd name="connsiteX171" fmla="*/ 2127250 w 4997449"/>
                <a:gd name="connsiteY171" fmla="*/ 831852 h 4483100"/>
                <a:gd name="connsiteX172" fmla="*/ 2165350 w 4997449"/>
                <a:gd name="connsiteY172" fmla="*/ 723900 h 4483100"/>
                <a:gd name="connsiteX173" fmla="*/ 2190750 w 4997449"/>
                <a:gd name="connsiteY173" fmla="*/ 488948 h 4483100"/>
                <a:gd name="connsiteX174" fmla="*/ 2336800 w 4997449"/>
                <a:gd name="connsiteY174" fmla="*/ 387348 h 4483100"/>
                <a:gd name="connsiteX175" fmla="*/ 2387600 w 4997449"/>
                <a:gd name="connsiteY175" fmla="*/ 317500 h 4483100"/>
                <a:gd name="connsiteX176" fmla="*/ 2571750 w 4997449"/>
                <a:gd name="connsiteY176" fmla="*/ 273052 h 4483100"/>
                <a:gd name="connsiteX177" fmla="*/ 2609850 w 4997449"/>
                <a:gd name="connsiteY177" fmla="*/ 273052 h 4483100"/>
                <a:gd name="connsiteX178" fmla="*/ 2635250 w 4997449"/>
                <a:gd name="connsiteY178" fmla="*/ 260348 h 4483100"/>
                <a:gd name="connsiteX179" fmla="*/ 2654300 w 4997449"/>
                <a:gd name="connsiteY179" fmla="*/ 139700 h 4483100"/>
                <a:gd name="connsiteX180" fmla="*/ 2641600 w 4997449"/>
                <a:gd name="connsiteY180" fmla="*/ 57148 h 4483100"/>
                <a:gd name="connsiteX181" fmla="*/ 2724150 w 4997449"/>
                <a:gd name="connsiteY181" fmla="*/ 0 h 448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4997449" h="4483100">
                  <a:moveTo>
                    <a:pt x="2724150" y="0"/>
                  </a:moveTo>
                  <a:lnTo>
                    <a:pt x="2813050" y="69852"/>
                  </a:lnTo>
                  <a:lnTo>
                    <a:pt x="2901950" y="228600"/>
                  </a:lnTo>
                  <a:lnTo>
                    <a:pt x="2984500" y="311148"/>
                  </a:lnTo>
                  <a:lnTo>
                    <a:pt x="3067050" y="539748"/>
                  </a:lnTo>
                  <a:lnTo>
                    <a:pt x="3067050" y="590548"/>
                  </a:lnTo>
                  <a:lnTo>
                    <a:pt x="3175000" y="717548"/>
                  </a:lnTo>
                  <a:lnTo>
                    <a:pt x="3238500" y="717548"/>
                  </a:lnTo>
                  <a:lnTo>
                    <a:pt x="3270250" y="742948"/>
                  </a:lnTo>
                  <a:lnTo>
                    <a:pt x="3321050" y="755652"/>
                  </a:lnTo>
                  <a:lnTo>
                    <a:pt x="3587750" y="673100"/>
                  </a:lnTo>
                  <a:lnTo>
                    <a:pt x="3708400" y="590548"/>
                  </a:lnTo>
                  <a:lnTo>
                    <a:pt x="3771900" y="584200"/>
                  </a:lnTo>
                  <a:lnTo>
                    <a:pt x="3886200" y="571500"/>
                  </a:lnTo>
                  <a:lnTo>
                    <a:pt x="4191000" y="539748"/>
                  </a:lnTo>
                  <a:lnTo>
                    <a:pt x="4432300" y="609600"/>
                  </a:lnTo>
                  <a:lnTo>
                    <a:pt x="4540250" y="508000"/>
                  </a:lnTo>
                  <a:lnTo>
                    <a:pt x="4616450" y="412748"/>
                  </a:lnTo>
                  <a:lnTo>
                    <a:pt x="4737100" y="361948"/>
                  </a:lnTo>
                  <a:lnTo>
                    <a:pt x="4743358" y="360072"/>
                  </a:lnTo>
                  <a:lnTo>
                    <a:pt x="4781550" y="387348"/>
                  </a:lnTo>
                  <a:lnTo>
                    <a:pt x="4832350" y="393700"/>
                  </a:lnTo>
                  <a:lnTo>
                    <a:pt x="4845050" y="419100"/>
                  </a:lnTo>
                  <a:lnTo>
                    <a:pt x="4921250" y="393700"/>
                  </a:lnTo>
                  <a:lnTo>
                    <a:pt x="4992086" y="462252"/>
                  </a:lnTo>
                  <a:lnTo>
                    <a:pt x="4946650" y="558800"/>
                  </a:lnTo>
                  <a:lnTo>
                    <a:pt x="4972050" y="647700"/>
                  </a:lnTo>
                  <a:lnTo>
                    <a:pt x="4997450" y="711200"/>
                  </a:lnTo>
                  <a:lnTo>
                    <a:pt x="4972050" y="793748"/>
                  </a:lnTo>
                  <a:lnTo>
                    <a:pt x="4997450" y="838200"/>
                  </a:lnTo>
                  <a:lnTo>
                    <a:pt x="4933950" y="889000"/>
                  </a:lnTo>
                  <a:lnTo>
                    <a:pt x="4914900" y="933452"/>
                  </a:lnTo>
                  <a:cubicBezTo>
                    <a:pt x="4914773" y="934177"/>
                    <a:pt x="4914645" y="934903"/>
                    <a:pt x="4914518" y="935628"/>
                  </a:cubicBezTo>
                  <a:lnTo>
                    <a:pt x="4908550" y="927100"/>
                  </a:lnTo>
                  <a:lnTo>
                    <a:pt x="4832350" y="958852"/>
                  </a:lnTo>
                  <a:lnTo>
                    <a:pt x="4743450" y="939800"/>
                  </a:lnTo>
                  <a:lnTo>
                    <a:pt x="4667250" y="984252"/>
                  </a:lnTo>
                  <a:lnTo>
                    <a:pt x="4552950" y="933452"/>
                  </a:lnTo>
                  <a:lnTo>
                    <a:pt x="4419600" y="1117600"/>
                  </a:lnTo>
                  <a:lnTo>
                    <a:pt x="4222750" y="1104900"/>
                  </a:lnTo>
                  <a:lnTo>
                    <a:pt x="4133850" y="1073148"/>
                  </a:lnTo>
                  <a:lnTo>
                    <a:pt x="4095750" y="1117600"/>
                  </a:lnTo>
                  <a:lnTo>
                    <a:pt x="4000500" y="1092200"/>
                  </a:lnTo>
                  <a:lnTo>
                    <a:pt x="3898900" y="1168400"/>
                  </a:lnTo>
                  <a:lnTo>
                    <a:pt x="3752850" y="1130300"/>
                  </a:lnTo>
                  <a:lnTo>
                    <a:pt x="3663950" y="1263652"/>
                  </a:lnTo>
                  <a:lnTo>
                    <a:pt x="3568700" y="1301748"/>
                  </a:lnTo>
                  <a:lnTo>
                    <a:pt x="3492500" y="1263652"/>
                  </a:lnTo>
                  <a:lnTo>
                    <a:pt x="3390900" y="1416052"/>
                  </a:lnTo>
                  <a:lnTo>
                    <a:pt x="3378200" y="1466852"/>
                  </a:lnTo>
                  <a:lnTo>
                    <a:pt x="3333750" y="1524000"/>
                  </a:lnTo>
                  <a:lnTo>
                    <a:pt x="3333750" y="1593852"/>
                  </a:lnTo>
                  <a:lnTo>
                    <a:pt x="3270250" y="1619252"/>
                  </a:lnTo>
                  <a:lnTo>
                    <a:pt x="3263900" y="1701800"/>
                  </a:lnTo>
                  <a:lnTo>
                    <a:pt x="3219450" y="1765300"/>
                  </a:lnTo>
                  <a:lnTo>
                    <a:pt x="3187700" y="1765300"/>
                  </a:lnTo>
                  <a:lnTo>
                    <a:pt x="3086100" y="1873252"/>
                  </a:lnTo>
                  <a:lnTo>
                    <a:pt x="3117850" y="1930400"/>
                  </a:lnTo>
                  <a:lnTo>
                    <a:pt x="3073400" y="1993900"/>
                  </a:lnTo>
                  <a:lnTo>
                    <a:pt x="3048000" y="2063748"/>
                  </a:lnTo>
                  <a:lnTo>
                    <a:pt x="3079750" y="2120900"/>
                  </a:lnTo>
                  <a:lnTo>
                    <a:pt x="3079750" y="2178052"/>
                  </a:lnTo>
                  <a:lnTo>
                    <a:pt x="2876550" y="2419348"/>
                  </a:lnTo>
                  <a:lnTo>
                    <a:pt x="2736850" y="2470148"/>
                  </a:lnTo>
                  <a:lnTo>
                    <a:pt x="2597150" y="2438400"/>
                  </a:lnTo>
                  <a:lnTo>
                    <a:pt x="2508250" y="2432052"/>
                  </a:lnTo>
                  <a:lnTo>
                    <a:pt x="2432050" y="2413000"/>
                  </a:lnTo>
                  <a:lnTo>
                    <a:pt x="2305050" y="2482852"/>
                  </a:lnTo>
                  <a:lnTo>
                    <a:pt x="2349500" y="2546348"/>
                  </a:lnTo>
                  <a:lnTo>
                    <a:pt x="2387600" y="2717800"/>
                  </a:lnTo>
                  <a:lnTo>
                    <a:pt x="2432050" y="2736852"/>
                  </a:lnTo>
                  <a:lnTo>
                    <a:pt x="2444750" y="2832100"/>
                  </a:lnTo>
                  <a:lnTo>
                    <a:pt x="2527300" y="2857500"/>
                  </a:lnTo>
                  <a:lnTo>
                    <a:pt x="2590800" y="2921000"/>
                  </a:lnTo>
                  <a:lnTo>
                    <a:pt x="2584450" y="3003548"/>
                  </a:lnTo>
                  <a:lnTo>
                    <a:pt x="2400300" y="3111500"/>
                  </a:lnTo>
                  <a:lnTo>
                    <a:pt x="2286000" y="3143252"/>
                  </a:lnTo>
                  <a:lnTo>
                    <a:pt x="2222500" y="3200400"/>
                  </a:lnTo>
                  <a:lnTo>
                    <a:pt x="2209800" y="3289300"/>
                  </a:lnTo>
                  <a:lnTo>
                    <a:pt x="2190750" y="3435348"/>
                  </a:lnTo>
                  <a:lnTo>
                    <a:pt x="2076450" y="3422652"/>
                  </a:lnTo>
                  <a:lnTo>
                    <a:pt x="2076450" y="3479800"/>
                  </a:lnTo>
                  <a:lnTo>
                    <a:pt x="1930400" y="3644900"/>
                  </a:lnTo>
                  <a:lnTo>
                    <a:pt x="1784350" y="3517900"/>
                  </a:lnTo>
                  <a:lnTo>
                    <a:pt x="1752600" y="3498852"/>
                  </a:lnTo>
                  <a:lnTo>
                    <a:pt x="1695450" y="3530600"/>
                  </a:lnTo>
                  <a:lnTo>
                    <a:pt x="1746250" y="3632200"/>
                  </a:lnTo>
                  <a:lnTo>
                    <a:pt x="1739900" y="3651252"/>
                  </a:lnTo>
                  <a:lnTo>
                    <a:pt x="1835150" y="3778252"/>
                  </a:lnTo>
                  <a:lnTo>
                    <a:pt x="1879600" y="3841748"/>
                  </a:lnTo>
                  <a:lnTo>
                    <a:pt x="1854200" y="3956052"/>
                  </a:lnTo>
                  <a:lnTo>
                    <a:pt x="1885950" y="4019548"/>
                  </a:lnTo>
                  <a:lnTo>
                    <a:pt x="1917700" y="4362452"/>
                  </a:lnTo>
                  <a:lnTo>
                    <a:pt x="1841500" y="4375148"/>
                  </a:lnTo>
                  <a:lnTo>
                    <a:pt x="1847066" y="4430816"/>
                  </a:lnTo>
                  <a:lnTo>
                    <a:pt x="1841500" y="4432300"/>
                  </a:lnTo>
                  <a:lnTo>
                    <a:pt x="1644650" y="4483100"/>
                  </a:lnTo>
                  <a:lnTo>
                    <a:pt x="1600200" y="4394200"/>
                  </a:lnTo>
                  <a:lnTo>
                    <a:pt x="1562100" y="4394200"/>
                  </a:lnTo>
                  <a:lnTo>
                    <a:pt x="1492250" y="4375148"/>
                  </a:lnTo>
                  <a:lnTo>
                    <a:pt x="1473200" y="4318000"/>
                  </a:lnTo>
                  <a:lnTo>
                    <a:pt x="1377950" y="4292600"/>
                  </a:lnTo>
                  <a:lnTo>
                    <a:pt x="1377950" y="4184652"/>
                  </a:lnTo>
                  <a:lnTo>
                    <a:pt x="1333500" y="4146548"/>
                  </a:lnTo>
                  <a:lnTo>
                    <a:pt x="1295400" y="4089400"/>
                  </a:lnTo>
                  <a:lnTo>
                    <a:pt x="1282700" y="3886200"/>
                  </a:lnTo>
                  <a:lnTo>
                    <a:pt x="1244600" y="3841748"/>
                  </a:lnTo>
                  <a:lnTo>
                    <a:pt x="1257300" y="3822700"/>
                  </a:lnTo>
                  <a:lnTo>
                    <a:pt x="1257300" y="3740148"/>
                  </a:lnTo>
                  <a:lnTo>
                    <a:pt x="1327150" y="3714748"/>
                  </a:lnTo>
                  <a:lnTo>
                    <a:pt x="1289050" y="3657600"/>
                  </a:lnTo>
                  <a:lnTo>
                    <a:pt x="1225550" y="3638548"/>
                  </a:lnTo>
                  <a:lnTo>
                    <a:pt x="1181100" y="3625852"/>
                  </a:lnTo>
                  <a:lnTo>
                    <a:pt x="1181100" y="3575052"/>
                  </a:lnTo>
                  <a:lnTo>
                    <a:pt x="1219200" y="3530600"/>
                  </a:lnTo>
                  <a:lnTo>
                    <a:pt x="1282700" y="3536948"/>
                  </a:lnTo>
                  <a:lnTo>
                    <a:pt x="1333500" y="3524252"/>
                  </a:lnTo>
                  <a:lnTo>
                    <a:pt x="1352550" y="3473452"/>
                  </a:lnTo>
                  <a:lnTo>
                    <a:pt x="1390650" y="3378200"/>
                  </a:lnTo>
                  <a:lnTo>
                    <a:pt x="1479550" y="3359148"/>
                  </a:lnTo>
                  <a:lnTo>
                    <a:pt x="1473200" y="3321052"/>
                  </a:lnTo>
                  <a:lnTo>
                    <a:pt x="1428750" y="3289300"/>
                  </a:lnTo>
                  <a:lnTo>
                    <a:pt x="1454150" y="3238500"/>
                  </a:lnTo>
                  <a:lnTo>
                    <a:pt x="1371600" y="3200400"/>
                  </a:lnTo>
                  <a:lnTo>
                    <a:pt x="1289050" y="3175000"/>
                  </a:lnTo>
                  <a:lnTo>
                    <a:pt x="1314450" y="3105148"/>
                  </a:lnTo>
                  <a:lnTo>
                    <a:pt x="1377950" y="3086100"/>
                  </a:lnTo>
                  <a:lnTo>
                    <a:pt x="1409700" y="3035300"/>
                  </a:lnTo>
                  <a:lnTo>
                    <a:pt x="1320800" y="2990852"/>
                  </a:lnTo>
                  <a:lnTo>
                    <a:pt x="1276350" y="2997200"/>
                  </a:lnTo>
                  <a:lnTo>
                    <a:pt x="1130300" y="2997200"/>
                  </a:lnTo>
                  <a:lnTo>
                    <a:pt x="1104900" y="3035300"/>
                  </a:lnTo>
                  <a:lnTo>
                    <a:pt x="1054100" y="3028948"/>
                  </a:lnTo>
                  <a:lnTo>
                    <a:pt x="996950" y="2978148"/>
                  </a:lnTo>
                  <a:lnTo>
                    <a:pt x="996950" y="2927348"/>
                  </a:lnTo>
                  <a:lnTo>
                    <a:pt x="1098550" y="2901948"/>
                  </a:lnTo>
                  <a:lnTo>
                    <a:pt x="1098550" y="2819400"/>
                  </a:lnTo>
                  <a:lnTo>
                    <a:pt x="1041400" y="2806700"/>
                  </a:lnTo>
                  <a:lnTo>
                    <a:pt x="1009650" y="2794000"/>
                  </a:lnTo>
                  <a:lnTo>
                    <a:pt x="1028700" y="2743200"/>
                  </a:lnTo>
                  <a:lnTo>
                    <a:pt x="1028700" y="2635252"/>
                  </a:lnTo>
                  <a:lnTo>
                    <a:pt x="1047750" y="2603500"/>
                  </a:lnTo>
                  <a:lnTo>
                    <a:pt x="1073150" y="2501900"/>
                  </a:lnTo>
                  <a:lnTo>
                    <a:pt x="1003300" y="2489200"/>
                  </a:lnTo>
                  <a:lnTo>
                    <a:pt x="895350" y="2425700"/>
                  </a:lnTo>
                  <a:lnTo>
                    <a:pt x="755650" y="2457452"/>
                  </a:lnTo>
                  <a:lnTo>
                    <a:pt x="609600" y="2495548"/>
                  </a:lnTo>
                  <a:lnTo>
                    <a:pt x="508000" y="2597148"/>
                  </a:lnTo>
                  <a:lnTo>
                    <a:pt x="412750" y="2660652"/>
                  </a:lnTo>
                  <a:lnTo>
                    <a:pt x="311150" y="2724148"/>
                  </a:lnTo>
                  <a:lnTo>
                    <a:pt x="273050" y="2806700"/>
                  </a:lnTo>
                  <a:lnTo>
                    <a:pt x="152400" y="2800348"/>
                  </a:lnTo>
                  <a:lnTo>
                    <a:pt x="133350" y="2755900"/>
                  </a:lnTo>
                  <a:lnTo>
                    <a:pt x="0" y="2781300"/>
                  </a:lnTo>
                  <a:lnTo>
                    <a:pt x="222250" y="2635252"/>
                  </a:lnTo>
                  <a:lnTo>
                    <a:pt x="330200" y="2616200"/>
                  </a:lnTo>
                  <a:lnTo>
                    <a:pt x="349250" y="2540000"/>
                  </a:lnTo>
                  <a:lnTo>
                    <a:pt x="419100" y="2540000"/>
                  </a:lnTo>
                  <a:lnTo>
                    <a:pt x="495300" y="2495548"/>
                  </a:lnTo>
                  <a:lnTo>
                    <a:pt x="806450" y="2336800"/>
                  </a:lnTo>
                  <a:lnTo>
                    <a:pt x="1104900" y="2152652"/>
                  </a:lnTo>
                  <a:lnTo>
                    <a:pt x="1301750" y="1885948"/>
                  </a:lnTo>
                  <a:lnTo>
                    <a:pt x="1644650" y="1739900"/>
                  </a:lnTo>
                  <a:lnTo>
                    <a:pt x="1847850" y="1606548"/>
                  </a:lnTo>
                  <a:lnTo>
                    <a:pt x="1924050" y="1447800"/>
                  </a:lnTo>
                  <a:lnTo>
                    <a:pt x="1968500" y="1377948"/>
                  </a:lnTo>
                  <a:lnTo>
                    <a:pt x="1930400" y="1168400"/>
                  </a:lnTo>
                  <a:lnTo>
                    <a:pt x="1974850" y="1054100"/>
                  </a:lnTo>
                  <a:lnTo>
                    <a:pt x="1955800" y="984252"/>
                  </a:lnTo>
                  <a:lnTo>
                    <a:pt x="2006600" y="838200"/>
                  </a:lnTo>
                  <a:lnTo>
                    <a:pt x="2076450" y="850900"/>
                  </a:lnTo>
                  <a:lnTo>
                    <a:pt x="2127250" y="831852"/>
                  </a:lnTo>
                  <a:lnTo>
                    <a:pt x="2165350" y="723900"/>
                  </a:lnTo>
                  <a:lnTo>
                    <a:pt x="2190750" y="488948"/>
                  </a:lnTo>
                  <a:lnTo>
                    <a:pt x="2336800" y="387348"/>
                  </a:lnTo>
                  <a:lnTo>
                    <a:pt x="2387600" y="317500"/>
                  </a:lnTo>
                  <a:lnTo>
                    <a:pt x="2571750" y="273052"/>
                  </a:lnTo>
                  <a:lnTo>
                    <a:pt x="2609850" y="273052"/>
                  </a:lnTo>
                  <a:lnTo>
                    <a:pt x="2635250" y="260348"/>
                  </a:lnTo>
                  <a:lnTo>
                    <a:pt x="2654300" y="139700"/>
                  </a:lnTo>
                  <a:lnTo>
                    <a:pt x="2641600" y="57148"/>
                  </a:lnTo>
                  <a:lnTo>
                    <a:pt x="272415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A98A703D-3E46-CFEB-1711-107D9AF38BE7}"/>
                </a:ext>
              </a:extLst>
            </p:cNvPr>
            <p:cNvGrpSpPr/>
            <p:nvPr/>
          </p:nvGrpSpPr>
          <p:grpSpPr>
            <a:xfrm>
              <a:off x="4215659" y="1600433"/>
              <a:ext cx="346965" cy="156435"/>
              <a:chOff x="5559286" y="1975686"/>
              <a:chExt cx="346965" cy="156435"/>
            </a:xfrm>
          </p:grpSpPr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F4922FC8-E49C-98A5-C811-E12322DAF567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CD55DB82-3D39-488C-D2DB-17B7CEFFE4B9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B0A7E184-7176-7DEC-9166-EA31A8C984AF}"/>
                  </a:ext>
                </a:extLst>
              </p:cNvPr>
              <p:cNvSpPr/>
              <p:nvPr/>
            </p:nvSpPr>
            <p:spPr>
              <a:xfrm>
                <a:off x="5639623" y="203639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9B9A7A87-F7C6-C428-66C5-3B9F3ED54258}"/>
                  </a:ext>
                </a:extLst>
              </p:cNvPr>
              <p:cNvSpPr/>
              <p:nvPr/>
            </p:nvSpPr>
            <p:spPr>
              <a:xfrm>
                <a:off x="5830153" y="203639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C7740FEB-94C4-E25C-F6CC-B7CC0EC3404E}"/>
                </a:ext>
              </a:extLst>
            </p:cNvPr>
            <p:cNvGrpSpPr/>
            <p:nvPr/>
          </p:nvGrpSpPr>
          <p:grpSpPr>
            <a:xfrm>
              <a:off x="5535942" y="1860457"/>
              <a:ext cx="346965" cy="156435"/>
              <a:chOff x="5559286" y="1975686"/>
              <a:chExt cx="346965" cy="156435"/>
            </a:xfrm>
          </p:grpSpPr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744EB08E-77F4-8B26-E5A6-10E8730EC4EA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FB367F4E-C8A2-7D66-0EFC-636156E90A70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F55E27CE-48A7-9AC9-961C-C6B9B2F706A3}"/>
                  </a:ext>
                </a:extLst>
              </p:cNvPr>
              <p:cNvSpPr/>
              <p:nvPr/>
            </p:nvSpPr>
            <p:spPr>
              <a:xfrm>
                <a:off x="5585648" y="204194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6F0E45C8-8C40-45B3-4DC9-F3B7D1F28AF6}"/>
                  </a:ext>
                </a:extLst>
              </p:cNvPr>
              <p:cNvSpPr/>
              <p:nvPr/>
            </p:nvSpPr>
            <p:spPr>
              <a:xfrm>
                <a:off x="5776178" y="204194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501CC8CA-DDFA-D421-6A31-0B894CFAFA4C}"/>
                </a:ext>
              </a:extLst>
            </p:cNvPr>
            <p:cNvGrpSpPr/>
            <p:nvPr/>
          </p:nvGrpSpPr>
          <p:grpSpPr>
            <a:xfrm>
              <a:off x="4757452" y="2197755"/>
              <a:ext cx="346965" cy="156435"/>
              <a:chOff x="5559286" y="1975686"/>
              <a:chExt cx="346965" cy="156435"/>
            </a:xfrm>
          </p:grpSpPr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255F3CB8-0A10-5205-C655-8063F538FCAC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FDB18DFE-FDF8-90FA-9261-A30794A4AC12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0E35BE37-430F-6163-E11E-675814CB386C}"/>
                  </a:ext>
                </a:extLst>
              </p:cNvPr>
              <p:cNvSpPr/>
              <p:nvPr/>
            </p:nvSpPr>
            <p:spPr>
              <a:xfrm>
                <a:off x="5607873" y="202369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楕円 213">
                <a:extLst>
                  <a:ext uri="{FF2B5EF4-FFF2-40B4-BE49-F238E27FC236}">
                    <a16:creationId xmlns:a16="http://schemas.microsoft.com/office/drawing/2014/main" id="{35D48A5D-E8C2-A915-E60F-131A57A5B0E1}"/>
                  </a:ext>
                </a:extLst>
              </p:cNvPr>
              <p:cNvSpPr/>
              <p:nvPr/>
            </p:nvSpPr>
            <p:spPr>
              <a:xfrm>
                <a:off x="5798403" y="202369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84" name="グループ化 783">
            <a:extLst>
              <a:ext uri="{FF2B5EF4-FFF2-40B4-BE49-F238E27FC236}">
                <a16:creationId xmlns:a16="http://schemas.microsoft.com/office/drawing/2014/main" id="{BF8CF6B0-7A57-8238-1166-FD15FF47A4B4}"/>
              </a:ext>
            </a:extLst>
          </p:cNvPr>
          <p:cNvGrpSpPr/>
          <p:nvPr/>
        </p:nvGrpSpPr>
        <p:grpSpPr>
          <a:xfrm>
            <a:off x="6598065" y="1422293"/>
            <a:ext cx="2613706" cy="1500548"/>
            <a:chOff x="6598065" y="1422293"/>
            <a:chExt cx="2613706" cy="1500548"/>
          </a:xfrm>
        </p:grpSpPr>
        <p:grpSp>
          <p:nvGrpSpPr>
            <p:cNvPr id="673" name="グループ化 672">
              <a:extLst>
                <a:ext uri="{FF2B5EF4-FFF2-40B4-BE49-F238E27FC236}">
                  <a16:creationId xmlns:a16="http://schemas.microsoft.com/office/drawing/2014/main" id="{6652B5A8-F45A-0CD4-0237-DACAE3C89E15}"/>
                </a:ext>
              </a:extLst>
            </p:cNvPr>
            <p:cNvGrpSpPr/>
            <p:nvPr/>
          </p:nvGrpSpPr>
          <p:grpSpPr>
            <a:xfrm rot="18900000">
              <a:off x="8240765" y="2202074"/>
              <a:ext cx="511662" cy="448624"/>
              <a:chOff x="7830602" y="3040956"/>
              <a:chExt cx="447858" cy="392679"/>
            </a:xfrm>
          </p:grpSpPr>
          <p:sp>
            <p:nvSpPr>
              <p:cNvPr id="674" name="台形 673">
                <a:extLst>
                  <a:ext uri="{FF2B5EF4-FFF2-40B4-BE49-F238E27FC236}">
                    <a16:creationId xmlns:a16="http://schemas.microsoft.com/office/drawing/2014/main" id="{22D54235-FCD8-8EE1-53AB-30D95265048B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台形 674">
                <a:extLst>
                  <a:ext uri="{FF2B5EF4-FFF2-40B4-BE49-F238E27FC236}">
                    <a16:creationId xmlns:a16="http://schemas.microsoft.com/office/drawing/2014/main" id="{C1182D3B-494D-F09C-7DA6-6AD07E23FB09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四角形: 上の 2 つの角を丸める 675">
                <a:extLst>
                  <a:ext uri="{FF2B5EF4-FFF2-40B4-BE49-F238E27FC236}">
                    <a16:creationId xmlns:a16="http://schemas.microsoft.com/office/drawing/2014/main" id="{BA59E5B3-454B-A6EA-28F8-287ED5FB5018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AF650518-3CAA-D720-E338-59D0A34E9A59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四角形: 上の 2 つの角を丸める 677">
                <a:extLst>
                  <a:ext uri="{FF2B5EF4-FFF2-40B4-BE49-F238E27FC236}">
                    <a16:creationId xmlns:a16="http://schemas.microsoft.com/office/drawing/2014/main" id="{E9859203-7903-A096-47BE-E9AF519E059F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79" name="四角形: 上の 2 つの角を丸める 678">
                <a:extLst>
                  <a:ext uri="{FF2B5EF4-FFF2-40B4-BE49-F238E27FC236}">
                    <a16:creationId xmlns:a16="http://schemas.microsoft.com/office/drawing/2014/main" id="{375C825A-46FA-6F80-0C76-55CA4CA0D288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四角形: 上の 2 つの角を丸める 679">
                <a:extLst>
                  <a:ext uri="{FF2B5EF4-FFF2-40B4-BE49-F238E27FC236}">
                    <a16:creationId xmlns:a16="http://schemas.microsoft.com/office/drawing/2014/main" id="{5A98D7A9-CDD9-1624-0C72-3E8B3E49C509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四角形: 上の 2 つの角を丸める 680">
                <a:extLst>
                  <a:ext uri="{FF2B5EF4-FFF2-40B4-BE49-F238E27FC236}">
                    <a16:creationId xmlns:a16="http://schemas.microsoft.com/office/drawing/2014/main" id="{7B4DB890-4431-3247-637C-117B30CFF9B7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四角形: 上の 2 つの角を丸める 681">
                <a:extLst>
                  <a:ext uri="{FF2B5EF4-FFF2-40B4-BE49-F238E27FC236}">
                    <a16:creationId xmlns:a16="http://schemas.microsoft.com/office/drawing/2014/main" id="{955ED15B-B0AA-14DD-F67D-3B193636CC96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四角形: 上の 2 つの角を丸める 682">
                <a:extLst>
                  <a:ext uri="{FF2B5EF4-FFF2-40B4-BE49-F238E27FC236}">
                    <a16:creationId xmlns:a16="http://schemas.microsoft.com/office/drawing/2014/main" id="{CBE82E09-F0D8-4800-5FDA-B8FEE152FE77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4" name="グループ化 683">
              <a:extLst>
                <a:ext uri="{FF2B5EF4-FFF2-40B4-BE49-F238E27FC236}">
                  <a16:creationId xmlns:a16="http://schemas.microsoft.com/office/drawing/2014/main" id="{4709749C-13A2-11FB-196C-26BA901BF216}"/>
                </a:ext>
              </a:extLst>
            </p:cNvPr>
            <p:cNvGrpSpPr/>
            <p:nvPr/>
          </p:nvGrpSpPr>
          <p:grpSpPr>
            <a:xfrm rot="1674072">
              <a:off x="7209125" y="2474217"/>
              <a:ext cx="511662" cy="448624"/>
              <a:chOff x="7830602" y="3040956"/>
              <a:chExt cx="447858" cy="392679"/>
            </a:xfrm>
          </p:grpSpPr>
          <p:sp>
            <p:nvSpPr>
              <p:cNvPr id="685" name="台形 684">
                <a:extLst>
                  <a:ext uri="{FF2B5EF4-FFF2-40B4-BE49-F238E27FC236}">
                    <a16:creationId xmlns:a16="http://schemas.microsoft.com/office/drawing/2014/main" id="{76D85A47-8CA5-A5FE-0C94-2E98C9BCA9C8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台形 685">
                <a:extLst>
                  <a:ext uri="{FF2B5EF4-FFF2-40B4-BE49-F238E27FC236}">
                    <a16:creationId xmlns:a16="http://schemas.microsoft.com/office/drawing/2014/main" id="{63799952-7C7E-5B3D-F724-5BDA43EE3E3C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四角形: 上の 2 つの角を丸める 686">
                <a:extLst>
                  <a:ext uri="{FF2B5EF4-FFF2-40B4-BE49-F238E27FC236}">
                    <a16:creationId xmlns:a16="http://schemas.microsoft.com/office/drawing/2014/main" id="{65F8A031-FBDA-DB3D-2E42-EA5860147623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B721A997-B41F-DD33-B45E-B872AC557B57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四角形: 上の 2 つの角を丸める 688">
                <a:extLst>
                  <a:ext uri="{FF2B5EF4-FFF2-40B4-BE49-F238E27FC236}">
                    <a16:creationId xmlns:a16="http://schemas.microsoft.com/office/drawing/2014/main" id="{999E7E62-89B3-6FBE-E7B7-D0C54321F668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90" name="四角形: 上の 2 つの角を丸める 689">
                <a:extLst>
                  <a:ext uri="{FF2B5EF4-FFF2-40B4-BE49-F238E27FC236}">
                    <a16:creationId xmlns:a16="http://schemas.microsoft.com/office/drawing/2014/main" id="{1F020A91-46C3-541C-B124-722D80176778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四角形: 上の 2 つの角を丸める 690">
                <a:extLst>
                  <a:ext uri="{FF2B5EF4-FFF2-40B4-BE49-F238E27FC236}">
                    <a16:creationId xmlns:a16="http://schemas.microsoft.com/office/drawing/2014/main" id="{C36CCCFF-53D8-8523-216A-935AF2DFDEB2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四角形: 上の 2 つの角を丸める 691">
                <a:extLst>
                  <a:ext uri="{FF2B5EF4-FFF2-40B4-BE49-F238E27FC236}">
                    <a16:creationId xmlns:a16="http://schemas.microsoft.com/office/drawing/2014/main" id="{3FE37A85-E0B4-0864-BA85-4ACF9CD14708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四角形: 上の 2 つの角を丸める 692">
                <a:extLst>
                  <a:ext uri="{FF2B5EF4-FFF2-40B4-BE49-F238E27FC236}">
                    <a16:creationId xmlns:a16="http://schemas.microsoft.com/office/drawing/2014/main" id="{B1A7C8DD-4D77-89A4-0390-B6008BFF489E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四角形: 上の 2 つの角を丸める 693">
                <a:extLst>
                  <a:ext uri="{FF2B5EF4-FFF2-40B4-BE49-F238E27FC236}">
                    <a16:creationId xmlns:a16="http://schemas.microsoft.com/office/drawing/2014/main" id="{98F5C6DF-EC16-2F6B-D756-19C560C2362D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8DDF5261-E282-F831-2115-4E5357051879}"/>
                </a:ext>
              </a:extLst>
            </p:cNvPr>
            <p:cNvSpPr/>
            <p:nvPr/>
          </p:nvSpPr>
          <p:spPr>
            <a:xfrm>
              <a:off x="8206604" y="1843410"/>
              <a:ext cx="1005167" cy="783002"/>
            </a:xfrm>
            <a:custGeom>
              <a:avLst/>
              <a:gdLst>
                <a:gd name="connsiteX0" fmla="*/ 2832482 w 3276982"/>
                <a:gd name="connsiteY0" fmla="*/ 0 h 2552700"/>
                <a:gd name="connsiteX1" fmla="*/ 2845182 w 3276982"/>
                <a:gd name="connsiteY1" fmla="*/ 50800 h 2552700"/>
                <a:gd name="connsiteX2" fmla="*/ 2832482 w 3276982"/>
                <a:gd name="connsiteY2" fmla="*/ 120652 h 2552700"/>
                <a:gd name="connsiteX3" fmla="*/ 2826132 w 3276982"/>
                <a:gd name="connsiteY3" fmla="*/ 158748 h 2552700"/>
                <a:gd name="connsiteX4" fmla="*/ 2857882 w 3276982"/>
                <a:gd name="connsiteY4" fmla="*/ 209548 h 2552700"/>
                <a:gd name="connsiteX5" fmla="*/ 2953132 w 3276982"/>
                <a:gd name="connsiteY5" fmla="*/ 241300 h 2552700"/>
                <a:gd name="connsiteX6" fmla="*/ 2953132 w 3276982"/>
                <a:gd name="connsiteY6" fmla="*/ 323852 h 2552700"/>
                <a:gd name="connsiteX7" fmla="*/ 2915032 w 3276982"/>
                <a:gd name="connsiteY7" fmla="*/ 361948 h 2552700"/>
                <a:gd name="connsiteX8" fmla="*/ 2921382 w 3276982"/>
                <a:gd name="connsiteY8" fmla="*/ 393700 h 2552700"/>
                <a:gd name="connsiteX9" fmla="*/ 2864232 w 3276982"/>
                <a:gd name="connsiteY9" fmla="*/ 482600 h 2552700"/>
                <a:gd name="connsiteX10" fmla="*/ 2826132 w 3276982"/>
                <a:gd name="connsiteY10" fmla="*/ 736600 h 2552700"/>
                <a:gd name="connsiteX11" fmla="*/ 2832482 w 3276982"/>
                <a:gd name="connsiteY11" fmla="*/ 838200 h 2552700"/>
                <a:gd name="connsiteX12" fmla="*/ 2832482 w 3276982"/>
                <a:gd name="connsiteY12" fmla="*/ 882652 h 2552700"/>
                <a:gd name="connsiteX13" fmla="*/ 2883282 w 3276982"/>
                <a:gd name="connsiteY13" fmla="*/ 914400 h 2552700"/>
                <a:gd name="connsiteX14" fmla="*/ 2927732 w 3276982"/>
                <a:gd name="connsiteY14" fmla="*/ 914400 h 2552700"/>
                <a:gd name="connsiteX15" fmla="*/ 2972182 w 3276982"/>
                <a:gd name="connsiteY15" fmla="*/ 869948 h 2552700"/>
                <a:gd name="connsiteX16" fmla="*/ 3035682 w 3276982"/>
                <a:gd name="connsiteY16" fmla="*/ 1035052 h 2552700"/>
                <a:gd name="connsiteX17" fmla="*/ 3162682 w 3276982"/>
                <a:gd name="connsiteY17" fmla="*/ 1098548 h 2552700"/>
                <a:gd name="connsiteX18" fmla="*/ 3175382 w 3276982"/>
                <a:gd name="connsiteY18" fmla="*/ 1200148 h 2552700"/>
                <a:gd name="connsiteX19" fmla="*/ 3143632 w 3276982"/>
                <a:gd name="connsiteY19" fmla="*/ 1250948 h 2552700"/>
                <a:gd name="connsiteX20" fmla="*/ 3061082 w 3276982"/>
                <a:gd name="connsiteY20" fmla="*/ 1327148 h 2552700"/>
                <a:gd name="connsiteX21" fmla="*/ 3048382 w 3276982"/>
                <a:gd name="connsiteY21" fmla="*/ 1346200 h 2552700"/>
                <a:gd name="connsiteX22" fmla="*/ 3048382 w 3276982"/>
                <a:gd name="connsiteY22" fmla="*/ 1390652 h 2552700"/>
                <a:gd name="connsiteX23" fmla="*/ 3067432 w 3276982"/>
                <a:gd name="connsiteY23" fmla="*/ 1416052 h 2552700"/>
                <a:gd name="connsiteX24" fmla="*/ 3029332 w 3276982"/>
                <a:gd name="connsiteY24" fmla="*/ 1485900 h 2552700"/>
                <a:gd name="connsiteX25" fmla="*/ 3162682 w 3276982"/>
                <a:gd name="connsiteY25" fmla="*/ 1492252 h 2552700"/>
                <a:gd name="connsiteX26" fmla="*/ 3156332 w 3276982"/>
                <a:gd name="connsiteY26" fmla="*/ 1530348 h 2552700"/>
                <a:gd name="connsiteX27" fmla="*/ 3276982 w 3276982"/>
                <a:gd name="connsiteY27" fmla="*/ 1517652 h 2552700"/>
                <a:gd name="connsiteX28" fmla="*/ 3276982 w 3276982"/>
                <a:gd name="connsiteY28" fmla="*/ 1568452 h 2552700"/>
                <a:gd name="connsiteX29" fmla="*/ 2972182 w 3276982"/>
                <a:gd name="connsiteY29" fmla="*/ 1714500 h 2552700"/>
                <a:gd name="connsiteX30" fmla="*/ 2895982 w 3276982"/>
                <a:gd name="connsiteY30" fmla="*/ 1714500 h 2552700"/>
                <a:gd name="connsiteX31" fmla="*/ 2851532 w 3276982"/>
                <a:gd name="connsiteY31" fmla="*/ 1784348 h 2552700"/>
                <a:gd name="connsiteX32" fmla="*/ 2794382 w 3276982"/>
                <a:gd name="connsiteY32" fmla="*/ 1758948 h 2552700"/>
                <a:gd name="connsiteX33" fmla="*/ 2788032 w 3276982"/>
                <a:gd name="connsiteY33" fmla="*/ 1835148 h 2552700"/>
                <a:gd name="connsiteX34" fmla="*/ 2762632 w 3276982"/>
                <a:gd name="connsiteY34" fmla="*/ 1866900 h 2552700"/>
                <a:gd name="connsiteX35" fmla="*/ 2705482 w 3276982"/>
                <a:gd name="connsiteY35" fmla="*/ 1854200 h 2552700"/>
                <a:gd name="connsiteX36" fmla="*/ 2699132 w 3276982"/>
                <a:gd name="connsiteY36" fmla="*/ 1917700 h 2552700"/>
                <a:gd name="connsiteX37" fmla="*/ 2591182 w 3276982"/>
                <a:gd name="connsiteY37" fmla="*/ 2019300 h 2552700"/>
                <a:gd name="connsiteX38" fmla="*/ 2457832 w 3276982"/>
                <a:gd name="connsiteY38" fmla="*/ 2082800 h 2552700"/>
                <a:gd name="connsiteX39" fmla="*/ 2318132 w 3276982"/>
                <a:gd name="connsiteY39" fmla="*/ 2171700 h 2552700"/>
                <a:gd name="connsiteX40" fmla="*/ 2210182 w 3276982"/>
                <a:gd name="connsiteY40" fmla="*/ 2190748 h 2552700"/>
                <a:gd name="connsiteX41" fmla="*/ 2121282 w 3276982"/>
                <a:gd name="connsiteY41" fmla="*/ 2266948 h 2552700"/>
                <a:gd name="connsiteX42" fmla="*/ 2203832 w 3276982"/>
                <a:gd name="connsiteY42" fmla="*/ 2292348 h 2552700"/>
                <a:gd name="connsiteX43" fmla="*/ 2140332 w 3276982"/>
                <a:gd name="connsiteY43" fmla="*/ 2368548 h 2552700"/>
                <a:gd name="connsiteX44" fmla="*/ 2133982 w 3276982"/>
                <a:gd name="connsiteY44" fmla="*/ 2451100 h 2552700"/>
                <a:gd name="connsiteX45" fmla="*/ 2026032 w 3276982"/>
                <a:gd name="connsiteY45" fmla="*/ 2457452 h 2552700"/>
                <a:gd name="connsiteX46" fmla="*/ 1981582 w 3276982"/>
                <a:gd name="connsiteY46" fmla="*/ 2463800 h 2552700"/>
                <a:gd name="connsiteX47" fmla="*/ 1975692 w 3276982"/>
                <a:gd name="connsiteY47" fmla="*/ 2540368 h 2552700"/>
                <a:gd name="connsiteX48" fmla="*/ 1778382 w 3276982"/>
                <a:gd name="connsiteY48" fmla="*/ 2552700 h 2552700"/>
                <a:gd name="connsiteX49" fmla="*/ 1708532 w 3276982"/>
                <a:gd name="connsiteY49" fmla="*/ 2495548 h 2552700"/>
                <a:gd name="connsiteX50" fmla="*/ 1638682 w 3276982"/>
                <a:gd name="connsiteY50" fmla="*/ 2495548 h 2552700"/>
                <a:gd name="connsiteX51" fmla="*/ 1556132 w 3276982"/>
                <a:gd name="connsiteY51" fmla="*/ 2343148 h 2552700"/>
                <a:gd name="connsiteX52" fmla="*/ 1511682 w 3276982"/>
                <a:gd name="connsiteY52" fmla="*/ 2330452 h 2552700"/>
                <a:gd name="connsiteX53" fmla="*/ 1498982 w 3276982"/>
                <a:gd name="connsiteY53" fmla="*/ 2279652 h 2552700"/>
                <a:gd name="connsiteX54" fmla="*/ 1587882 w 3276982"/>
                <a:gd name="connsiteY54" fmla="*/ 2209800 h 2552700"/>
                <a:gd name="connsiteX55" fmla="*/ 1543432 w 3276982"/>
                <a:gd name="connsiteY55" fmla="*/ 2159000 h 2552700"/>
                <a:gd name="connsiteX56" fmla="*/ 1543432 w 3276982"/>
                <a:gd name="connsiteY56" fmla="*/ 2089148 h 2552700"/>
                <a:gd name="connsiteX57" fmla="*/ 1410082 w 3276982"/>
                <a:gd name="connsiteY57" fmla="*/ 2038348 h 2552700"/>
                <a:gd name="connsiteX58" fmla="*/ 1200532 w 3276982"/>
                <a:gd name="connsiteY58" fmla="*/ 2038348 h 2552700"/>
                <a:gd name="connsiteX59" fmla="*/ 1225932 w 3276982"/>
                <a:gd name="connsiteY59" fmla="*/ 1949452 h 2552700"/>
                <a:gd name="connsiteX60" fmla="*/ 1187832 w 3276982"/>
                <a:gd name="connsiteY60" fmla="*/ 1682748 h 2552700"/>
                <a:gd name="connsiteX61" fmla="*/ 1130682 w 3276982"/>
                <a:gd name="connsiteY61" fmla="*/ 1638300 h 2552700"/>
                <a:gd name="connsiteX62" fmla="*/ 1130682 w 3276982"/>
                <a:gd name="connsiteY62" fmla="*/ 1543052 h 2552700"/>
                <a:gd name="connsiteX63" fmla="*/ 1060832 w 3276982"/>
                <a:gd name="connsiteY63" fmla="*/ 1555748 h 2552700"/>
                <a:gd name="connsiteX64" fmla="*/ 1016382 w 3276982"/>
                <a:gd name="connsiteY64" fmla="*/ 1562100 h 2552700"/>
                <a:gd name="connsiteX65" fmla="*/ 984632 w 3276982"/>
                <a:gd name="connsiteY65" fmla="*/ 1498600 h 2552700"/>
                <a:gd name="connsiteX66" fmla="*/ 908432 w 3276982"/>
                <a:gd name="connsiteY66" fmla="*/ 1524000 h 2552700"/>
                <a:gd name="connsiteX67" fmla="*/ 902082 w 3276982"/>
                <a:gd name="connsiteY67" fmla="*/ 1581148 h 2552700"/>
                <a:gd name="connsiteX68" fmla="*/ 825882 w 3276982"/>
                <a:gd name="connsiteY68" fmla="*/ 1657348 h 2552700"/>
                <a:gd name="connsiteX69" fmla="*/ 654432 w 3276982"/>
                <a:gd name="connsiteY69" fmla="*/ 1625600 h 2552700"/>
                <a:gd name="connsiteX70" fmla="*/ 521082 w 3276982"/>
                <a:gd name="connsiteY70" fmla="*/ 1498600 h 2552700"/>
                <a:gd name="connsiteX71" fmla="*/ 444882 w 3276982"/>
                <a:gd name="connsiteY71" fmla="*/ 1511300 h 2552700"/>
                <a:gd name="connsiteX72" fmla="*/ 387732 w 3276982"/>
                <a:gd name="connsiteY72" fmla="*/ 1504948 h 2552700"/>
                <a:gd name="connsiteX73" fmla="*/ 305182 w 3276982"/>
                <a:gd name="connsiteY73" fmla="*/ 1504948 h 2552700"/>
                <a:gd name="connsiteX74" fmla="*/ 190882 w 3276982"/>
                <a:gd name="connsiteY74" fmla="*/ 1466852 h 2552700"/>
                <a:gd name="connsiteX75" fmla="*/ 89282 w 3276982"/>
                <a:gd name="connsiteY75" fmla="*/ 1454148 h 2552700"/>
                <a:gd name="connsiteX76" fmla="*/ 38482 w 3276982"/>
                <a:gd name="connsiteY76" fmla="*/ 1397000 h 2552700"/>
                <a:gd name="connsiteX77" fmla="*/ 0 w 3276982"/>
                <a:gd name="connsiteY77" fmla="*/ 1342028 h 2552700"/>
                <a:gd name="connsiteX78" fmla="*/ 382 w 3276982"/>
                <a:gd name="connsiteY78" fmla="*/ 1339852 h 2552700"/>
                <a:gd name="connsiteX79" fmla="*/ 19432 w 3276982"/>
                <a:gd name="connsiteY79" fmla="*/ 1295400 h 2552700"/>
                <a:gd name="connsiteX80" fmla="*/ 82932 w 3276982"/>
                <a:gd name="connsiteY80" fmla="*/ 1244600 h 2552700"/>
                <a:gd name="connsiteX81" fmla="*/ 57532 w 3276982"/>
                <a:gd name="connsiteY81" fmla="*/ 1200148 h 2552700"/>
                <a:gd name="connsiteX82" fmla="*/ 82932 w 3276982"/>
                <a:gd name="connsiteY82" fmla="*/ 1117600 h 2552700"/>
                <a:gd name="connsiteX83" fmla="*/ 57532 w 3276982"/>
                <a:gd name="connsiteY83" fmla="*/ 1054100 h 2552700"/>
                <a:gd name="connsiteX84" fmla="*/ 32132 w 3276982"/>
                <a:gd name="connsiteY84" fmla="*/ 965200 h 2552700"/>
                <a:gd name="connsiteX85" fmla="*/ 82932 w 3276982"/>
                <a:gd name="connsiteY85" fmla="*/ 857252 h 2552700"/>
                <a:gd name="connsiteX86" fmla="*/ 165482 w 3276982"/>
                <a:gd name="connsiteY86" fmla="*/ 838200 h 2552700"/>
                <a:gd name="connsiteX87" fmla="*/ 165482 w 3276982"/>
                <a:gd name="connsiteY87" fmla="*/ 762000 h 2552700"/>
                <a:gd name="connsiteX88" fmla="*/ 222632 w 3276982"/>
                <a:gd name="connsiteY88" fmla="*/ 698500 h 2552700"/>
                <a:gd name="connsiteX89" fmla="*/ 324232 w 3276982"/>
                <a:gd name="connsiteY89" fmla="*/ 628652 h 2552700"/>
                <a:gd name="connsiteX90" fmla="*/ 400432 w 3276982"/>
                <a:gd name="connsiteY90" fmla="*/ 660400 h 2552700"/>
                <a:gd name="connsiteX91" fmla="*/ 457582 w 3276982"/>
                <a:gd name="connsiteY91" fmla="*/ 641348 h 2552700"/>
                <a:gd name="connsiteX92" fmla="*/ 470282 w 3276982"/>
                <a:gd name="connsiteY92" fmla="*/ 596900 h 2552700"/>
                <a:gd name="connsiteX93" fmla="*/ 495682 w 3276982"/>
                <a:gd name="connsiteY93" fmla="*/ 552452 h 2552700"/>
                <a:gd name="connsiteX94" fmla="*/ 571882 w 3276982"/>
                <a:gd name="connsiteY94" fmla="*/ 533400 h 2552700"/>
                <a:gd name="connsiteX95" fmla="*/ 660782 w 3276982"/>
                <a:gd name="connsiteY95" fmla="*/ 514348 h 2552700"/>
                <a:gd name="connsiteX96" fmla="*/ 705232 w 3276982"/>
                <a:gd name="connsiteY96" fmla="*/ 520700 h 2552700"/>
                <a:gd name="connsiteX97" fmla="*/ 825882 w 3276982"/>
                <a:gd name="connsiteY97" fmla="*/ 482600 h 2552700"/>
                <a:gd name="connsiteX98" fmla="*/ 870332 w 3276982"/>
                <a:gd name="connsiteY98" fmla="*/ 596900 h 2552700"/>
                <a:gd name="connsiteX99" fmla="*/ 959232 w 3276982"/>
                <a:gd name="connsiteY99" fmla="*/ 628652 h 2552700"/>
                <a:gd name="connsiteX100" fmla="*/ 1048132 w 3276982"/>
                <a:gd name="connsiteY100" fmla="*/ 628652 h 2552700"/>
                <a:gd name="connsiteX101" fmla="*/ 1092582 w 3276982"/>
                <a:gd name="connsiteY101" fmla="*/ 596900 h 2552700"/>
                <a:gd name="connsiteX102" fmla="*/ 1168782 w 3276982"/>
                <a:gd name="connsiteY102" fmla="*/ 482600 h 2552700"/>
                <a:gd name="connsiteX103" fmla="*/ 1264032 w 3276982"/>
                <a:gd name="connsiteY103" fmla="*/ 482600 h 2552700"/>
                <a:gd name="connsiteX104" fmla="*/ 1371982 w 3276982"/>
                <a:gd name="connsiteY104" fmla="*/ 469900 h 2552700"/>
                <a:gd name="connsiteX105" fmla="*/ 1422782 w 3276982"/>
                <a:gd name="connsiteY105" fmla="*/ 450852 h 2552700"/>
                <a:gd name="connsiteX106" fmla="*/ 1454532 w 3276982"/>
                <a:gd name="connsiteY106" fmla="*/ 381000 h 2552700"/>
                <a:gd name="connsiteX107" fmla="*/ 1486282 w 3276982"/>
                <a:gd name="connsiteY107" fmla="*/ 279400 h 2552700"/>
                <a:gd name="connsiteX108" fmla="*/ 1638682 w 3276982"/>
                <a:gd name="connsiteY108" fmla="*/ 266700 h 2552700"/>
                <a:gd name="connsiteX109" fmla="*/ 1708532 w 3276982"/>
                <a:gd name="connsiteY109" fmla="*/ 247652 h 2552700"/>
                <a:gd name="connsiteX110" fmla="*/ 1841882 w 3276982"/>
                <a:gd name="connsiteY110" fmla="*/ 228600 h 2552700"/>
                <a:gd name="connsiteX111" fmla="*/ 1930782 w 3276982"/>
                <a:gd name="connsiteY111" fmla="*/ 254000 h 2552700"/>
                <a:gd name="connsiteX112" fmla="*/ 1975232 w 3276982"/>
                <a:gd name="connsiteY112" fmla="*/ 266700 h 2552700"/>
                <a:gd name="connsiteX113" fmla="*/ 2026032 w 3276982"/>
                <a:gd name="connsiteY113" fmla="*/ 254000 h 2552700"/>
                <a:gd name="connsiteX114" fmla="*/ 2070482 w 3276982"/>
                <a:gd name="connsiteY114" fmla="*/ 273052 h 2552700"/>
                <a:gd name="connsiteX115" fmla="*/ 2089532 w 3276982"/>
                <a:gd name="connsiteY115" fmla="*/ 228600 h 2552700"/>
                <a:gd name="connsiteX116" fmla="*/ 2248282 w 3276982"/>
                <a:gd name="connsiteY116" fmla="*/ 304800 h 2552700"/>
                <a:gd name="connsiteX117" fmla="*/ 2305432 w 3276982"/>
                <a:gd name="connsiteY117" fmla="*/ 317500 h 2552700"/>
                <a:gd name="connsiteX118" fmla="*/ 2349882 w 3276982"/>
                <a:gd name="connsiteY118" fmla="*/ 273052 h 2552700"/>
                <a:gd name="connsiteX119" fmla="*/ 2343532 w 3276982"/>
                <a:gd name="connsiteY119" fmla="*/ 228600 h 2552700"/>
                <a:gd name="connsiteX120" fmla="*/ 2375282 w 3276982"/>
                <a:gd name="connsiteY120" fmla="*/ 146052 h 2552700"/>
                <a:gd name="connsiteX121" fmla="*/ 2502282 w 3276982"/>
                <a:gd name="connsiteY121" fmla="*/ 120652 h 2552700"/>
                <a:gd name="connsiteX122" fmla="*/ 2546732 w 3276982"/>
                <a:gd name="connsiteY122" fmla="*/ 76200 h 2552700"/>
                <a:gd name="connsiteX123" fmla="*/ 2635632 w 3276982"/>
                <a:gd name="connsiteY123" fmla="*/ 63500 h 2552700"/>
                <a:gd name="connsiteX124" fmla="*/ 2705482 w 3276982"/>
                <a:gd name="connsiteY124" fmla="*/ 63500 h 2552700"/>
                <a:gd name="connsiteX125" fmla="*/ 2756282 w 3276982"/>
                <a:gd name="connsiteY125" fmla="*/ 107948 h 2552700"/>
                <a:gd name="connsiteX126" fmla="*/ 2781682 w 3276982"/>
                <a:gd name="connsiteY126" fmla="*/ 63500 h 2552700"/>
                <a:gd name="connsiteX127" fmla="*/ 2781682 w 3276982"/>
                <a:gd name="connsiteY127" fmla="*/ 12700 h 25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276982" h="2552700">
                  <a:moveTo>
                    <a:pt x="2832482" y="0"/>
                  </a:moveTo>
                  <a:lnTo>
                    <a:pt x="2845182" y="50800"/>
                  </a:lnTo>
                  <a:lnTo>
                    <a:pt x="2832482" y="120652"/>
                  </a:lnTo>
                  <a:lnTo>
                    <a:pt x="2826132" y="158748"/>
                  </a:lnTo>
                  <a:lnTo>
                    <a:pt x="2857882" y="209548"/>
                  </a:lnTo>
                  <a:lnTo>
                    <a:pt x="2953132" y="241300"/>
                  </a:lnTo>
                  <a:lnTo>
                    <a:pt x="2953132" y="323852"/>
                  </a:lnTo>
                  <a:lnTo>
                    <a:pt x="2915032" y="361948"/>
                  </a:lnTo>
                  <a:lnTo>
                    <a:pt x="2921382" y="393700"/>
                  </a:lnTo>
                  <a:lnTo>
                    <a:pt x="2864232" y="482600"/>
                  </a:lnTo>
                  <a:lnTo>
                    <a:pt x="2826132" y="736600"/>
                  </a:lnTo>
                  <a:lnTo>
                    <a:pt x="2832482" y="838200"/>
                  </a:lnTo>
                  <a:lnTo>
                    <a:pt x="2832482" y="882652"/>
                  </a:lnTo>
                  <a:lnTo>
                    <a:pt x="2883282" y="914400"/>
                  </a:lnTo>
                  <a:lnTo>
                    <a:pt x="2927732" y="914400"/>
                  </a:lnTo>
                  <a:lnTo>
                    <a:pt x="2972182" y="869948"/>
                  </a:lnTo>
                  <a:lnTo>
                    <a:pt x="3035682" y="1035052"/>
                  </a:lnTo>
                  <a:lnTo>
                    <a:pt x="3162682" y="1098548"/>
                  </a:lnTo>
                  <a:lnTo>
                    <a:pt x="3175382" y="1200148"/>
                  </a:lnTo>
                  <a:lnTo>
                    <a:pt x="3143632" y="1250948"/>
                  </a:lnTo>
                  <a:lnTo>
                    <a:pt x="3061082" y="1327148"/>
                  </a:lnTo>
                  <a:lnTo>
                    <a:pt x="3048382" y="1346200"/>
                  </a:lnTo>
                  <a:lnTo>
                    <a:pt x="3048382" y="1390652"/>
                  </a:lnTo>
                  <a:lnTo>
                    <a:pt x="3067432" y="1416052"/>
                  </a:lnTo>
                  <a:lnTo>
                    <a:pt x="3029332" y="1485900"/>
                  </a:lnTo>
                  <a:lnTo>
                    <a:pt x="3162682" y="1492252"/>
                  </a:lnTo>
                  <a:lnTo>
                    <a:pt x="3156332" y="1530348"/>
                  </a:lnTo>
                  <a:lnTo>
                    <a:pt x="3276982" y="1517652"/>
                  </a:lnTo>
                  <a:lnTo>
                    <a:pt x="3276982" y="1568452"/>
                  </a:lnTo>
                  <a:lnTo>
                    <a:pt x="2972182" y="1714500"/>
                  </a:lnTo>
                  <a:lnTo>
                    <a:pt x="2895982" y="1714500"/>
                  </a:lnTo>
                  <a:lnTo>
                    <a:pt x="2851532" y="1784348"/>
                  </a:lnTo>
                  <a:lnTo>
                    <a:pt x="2794382" y="1758948"/>
                  </a:lnTo>
                  <a:lnTo>
                    <a:pt x="2788032" y="1835148"/>
                  </a:lnTo>
                  <a:lnTo>
                    <a:pt x="2762632" y="1866900"/>
                  </a:lnTo>
                  <a:lnTo>
                    <a:pt x="2705482" y="1854200"/>
                  </a:lnTo>
                  <a:lnTo>
                    <a:pt x="2699132" y="1917700"/>
                  </a:lnTo>
                  <a:lnTo>
                    <a:pt x="2591182" y="2019300"/>
                  </a:lnTo>
                  <a:lnTo>
                    <a:pt x="2457832" y="2082800"/>
                  </a:lnTo>
                  <a:lnTo>
                    <a:pt x="2318132" y="2171700"/>
                  </a:lnTo>
                  <a:lnTo>
                    <a:pt x="2210182" y="2190748"/>
                  </a:lnTo>
                  <a:lnTo>
                    <a:pt x="2121282" y="2266948"/>
                  </a:lnTo>
                  <a:lnTo>
                    <a:pt x="2203832" y="2292348"/>
                  </a:lnTo>
                  <a:lnTo>
                    <a:pt x="2140332" y="2368548"/>
                  </a:lnTo>
                  <a:lnTo>
                    <a:pt x="2133982" y="2451100"/>
                  </a:lnTo>
                  <a:lnTo>
                    <a:pt x="2026032" y="2457452"/>
                  </a:lnTo>
                  <a:lnTo>
                    <a:pt x="1981582" y="2463800"/>
                  </a:lnTo>
                  <a:lnTo>
                    <a:pt x="1975692" y="2540368"/>
                  </a:lnTo>
                  <a:lnTo>
                    <a:pt x="1778382" y="2552700"/>
                  </a:lnTo>
                  <a:lnTo>
                    <a:pt x="1708532" y="2495548"/>
                  </a:lnTo>
                  <a:lnTo>
                    <a:pt x="1638682" y="2495548"/>
                  </a:lnTo>
                  <a:lnTo>
                    <a:pt x="1556132" y="2343148"/>
                  </a:lnTo>
                  <a:lnTo>
                    <a:pt x="1511682" y="2330452"/>
                  </a:lnTo>
                  <a:lnTo>
                    <a:pt x="1498982" y="2279652"/>
                  </a:lnTo>
                  <a:lnTo>
                    <a:pt x="1587882" y="2209800"/>
                  </a:lnTo>
                  <a:lnTo>
                    <a:pt x="1543432" y="2159000"/>
                  </a:lnTo>
                  <a:lnTo>
                    <a:pt x="1543432" y="2089148"/>
                  </a:lnTo>
                  <a:lnTo>
                    <a:pt x="1410082" y="2038348"/>
                  </a:lnTo>
                  <a:lnTo>
                    <a:pt x="1200532" y="2038348"/>
                  </a:lnTo>
                  <a:lnTo>
                    <a:pt x="1225932" y="1949452"/>
                  </a:lnTo>
                  <a:lnTo>
                    <a:pt x="1187832" y="1682748"/>
                  </a:lnTo>
                  <a:lnTo>
                    <a:pt x="1130682" y="1638300"/>
                  </a:lnTo>
                  <a:lnTo>
                    <a:pt x="1130682" y="1543052"/>
                  </a:lnTo>
                  <a:lnTo>
                    <a:pt x="1060832" y="1555748"/>
                  </a:lnTo>
                  <a:lnTo>
                    <a:pt x="1016382" y="1562100"/>
                  </a:lnTo>
                  <a:lnTo>
                    <a:pt x="984632" y="1498600"/>
                  </a:lnTo>
                  <a:lnTo>
                    <a:pt x="908432" y="1524000"/>
                  </a:lnTo>
                  <a:lnTo>
                    <a:pt x="902082" y="1581148"/>
                  </a:lnTo>
                  <a:lnTo>
                    <a:pt x="825882" y="1657348"/>
                  </a:lnTo>
                  <a:lnTo>
                    <a:pt x="654432" y="1625600"/>
                  </a:lnTo>
                  <a:lnTo>
                    <a:pt x="521082" y="1498600"/>
                  </a:lnTo>
                  <a:lnTo>
                    <a:pt x="444882" y="1511300"/>
                  </a:lnTo>
                  <a:lnTo>
                    <a:pt x="387732" y="1504948"/>
                  </a:lnTo>
                  <a:lnTo>
                    <a:pt x="305182" y="1504948"/>
                  </a:lnTo>
                  <a:lnTo>
                    <a:pt x="190882" y="1466852"/>
                  </a:lnTo>
                  <a:lnTo>
                    <a:pt x="89282" y="1454148"/>
                  </a:lnTo>
                  <a:lnTo>
                    <a:pt x="38482" y="1397000"/>
                  </a:lnTo>
                  <a:lnTo>
                    <a:pt x="0" y="1342028"/>
                  </a:lnTo>
                  <a:lnTo>
                    <a:pt x="382" y="1339852"/>
                  </a:lnTo>
                  <a:lnTo>
                    <a:pt x="19432" y="1295400"/>
                  </a:lnTo>
                  <a:lnTo>
                    <a:pt x="82932" y="1244600"/>
                  </a:lnTo>
                  <a:lnTo>
                    <a:pt x="57532" y="1200148"/>
                  </a:lnTo>
                  <a:lnTo>
                    <a:pt x="82932" y="1117600"/>
                  </a:lnTo>
                  <a:lnTo>
                    <a:pt x="57532" y="1054100"/>
                  </a:lnTo>
                  <a:lnTo>
                    <a:pt x="32132" y="965200"/>
                  </a:lnTo>
                  <a:lnTo>
                    <a:pt x="82932" y="857252"/>
                  </a:lnTo>
                  <a:lnTo>
                    <a:pt x="165482" y="838200"/>
                  </a:lnTo>
                  <a:lnTo>
                    <a:pt x="165482" y="762000"/>
                  </a:lnTo>
                  <a:lnTo>
                    <a:pt x="222632" y="698500"/>
                  </a:lnTo>
                  <a:lnTo>
                    <a:pt x="324232" y="628652"/>
                  </a:lnTo>
                  <a:lnTo>
                    <a:pt x="400432" y="660400"/>
                  </a:lnTo>
                  <a:lnTo>
                    <a:pt x="457582" y="641348"/>
                  </a:lnTo>
                  <a:lnTo>
                    <a:pt x="470282" y="596900"/>
                  </a:lnTo>
                  <a:lnTo>
                    <a:pt x="495682" y="552452"/>
                  </a:lnTo>
                  <a:lnTo>
                    <a:pt x="571882" y="533400"/>
                  </a:lnTo>
                  <a:lnTo>
                    <a:pt x="660782" y="514348"/>
                  </a:lnTo>
                  <a:lnTo>
                    <a:pt x="705232" y="520700"/>
                  </a:lnTo>
                  <a:lnTo>
                    <a:pt x="825882" y="482600"/>
                  </a:lnTo>
                  <a:lnTo>
                    <a:pt x="870332" y="596900"/>
                  </a:lnTo>
                  <a:lnTo>
                    <a:pt x="959232" y="628652"/>
                  </a:lnTo>
                  <a:lnTo>
                    <a:pt x="1048132" y="628652"/>
                  </a:lnTo>
                  <a:lnTo>
                    <a:pt x="1092582" y="596900"/>
                  </a:lnTo>
                  <a:lnTo>
                    <a:pt x="1168782" y="482600"/>
                  </a:lnTo>
                  <a:lnTo>
                    <a:pt x="1264032" y="482600"/>
                  </a:lnTo>
                  <a:lnTo>
                    <a:pt x="1371982" y="469900"/>
                  </a:lnTo>
                  <a:lnTo>
                    <a:pt x="1422782" y="450852"/>
                  </a:lnTo>
                  <a:lnTo>
                    <a:pt x="1454532" y="381000"/>
                  </a:lnTo>
                  <a:lnTo>
                    <a:pt x="1486282" y="279400"/>
                  </a:lnTo>
                  <a:lnTo>
                    <a:pt x="1638682" y="266700"/>
                  </a:lnTo>
                  <a:lnTo>
                    <a:pt x="1708532" y="247652"/>
                  </a:lnTo>
                  <a:lnTo>
                    <a:pt x="1841882" y="228600"/>
                  </a:lnTo>
                  <a:lnTo>
                    <a:pt x="1930782" y="254000"/>
                  </a:lnTo>
                  <a:lnTo>
                    <a:pt x="1975232" y="266700"/>
                  </a:lnTo>
                  <a:lnTo>
                    <a:pt x="2026032" y="254000"/>
                  </a:lnTo>
                  <a:lnTo>
                    <a:pt x="2070482" y="273052"/>
                  </a:lnTo>
                  <a:lnTo>
                    <a:pt x="2089532" y="228600"/>
                  </a:lnTo>
                  <a:lnTo>
                    <a:pt x="2248282" y="304800"/>
                  </a:lnTo>
                  <a:lnTo>
                    <a:pt x="2305432" y="317500"/>
                  </a:lnTo>
                  <a:lnTo>
                    <a:pt x="2349882" y="273052"/>
                  </a:lnTo>
                  <a:lnTo>
                    <a:pt x="2343532" y="228600"/>
                  </a:lnTo>
                  <a:lnTo>
                    <a:pt x="2375282" y="146052"/>
                  </a:lnTo>
                  <a:lnTo>
                    <a:pt x="2502282" y="120652"/>
                  </a:lnTo>
                  <a:lnTo>
                    <a:pt x="2546732" y="76200"/>
                  </a:lnTo>
                  <a:lnTo>
                    <a:pt x="2635632" y="63500"/>
                  </a:lnTo>
                  <a:lnTo>
                    <a:pt x="2705482" y="63500"/>
                  </a:lnTo>
                  <a:lnTo>
                    <a:pt x="2756282" y="107948"/>
                  </a:lnTo>
                  <a:lnTo>
                    <a:pt x="2781682" y="63500"/>
                  </a:lnTo>
                  <a:lnTo>
                    <a:pt x="2781682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7F4A8457-D04A-864F-2844-0BFC34D4414A}"/>
                </a:ext>
              </a:extLst>
            </p:cNvPr>
            <p:cNvSpPr/>
            <p:nvPr/>
          </p:nvSpPr>
          <p:spPr>
            <a:xfrm>
              <a:off x="7523770" y="2377117"/>
              <a:ext cx="821109" cy="443692"/>
            </a:xfrm>
            <a:custGeom>
              <a:avLst/>
              <a:gdLst>
                <a:gd name="connsiteX0" fmla="*/ 1714500 w 2676928"/>
                <a:gd name="connsiteY0" fmla="*/ 0 h 1446502"/>
                <a:gd name="connsiteX1" fmla="*/ 1828800 w 2676928"/>
                <a:gd name="connsiteY1" fmla="*/ 82550 h 1446502"/>
                <a:gd name="connsiteX2" fmla="*/ 1809750 w 2676928"/>
                <a:gd name="connsiteY2" fmla="*/ 158750 h 1446502"/>
                <a:gd name="connsiteX3" fmla="*/ 1790700 w 2676928"/>
                <a:gd name="connsiteY3" fmla="*/ 203200 h 1446502"/>
                <a:gd name="connsiteX4" fmla="*/ 1803400 w 2676928"/>
                <a:gd name="connsiteY4" fmla="*/ 260350 h 1446502"/>
                <a:gd name="connsiteX5" fmla="*/ 1835150 w 2676928"/>
                <a:gd name="connsiteY5" fmla="*/ 279400 h 1446502"/>
                <a:gd name="connsiteX6" fmla="*/ 1898650 w 2676928"/>
                <a:gd name="connsiteY6" fmla="*/ 279400 h 1446502"/>
                <a:gd name="connsiteX7" fmla="*/ 1924050 w 2676928"/>
                <a:gd name="connsiteY7" fmla="*/ 209550 h 1446502"/>
                <a:gd name="connsiteX8" fmla="*/ 1962150 w 2676928"/>
                <a:gd name="connsiteY8" fmla="*/ 209550 h 1446502"/>
                <a:gd name="connsiteX9" fmla="*/ 2025650 w 2676928"/>
                <a:gd name="connsiteY9" fmla="*/ 241300 h 1446502"/>
                <a:gd name="connsiteX10" fmla="*/ 2089150 w 2676928"/>
                <a:gd name="connsiteY10" fmla="*/ 203200 h 1446502"/>
                <a:gd name="connsiteX11" fmla="*/ 2127250 w 2676928"/>
                <a:gd name="connsiteY11" fmla="*/ 228600 h 1446502"/>
                <a:gd name="connsiteX12" fmla="*/ 2120900 w 2676928"/>
                <a:gd name="connsiteY12" fmla="*/ 330198 h 1446502"/>
                <a:gd name="connsiteX13" fmla="*/ 2082800 w 2676928"/>
                <a:gd name="connsiteY13" fmla="*/ 361950 h 1446502"/>
                <a:gd name="connsiteX14" fmla="*/ 2114550 w 2676928"/>
                <a:gd name="connsiteY14" fmla="*/ 419102 h 1446502"/>
                <a:gd name="connsiteX15" fmla="*/ 2152650 w 2676928"/>
                <a:gd name="connsiteY15" fmla="*/ 431798 h 1446502"/>
                <a:gd name="connsiteX16" fmla="*/ 2184400 w 2676928"/>
                <a:gd name="connsiteY16" fmla="*/ 457198 h 1446502"/>
                <a:gd name="connsiteX17" fmla="*/ 2266950 w 2676928"/>
                <a:gd name="connsiteY17" fmla="*/ 469902 h 1446502"/>
                <a:gd name="connsiteX18" fmla="*/ 2374900 w 2676928"/>
                <a:gd name="connsiteY18" fmla="*/ 571502 h 1446502"/>
                <a:gd name="connsiteX19" fmla="*/ 2438400 w 2676928"/>
                <a:gd name="connsiteY19" fmla="*/ 565150 h 1446502"/>
                <a:gd name="connsiteX20" fmla="*/ 2501900 w 2676928"/>
                <a:gd name="connsiteY20" fmla="*/ 533398 h 1446502"/>
                <a:gd name="connsiteX21" fmla="*/ 2533650 w 2676928"/>
                <a:gd name="connsiteY21" fmla="*/ 641350 h 1446502"/>
                <a:gd name="connsiteX22" fmla="*/ 2565400 w 2676928"/>
                <a:gd name="connsiteY22" fmla="*/ 685798 h 1446502"/>
                <a:gd name="connsiteX23" fmla="*/ 2676928 w 2676928"/>
                <a:gd name="connsiteY23" fmla="*/ 731106 h 1446502"/>
                <a:gd name="connsiteX24" fmla="*/ 2647950 w 2676928"/>
                <a:gd name="connsiteY24" fmla="*/ 806450 h 1446502"/>
                <a:gd name="connsiteX25" fmla="*/ 2654300 w 2676928"/>
                <a:gd name="connsiteY25" fmla="*/ 850902 h 1446502"/>
                <a:gd name="connsiteX26" fmla="*/ 2609850 w 2676928"/>
                <a:gd name="connsiteY26" fmla="*/ 895350 h 1446502"/>
                <a:gd name="connsiteX27" fmla="*/ 2552700 w 2676928"/>
                <a:gd name="connsiteY27" fmla="*/ 882650 h 1446502"/>
                <a:gd name="connsiteX28" fmla="*/ 2393950 w 2676928"/>
                <a:gd name="connsiteY28" fmla="*/ 806450 h 1446502"/>
                <a:gd name="connsiteX29" fmla="*/ 2374900 w 2676928"/>
                <a:gd name="connsiteY29" fmla="*/ 850902 h 1446502"/>
                <a:gd name="connsiteX30" fmla="*/ 2330450 w 2676928"/>
                <a:gd name="connsiteY30" fmla="*/ 831850 h 1446502"/>
                <a:gd name="connsiteX31" fmla="*/ 2279650 w 2676928"/>
                <a:gd name="connsiteY31" fmla="*/ 844550 h 1446502"/>
                <a:gd name="connsiteX32" fmla="*/ 2235200 w 2676928"/>
                <a:gd name="connsiteY32" fmla="*/ 831850 h 1446502"/>
                <a:gd name="connsiteX33" fmla="*/ 2146300 w 2676928"/>
                <a:gd name="connsiteY33" fmla="*/ 806450 h 1446502"/>
                <a:gd name="connsiteX34" fmla="*/ 2012950 w 2676928"/>
                <a:gd name="connsiteY34" fmla="*/ 825502 h 1446502"/>
                <a:gd name="connsiteX35" fmla="*/ 1943100 w 2676928"/>
                <a:gd name="connsiteY35" fmla="*/ 844550 h 1446502"/>
                <a:gd name="connsiteX36" fmla="*/ 1790700 w 2676928"/>
                <a:gd name="connsiteY36" fmla="*/ 857250 h 1446502"/>
                <a:gd name="connsiteX37" fmla="*/ 1758950 w 2676928"/>
                <a:gd name="connsiteY37" fmla="*/ 958850 h 1446502"/>
                <a:gd name="connsiteX38" fmla="*/ 1727200 w 2676928"/>
                <a:gd name="connsiteY38" fmla="*/ 1028702 h 1446502"/>
                <a:gd name="connsiteX39" fmla="*/ 1676400 w 2676928"/>
                <a:gd name="connsiteY39" fmla="*/ 1047750 h 1446502"/>
                <a:gd name="connsiteX40" fmla="*/ 1568450 w 2676928"/>
                <a:gd name="connsiteY40" fmla="*/ 1060450 h 1446502"/>
                <a:gd name="connsiteX41" fmla="*/ 1473200 w 2676928"/>
                <a:gd name="connsiteY41" fmla="*/ 1060450 h 1446502"/>
                <a:gd name="connsiteX42" fmla="*/ 1397000 w 2676928"/>
                <a:gd name="connsiteY42" fmla="*/ 1174750 h 1446502"/>
                <a:gd name="connsiteX43" fmla="*/ 1352550 w 2676928"/>
                <a:gd name="connsiteY43" fmla="*/ 1206502 h 1446502"/>
                <a:gd name="connsiteX44" fmla="*/ 1263650 w 2676928"/>
                <a:gd name="connsiteY44" fmla="*/ 1206502 h 1446502"/>
                <a:gd name="connsiteX45" fmla="*/ 1174750 w 2676928"/>
                <a:gd name="connsiteY45" fmla="*/ 1174750 h 1446502"/>
                <a:gd name="connsiteX46" fmla="*/ 1130300 w 2676928"/>
                <a:gd name="connsiteY46" fmla="*/ 1060450 h 1446502"/>
                <a:gd name="connsiteX47" fmla="*/ 1009650 w 2676928"/>
                <a:gd name="connsiteY47" fmla="*/ 1098550 h 1446502"/>
                <a:gd name="connsiteX48" fmla="*/ 965200 w 2676928"/>
                <a:gd name="connsiteY48" fmla="*/ 1092198 h 1446502"/>
                <a:gd name="connsiteX49" fmla="*/ 876300 w 2676928"/>
                <a:gd name="connsiteY49" fmla="*/ 1111250 h 1446502"/>
                <a:gd name="connsiteX50" fmla="*/ 800100 w 2676928"/>
                <a:gd name="connsiteY50" fmla="*/ 1130302 h 1446502"/>
                <a:gd name="connsiteX51" fmla="*/ 774700 w 2676928"/>
                <a:gd name="connsiteY51" fmla="*/ 1174750 h 1446502"/>
                <a:gd name="connsiteX52" fmla="*/ 762000 w 2676928"/>
                <a:gd name="connsiteY52" fmla="*/ 1219198 h 1446502"/>
                <a:gd name="connsiteX53" fmla="*/ 704850 w 2676928"/>
                <a:gd name="connsiteY53" fmla="*/ 1238250 h 1446502"/>
                <a:gd name="connsiteX54" fmla="*/ 628650 w 2676928"/>
                <a:gd name="connsiteY54" fmla="*/ 1206502 h 1446502"/>
                <a:gd name="connsiteX55" fmla="*/ 527050 w 2676928"/>
                <a:gd name="connsiteY55" fmla="*/ 1276350 h 1446502"/>
                <a:gd name="connsiteX56" fmla="*/ 469900 w 2676928"/>
                <a:gd name="connsiteY56" fmla="*/ 1339850 h 1446502"/>
                <a:gd name="connsiteX57" fmla="*/ 469900 w 2676928"/>
                <a:gd name="connsiteY57" fmla="*/ 1416050 h 1446502"/>
                <a:gd name="connsiteX58" fmla="*/ 387350 w 2676928"/>
                <a:gd name="connsiteY58" fmla="*/ 1435102 h 1446502"/>
                <a:gd name="connsiteX59" fmla="*/ 381986 w 2676928"/>
                <a:gd name="connsiteY59" fmla="*/ 1446502 h 1446502"/>
                <a:gd name="connsiteX60" fmla="*/ 311150 w 2676928"/>
                <a:gd name="connsiteY60" fmla="*/ 1377950 h 1446502"/>
                <a:gd name="connsiteX61" fmla="*/ 234950 w 2676928"/>
                <a:gd name="connsiteY61" fmla="*/ 1403350 h 1446502"/>
                <a:gd name="connsiteX62" fmla="*/ 222250 w 2676928"/>
                <a:gd name="connsiteY62" fmla="*/ 1377950 h 1446502"/>
                <a:gd name="connsiteX63" fmla="*/ 171450 w 2676928"/>
                <a:gd name="connsiteY63" fmla="*/ 1371598 h 1446502"/>
                <a:gd name="connsiteX64" fmla="*/ 127000 w 2676928"/>
                <a:gd name="connsiteY64" fmla="*/ 1339850 h 1446502"/>
                <a:gd name="connsiteX65" fmla="*/ 190500 w 2676928"/>
                <a:gd name="connsiteY65" fmla="*/ 1282702 h 1446502"/>
                <a:gd name="connsiteX66" fmla="*/ 209550 w 2676928"/>
                <a:gd name="connsiteY66" fmla="*/ 1073150 h 1446502"/>
                <a:gd name="connsiteX67" fmla="*/ 190500 w 2676928"/>
                <a:gd name="connsiteY67" fmla="*/ 1035050 h 1446502"/>
                <a:gd name="connsiteX68" fmla="*/ 222250 w 2676928"/>
                <a:gd name="connsiteY68" fmla="*/ 965198 h 1446502"/>
                <a:gd name="connsiteX69" fmla="*/ 254000 w 2676928"/>
                <a:gd name="connsiteY69" fmla="*/ 781050 h 1446502"/>
                <a:gd name="connsiteX70" fmla="*/ 215900 w 2676928"/>
                <a:gd name="connsiteY70" fmla="*/ 736598 h 1446502"/>
                <a:gd name="connsiteX71" fmla="*/ 107950 w 2676928"/>
                <a:gd name="connsiteY71" fmla="*/ 628650 h 1446502"/>
                <a:gd name="connsiteX72" fmla="*/ 0 w 2676928"/>
                <a:gd name="connsiteY72" fmla="*/ 533398 h 1446502"/>
                <a:gd name="connsiteX73" fmla="*/ 82550 w 2676928"/>
                <a:gd name="connsiteY73" fmla="*/ 539750 h 1446502"/>
                <a:gd name="connsiteX74" fmla="*/ 139700 w 2676928"/>
                <a:gd name="connsiteY74" fmla="*/ 571502 h 1446502"/>
                <a:gd name="connsiteX75" fmla="*/ 222250 w 2676928"/>
                <a:gd name="connsiteY75" fmla="*/ 609598 h 1446502"/>
                <a:gd name="connsiteX76" fmla="*/ 298450 w 2676928"/>
                <a:gd name="connsiteY76" fmla="*/ 603250 h 1446502"/>
                <a:gd name="connsiteX77" fmla="*/ 406400 w 2676928"/>
                <a:gd name="connsiteY77" fmla="*/ 615950 h 1446502"/>
                <a:gd name="connsiteX78" fmla="*/ 431800 w 2676928"/>
                <a:gd name="connsiteY78" fmla="*/ 615950 h 1446502"/>
                <a:gd name="connsiteX79" fmla="*/ 571500 w 2676928"/>
                <a:gd name="connsiteY79" fmla="*/ 457198 h 1446502"/>
                <a:gd name="connsiteX80" fmla="*/ 666750 w 2676928"/>
                <a:gd name="connsiteY80" fmla="*/ 393702 h 1446502"/>
                <a:gd name="connsiteX81" fmla="*/ 774700 w 2676928"/>
                <a:gd name="connsiteY81" fmla="*/ 304798 h 1446502"/>
                <a:gd name="connsiteX82" fmla="*/ 863600 w 2676928"/>
                <a:gd name="connsiteY82" fmla="*/ 285750 h 1446502"/>
                <a:gd name="connsiteX83" fmla="*/ 990600 w 2676928"/>
                <a:gd name="connsiteY83" fmla="*/ 184150 h 1446502"/>
                <a:gd name="connsiteX84" fmla="*/ 1009650 w 2676928"/>
                <a:gd name="connsiteY84" fmla="*/ 146050 h 1446502"/>
                <a:gd name="connsiteX85" fmla="*/ 984250 w 2676928"/>
                <a:gd name="connsiteY85" fmla="*/ 88900 h 1446502"/>
                <a:gd name="connsiteX86" fmla="*/ 1079500 w 2676928"/>
                <a:gd name="connsiteY86" fmla="*/ 88900 h 1446502"/>
                <a:gd name="connsiteX87" fmla="*/ 1149350 w 2676928"/>
                <a:gd name="connsiteY87" fmla="*/ 76200 h 1446502"/>
                <a:gd name="connsiteX88" fmla="*/ 1276350 w 2676928"/>
                <a:gd name="connsiteY88" fmla="*/ 146050 h 1446502"/>
                <a:gd name="connsiteX89" fmla="*/ 1327150 w 2676928"/>
                <a:gd name="connsiteY89" fmla="*/ 165100 h 1446502"/>
                <a:gd name="connsiteX90" fmla="*/ 1492250 w 2676928"/>
                <a:gd name="connsiteY90" fmla="*/ 184150 h 1446502"/>
                <a:gd name="connsiteX91" fmla="*/ 1638300 w 2676928"/>
                <a:gd name="connsiteY91" fmla="*/ 165100 h 1446502"/>
                <a:gd name="connsiteX92" fmla="*/ 1606550 w 2676928"/>
                <a:gd name="connsiteY92" fmla="*/ 120650 h 1446502"/>
                <a:gd name="connsiteX93" fmla="*/ 1663700 w 2676928"/>
                <a:gd name="connsiteY93" fmla="*/ 101600 h 1446502"/>
                <a:gd name="connsiteX94" fmla="*/ 1695450 w 2676928"/>
                <a:gd name="connsiteY94" fmla="*/ 82550 h 1446502"/>
                <a:gd name="connsiteX95" fmla="*/ 1695450 w 2676928"/>
                <a:gd name="connsiteY95" fmla="*/ 31750 h 144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676928" h="1446502">
                  <a:moveTo>
                    <a:pt x="1714500" y="0"/>
                  </a:moveTo>
                  <a:lnTo>
                    <a:pt x="1828800" y="82550"/>
                  </a:lnTo>
                  <a:lnTo>
                    <a:pt x="1809750" y="158750"/>
                  </a:lnTo>
                  <a:lnTo>
                    <a:pt x="1790700" y="203200"/>
                  </a:lnTo>
                  <a:lnTo>
                    <a:pt x="1803400" y="260350"/>
                  </a:lnTo>
                  <a:lnTo>
                    <a:pt x="1835150" y="279400"/>
                  </a:lnTo>
                  <a:lnTo>
                    <a:pt x="1898650" y="279400"/>
                  </a:lnTo>
                  <a:lnTo>
                    <a:pt x="1924050" y="209550"/>
                  </a:lnTo>
                  <a:lnTo>
                    <a:pt x="1962150" y="209550"/>
                  </a:lnTo>
                  <a:lnTo>
                    <a:pt x="2025650" y="241300"/>
                  </a:lnTo>
                  <a:lnTo>
                    <a:pt x="2089150" y="203200"/>
                  </a:lnTo>
                  <a:lnTo>
                    <a:pt x="2127250" y="228600"/>
                  </a:lnTo>
                  <a:lnTo>
                    <a:pt x="2120900" y="330198"/>
                  </a:lnTo>
                  <a:lnTo>
                    <a:pt x="2082800" y="361950"/>
                  </a:lnTo>
                  <a:lnTo>
                    <a:pt x="2114550" y="419102"/>
                  </a:lnTo>
                  <a:lnTo>
                    <a:pt x="2152650" y="431798"/>
                  </a:lnTo>
                  <a:lnTo>
                    <a:pt x="2184400" y="457198"/>
                  </a:lnTo>
                  <a:lnTo>
                    <a:pt x="2266950" y="469902"/>
                  </a:lnTo>
                  <a:lnTo>
                    <a:pt x="2374900" y="571502"/>
                  </a:lnTo>
                  <a:lnTo>
                    <a:pt x="2438400" y="565150"/>
                  </a:lnTo>
                  <a:lnTo>
                    <a:pt x="2501900" y="533398"/>
                  </a:lnTo>
                  <a:lnTo>
                    <a:pt x="2533650" y="641350"/>
                  </a:lnTo>
                  <a:lnTo>
                    <a:pt x="2565400" y="685798"/>
                  </a:lnTo>
                  <a:lnTo>
                    <a:pt x="2676928" y="731106"/>
                  </a:lnTo>
                  <a:lnTo>
                    <a:pt x="2647950" y="806450"/>
                  </a:lnTo>
                  <a:lnTo>
                    <a:pt x="2654300" y="850902"/>
                  </a:lnTo>
                  <a:lnTo>
                    <a:pt x="2609850" y="895350"/>
                  </a:lnTo>
                  <a:lnTo>
                    <a:pt x="2552700" y="882650"/>
                  </a:lnTo>
                  <a:lnTo>
                    <a:pt x="2393950" y="806450"/>
                  </a:lnTo>
                  <a:lnTo>
                    <a:pt x="2374900" y="850902"/>
                  </a:lnTo>
                  <a:lnTo>
                    <a:pt x="2330450" y="831850"/>
                  </a:lnTo>
                  <a:lnTo>
                    <a:pt x="2279650" y="844550"/>
                  </a:lnTo>
                  <a:lnTo>
                    <a:pt x="2235200" y="831850"/>
                  </a:lnTo>
                  <a:lnTo>
                    <a:pt x="2146300" y="806450"/>
                  </a:lnTo>
                  <a:lnTo>
                    <a:pt x="2012950" y="825502"/>
                  </a:lnTo>
                  <a:lnTo>
                    <a:pt x="1943100" y="844550"/>
                  </a:lnTo>
                  <a:lnTo>
                    <a:pt x="1790700" y="857250"/>
                  </a:lnTo>
                  <a:lnTo>
                    <a:pt x="1758950" y="958850"/>
                  </a:lnTo>
                  <a:lnTo>
                    <a:pt x="1727200" y="1028702"/>
                  </a:lnTo>
                  <a:lnTo>
                    <a:pt x="1676400" y="1047750"/>
                  </a:lnTo>
                  <a:lnTo>
                    <a:pt x="1568450" y="1060450"/>
                  </a:lnTo>
                  <a:lnTo>
                    <a:pt x="1473200" y="1060450"/>
                  </a:lnTo>
                  <a:lnTo>
                    <a:pt x="1397000" y="1174750"/>
                  </a:lnTo>
                  <a:lnTo>
                    <a:pt x="1352550" y="1206502"/>
                  </a:lnTo>
                  <a:lnTo>
                    <a:pt x="1263650" y="1206502"/>
                  </a:lnTo>
                  <a:lnTo>
                    <a:pt x="1174750" y="1174750"/>
                  </a:lnTo>
                  <a:lnTo>
                    <a:pt x="1130300" y="1060450"/>
                  </a:lnTo>
                  <a:lnTo>
                    <a:pt x="1009650" y="1098550"/>
                  </a:lnTo>
                  <a:lnTo>
                    <a:pt x="965200" y="1092198"/>
                  </a:lnTo>
                  <a:lnTo>
                    <a:pt x="876300" y="1111250"/>
                  </a:lnTo>
                  <a:lnTo>
                    <a:pt x="800100" y="1130302"/>
                  </a:lnTo>
                  <a:lnTo>
                    <a:pt x="774700" y="1174750"/>
                  </a:lnTo>
                  <a:lnTo>
                    <a:pt x="762000" y="1219198"/>
                  </a:lnTo>
                  <a:lnTo>
                    <a:pt x="704850" y="1238250"/>
                  </a:lnTo>
                  <a:lnTo>
                    <a:pt x="628650" y="1206502"/>
                  </a:lnTo>
                  <a:lnTo>
                    <a:pt x="527050" y="1276350"/>
                  </a:lnTo>
                  <a:lnTo>
                    <a:pt x="469900" y="1339850"/>
                  </a:lnTo>
                  <a:lnTo>
                    <a:pt x="469900" y="1416050"/>
                  </a:lnTo>
                  <a:lnTo>
                    <a:pt x="387350" y="1435102"/>
                  </a:lnTo>
                  <a:lnTo>
                    <a:pt x="381986" y="1446502"/>
                  </a:lnTo>
                  <a:lnTo>
                    <a:pt x="311150" y="1377950"/>
                  </a:lnTo>
                  <a:lnTo>
                    <a:pt x="234950" y="1403350"/>
                  </a:lnTo>
                  <a:lnTo>
                    <a:pt x="222250" y="1377950"/>
                  </a:lnTo>
                  <a:lnTo>
                    <a:pt x="171450" y="1371598"/>
                  </a:lnTo>
                  <a:lnTo>
                    <a:pt x="127000" y="1339850"/>
                  </a:lnTo>
                  <a:lnTo>
                    <a:pt x="190500" y="1282702"/>
                  </a:lnTo>
                  <a:lnTo>
                    <a:pt x="209550" y="1073150"/>
                  </a:lnTo>
                  <a:lnTo>
                    <a:pt x="190500" y="1035050"/>
                  </a:lnTo>
                  <a:lnTo>
                    <a:pt x="222250" y="965198"/>
                  </a:lnTo>
                  <a:lnTo>
                    <a:pt x="254000" y="781050"/>
                  </a:lnTo>
                  <a:lnTo>
                    <a:pt x="215900" y="736598"/>
                  </a:lnTo>
                  <a:lnTo>
                    <a:pt x="107950" y="628650"/>
                  </a:lnTo>
                  <a:lnTo>
                    <a:pt x="0" y="533398"/>
                  </a:lnTo>
                  <a:lnTo>
                    <a:pt x="82550" y="539750"/>
                  </a:lnTo>
                  <a:lnTo>
                    <a:pt x="139700" y="571502"/>
                  </a:lnTo>
                  <a:lnTo>
                    <a:pt x="222250" y="609598"/>
                  </a:lnTo>
                  <a:lnTo>
                    <a:pt x="298450" y="603250"/>
                  </a:lnTo>
                  <a:lnTo>
                    <a:pt x="406400" y="615950"/>
                  </a:lnTo>
                  <a:lnTo>
                    <a:pt x="431800" y="615950"/>
                  </a:lnTo>
                  <a:lnTo>
                    <a:pt x="571500" y="457198"/>
                  </a:lnTo>
                  <a:lnTo>
                    <a:pt x="666750" y="393702"/>
                  </a:lnTo>
                  <a:lnTo>
                    <a:pt x="774700" y="304798"/>
                  </a:lnTo>
                  <a:lnTo>
                    <a:pt x="863600" y="285750"/>
                  </a:lnTo>
                  <a:lnTo>
                    <a:pt x="990600" y="184150"/>
                  </a:lnTo>
                  <a:lnTo>
                    <a:pt x="1009650" y="146050"/>
                  </a:lnTo>
                  <a:lnTo>
                    <a:pt x="984250" y="88900"/>
                  </a:lnTo>
                  <a:lnTo>
                    <a:pt x="1079500" y="88900"/>
                  </a:lnTo>
                  <a:lnTo>
                    <a:pt x="1149350" y="76200"/>
                  </a:lnTo>
                  <a:lnTo>
                    <a:pt x="1276350" y="146050"/>
                  </a:lnTo>
                  <a:lnTo>
                    <a:pt x="1327150" y="165100"/>
                  </a:lnTo>
                  <a:lnTo>
                    <a:pt x="1492250" y="184150"/>
                  </a:lnTo>
                  <a:lnTo>
                    <a:pt x="1638300" y="165100"/>
                  </a:lnTo>
                  <a:lnTo>
                    <a:pt x="1606550" y="120650"/>
                  </a:lnTo>
                  <a:lnTo>
                    <a:pt x="1663700" y="101600"/>
                  </a:lnTo>
                  <a:lnTo>
                    <a:pt x="1695450" y="82550"/>
                  </a:lnTo>
                  <a:lnTo>
                    <a:pt x="1695450" y="3175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8E352CB4-1570-85FD-B082-E0D36E502563}"/>
                </a:ext>
              </a:extLst>
            </p:cNvPr>
            <p:cNvSpPr/>
            <p:nvPr/>
          </p:nvSpPr>
          <p:spPr>
            <a:xfrm>
              <a:off x="6598065" y="1422293"/>
              <a:ext cx="1532893" cy="1375124"/>
            </a:xfrm>
            <a:custGeom>
              <a:avLst/>
              <a:gdLst>
                <a:gd name="connsiteX0" fmla="*/ 5425440 w 5425440"/>
                <a:gd name="connsiteY0" fmla="*/ 1093892 h 4483100"/>
                <a:gd name="connsiteX1" fmla="*/ 5425436 w 5425440"/>
                <a:gd name="connsiteY1" fmla="*/ 1093896 h 4483100"/>
                <a:gd name="connsiteX2" fmla="*/ 5359400 w 5425440"/>
                <a:gd name="connsiteY2" fmla="*/ 1104900 h 4483100"/>
                <a:gd name="connsiteX3" fmla="*/ 2724150 w 5425440"/>
                <a:gd name="connsiteY3" fmla="*/ 0 h 4483100"/>
                <a:gd name="connsiteX4" fmla="*/ 2813050 w 5425440"/>
                <a:gd name="connsiteY4" fmla="*/ 69852 h 4483100"/>
                <a:gd name="connsiteX5" fmla="*/ 2901950 w 5425440"/>
                <a:gd name="connsiteY5" fmla="*/ 228600 h 4483100"/>
                <a:gd name="connsiteX6" fmla="*/ 2984500 w 5425440"/>
                <a:gd name="connsiteY6" fmla="*/ 311148 h 4483100"/>
                <a:gd name="connsiteX7" fmla="*/ 3067050 w 5425440"/>
                <a:gd name="connsiteY7" fmla="*/ 539748 h 4483100"/>
                <a:gd name="connsiteX8" fmla="*/ 3067050 w 5425440"/>
                <a:gd name="connsiteY8" fmla="*/ 590548 h 4483100"/>
                <a:gd name="connsiteX9" fmla="*/ 3175000 w 5425440"/>
                <a:gd name="connsiteY9" fmla="*/ 717548 h 4483100"/>
                <a:gd name="connsiteX10" fmla="*/ 3238500 w 5425440"/>
                <a:gd name="connsiteY10" fmla="*/ 717548 h 4483100"/>
                <a:gd name="connsiteX11" fmla="*/ 3270250 w 5425440"/>
                <a:gd name="connsiteY11" fmla="*/ 742948 h 4483100"/>
                <a:gd name="connsiteX12" fmla="*/ 3321050 w 5425440"/>
                <a:gd name="connsiteY12" fmla="*/ 755652 h 4483100"/>
                <a:gd name="connsiteX13" fmla="*/ 3587750 w 5425440"/>
                <a:gd name="connsiteY13" fmla="*/ 673100 h 4483100"/>
                <a:gd name="connsiteX14" fmla="*/ 3708400 w 5425440"/>
                <a:gd name="connsiteY14" fmla="*/ 590548 h 4483100"/>
                <a:gd name="connsiteX15" fmla="*/ 3771900 w 5425440"/>
                <a:gd name="connsiteY15" fmla="*/ 584200 h 4483100"/>
                <a:gd name="connsiteX16" fmla="*/ 3886200 w 5425440"/>
                <a:gd name="connsiteY16" fmla="*/ 571500 h 4483100"/>
                <a:gd name="connsiteX17" fmla="*/ 4191000 w 5425440"/>
                <a:gd name="connsiteY17" fmla="*/ 539748 h 4483100"/>
                <a:gd name="connsiteX18" fmla="*/ 4432300 w 5425440"/>
                <a:gd name="connsiteY18" fmla="*/ 609600 h 4483100"/>
                <a:gd name="connsiteX19" fmla="*/ 4540250 w 5425440"/>
                <a:gd name="connsiteY19" fmla="*/ 508000 h 4483100"/>
                <a:gd name="connsiteX20" fmla="*/ 4616450 w 5425440"/>
                <a:gd name="connsiteY20" fmla="*/ 412748 h 4483100"/>
                <a:gd name="connsiteX21" fmla="*/ 4737100 w 5425440"/>
                <a:gd name="connsiteY21" fmla="*/ 361948 h 4483100"/>
                <a:gd name="connsiteX22" fmla="*/ 4743358 w 5425440"/>
                <a:gd name="connsiteY22" fmla="*/ 360072 h 4483100"/>
                <a:gd name="connsiteX23" fmla="*/ 4781550 w 5425440"/>
                <a:gd name="connsiteY23" fmla="*/ 387348 h 4483100"/>
                <a:gd name="connsiteX24" fmla="*/ 4832350 w 5425440"/>
                <a:gd name="connsiteY24" fmla="*/ 393700 h 4483100"/>
                <a:gd name="connsiteX25" fmla="*/ 4845050 w 5425440"/>
                <a:gd name="connsiteY25" fmla="*/ 419100 h 4483100"/>
                <a:gd name="connsiteX26" fmla="*/ 4921250 w 5425440"/>
                <a:gd name="connsiteY26" fmla="*/ 393700 h 4483100"/>
                <a:gd name="connsiteX27" fmla="*/ 4992086 w 5425440"/>
                <a:gd name="connsiteY27" fmla="*/ 462252 h 4483100"/>
                <a:gd name="connsiteX28" fmla="*/ 4946650 w 5425440"/>
                <a:gd name="connsiteY28" fmla="*/ 558800 h 4483100"/>
                <a:gd name="connsiteX29" fmla="*/ 4972050 w 5425440"/>
                <a:gd name="connsiteY29" fmla="*/ 647700 h 4483100"/>
                <a:gd name="connsiteX30" fmla="*/ 4997450 w 5425440"/>
                <a:gd name="connsiteY30" fmla="*/ 711200 h 4483100"/>
                <a:gd name="connsiteX31" fmla="*/ 4972050 w 5425440"/>
                <a:gd name="connsiteY31" fmla="*/ 793748 h 4483100"/>
                <a:gd name="connsiteX32" fmla="*/ 4997450 w 5425440"/>
                <a:gd name="connsiteY32" fmla="*/ 838200 h 4483100"/>
                <a:gd name="connsiteX33" fmla="*/ 4933950 w 5425440"/>
                <a:gd name="connsiteY33" fmla="*/ 889000 h 4483100"/>
                <a:gd name="connsiteX34" fmla="*/ 4914900 w 5425440"/>
                <a:gd name="connsiteY34" fmla="*/ 933452 h 4483100"/>
                <a:gd name="connsiteX35" fmla="*/ 4914518 w 5425440"/>
                <a:gd name="connsiteY35" fmla="*/ 935628 h 4483100"/>
                <a:gd name="connsiteX36" fmla="*/ 4908550 w 5425440"/>
                <a:gd name="connsiteY36" fmla="*/ 927100 h 4483100"/>
                <a:gd name="connsiteX37" fmla="*/ 4832350 w 5425440"/>
                <a:gd name="connsiteY37" fmla="*/ 958852 h 4483100"/>
                <a:gd name="connsiteX38" fmla="*/ 4743450 w 5425440"/>
                <a:gd name="connsiteY38" fmla="*/ 939800 h 4483100"/>
                <a:gd name="connsiteX39" fmla="*/ 4667250 w 5425440"/>
                <a:gd name="connsiteY39" fmla="*/ 984252 h 4483100"/>
                <a:gd name="connsiteX40" fmla="*/ 4552950 w 5425440"/>
                <a:gd name="connsiteY40" fmla="*/ 933452 h 4483100"/>
                <a:gd name="connsiteX41" fmla="*/ 4419600 w 5425440"/>
                <a:gd name="connsiteY41" fmla="*/ 1117600 h 4483100"/>
                <a:gd name="connsiteX42" fmla="*/ 4222750 w 5425440"/>
                <a:gd name="connsiteY42" fmla="*/ 1104900 h 4483100"/>
                <a:gd name="connsiteX43" fmla="*/ 4133850 w 5425440"/>
                <a:gd name="connsiteY43" fmla="*/ 1073148 h 4483100"/>
                <a:gd name="connsiteX44" fmla="*/ 4095750 w 5425440"/>
                <a:gd name="connsiteY44" fmla="*/ 1117600 h 4483100"/>
                <a:gd name="connsiteX45" fmla="*/ 4000500 w 5425440"/>
                <a:gd name="connsiteY45" fmla="*/ 1092200 h 4483100"/>
                <a:gd name="connsiteX46" fmla="*/ 3898900 w 5425440"/>
                <a:gd name="connsiteY46" fmla="*/ 1168400 h 4483100"/>
                <a:gd name="connsiteX47" fmla="*/ 3752850 w 5425440"/>
                <a:gd name="connsiteY47" fmla="*/ 1130300 h 4483100"/>
                <a:gd name="connsiteX48" fmla="*/ 3663950 w 5425440"/>
                <a:gd name="connsiteY48" fmla="*/ 1263652 h 4483100"/>
                <a:gd name="connsiteX49" fmla="*/ 3568700 w 5425440"/>
                <a:gd name="connsiteY49" fmla="*/ 1301748 h 4483100"/>
                <a:gd name="connsiteX50" fmla="*/ 3492500 w 5425440"/>
                <a:gd name="connsiteY50" fmla="*/ 1263652 h 4483100"/>
                <a:gd name="connsiteX51" fmla="*/ 3390900 w 5425440"/>
                <a:gd name="connsiteY51" fmla="*/ 1416052 h 4483100"/>
                <a:gd name="connsiteX52" fmla="*/ 3378200 w 5425440"/>
                <a:gd name="connsiteY52" fmla="*/ 1466852 h 4483100"/>
                <a:gd name="connsiteX53" fmla="*/ 3333750 w 5425440"/>
                <a:gd name="connsiteY53" fmla="*/ 1524000 h 4483100"/>
                <a:gd name="connsiteX54" fmla="*/ 3333750 w 5425440"/>
                <a:gd name="connsiteY54" fmla="*/ 1593852 h 4483100"/>
                <a:gd name="connsiteX55" fmla="*/ 3270250 w 5425440"/>
                <a:gd name="connsiteY55" fmla="*/ 1619252 h 4483100"/>
                <a:gd name="connsiteX56" fmla="*/ 3263900 w 5425440"/>
                <a:gd name="connsiteY56" fmla="*/ 1701800 h 4483100"/>
                <a:gd name="connsiteX57" fmla="*/ 3219450 w 5425440"/>
                <a:gd name="connsiteY57" fmla="*/ 1765300 h 4483100"/>
                <a:gd name="connsiteX58" fmla="*/ 3187700 w 5425440"/>
                <a:gd name="connsiteY58" fmla="*/ 1765300 h 4483100"/>
                <a:gd name="connsiteX59" fmla="*/ 3086100 w 5425440"/>
                <a:gd name="connsiteY59" fmla="*/ 1873252 h 4483100"/>
                <a:gd name="connsiteX60" fmla="*/ 3117850 w 5425440"/>
                <a:gd name="connsiteY60" fmla="*/ 1930400 h 4483100"/>
                <a:gd name="connsiteX61" fmla="*/ 3073400 w 5425440"/>
                <a:gd name="connsiteY61" fmla="*/ 1993900 h 4483100"/>
                <a:gd name="connsiteX62" fmla="*/ 3048000 w 5425440"/>
                <a:gd name="connsiteY62" fmla="*/ 2063748 h 4483100"/>
                <a:gd name="connsiteX63" fmla="*/ 3079750 w 5425440"/>
                <a:gd name="connsiteY63" fmla="*/ 2120900 h 4483100"/>
                <a:gd name="connsiteX64" fmla="*/ 3079750 w 5425440"/>
                <a:gd name="connsiteY64" fmla="*/ 2178052 h 4483100"/>
                <a:gd name="connsiteX65" fmla="*/ 2876550 w 5425440"/>
                <a:gd name="connsiteY65" fmla="*/ 2419348 h 4483100"/>
                <a:gd name="connsiteX66" fmla="*/ 2736850 w 5425440"/>
                <a:gd name="connsiteY66" fmla="*/ 2470148 h 4483100"/>
                <a:gd name="connsiteX67" fmla="*/ 2597150 w 5425440"/>
                <a:gd name="connsiteY67" fmla="*/ 2438400 h 4483100"/>
                <a:gd name="connsiteX68" fmla="*/ 2508250 w 5425440"/>
                <a:gd name="connsiteY68" fmla="*/ 2432052 h 4483100"/>
                <a:gd name="connsiteX69" fmla="*/ 2432050 w 5425440"/>
                <a:gd name="connsiteY69" fmla="*/ 2413000 h 4483100"/>
                <a:gd name="connsiteX70" fmla="*/ 2305050 w 5425440"/>
                <a:gd name="connsiteY70" fmla="*/ 2482852 h 4483100"/>
                <a:gd name="connsiteX71" fmla="*/ 2349500 w 5425440"/>
                <a:gd name="connsiteY71" fmla="*/ 2546348 h 4483100"/>
                <a:gd name="connsiteX72" fmla="*/ 2387600 w 5425440"/>
                <a:gd name="connsiteY72" fmla="*/ 2717800 h 4483100"/>
                <a:gd name="connsiteX73" fmla="*/ 2432050 w 5425440"/>
                <a:gd name="connsiteY73" fmla="*/ 2736852 h 4483100"/>
                <a:gd name="connsiteX74" fmla="*/ 2444750 w 5425440"/>
                <a:gd name="connsiteY74" fmla="*/ 2832100 h 4483100"/>
                <a:gd name="connsiteX75" fmla="*/ 2527300 w 5425440"/>
                <a:gd name="connsiteY75" fmla="*/ 2857500 h 4483100"/>
                <a:gd name="connsiteX76" fmla="*/ 2590800 w 5425440"/>
                <a:gd name="connsiteY76" fmla="*/ 2921000 h 4483100"/>
                <a:gd name="connsiteX77" fmla="*/ 2584450 w 5425440"/>
                <a:gd name="connsiteY77" fmla="*/ 3003548 h 4483100"/>
                <a:gd name="connsiteX78" fmla="*/ 2400300 w 5425440"/>
                <a:gd name="connsiteY78" fmla="*/ 3111500 h 4483100"/>
                <a:gd name="connsiteX79" fmla="*/ 2286000 w 5425440"/>
                <a:gd name="connsiteY79" fmla="*/ 3143252 h 4483100"/>
                <a:gd name="connsiteX80" fmla="*/ 2222500 w 5425440"/>
                <a:gd name="connsiteY80" fmla="*/ 3200400 h 4483100"/>
                <a:gd name="connsiteX81" fmla="*/ 2209800 w 5425440"/>
                <a:gd name="connsiteY81" fmla="*/ 3289300 h 4483100"/>
                <a:gd name="connsiteX82" fmla="*/ 2190750 w 5425440"/>
                <a:gd name="connsiteY82" fmla="*/ 3435348 h 4483100"/>
                <a:gd name="connsiteX83" fmla="*/ 2076450 w 5425440"/>
                <a:gd name="connsiteY83" fmla="*/ 3422652 h 4483100"/>
                <a:gd name="connsiteX84" fmla="*/ 2076450 w 5425440"/>
                <a:gd name="connsiteY84" fmla="*/ 3479800 h 4483100"/>
                <a:gd name="connsiteX85" fmla="*/ 1930400 w 5425440"/>
                <a:gd name="connsiteY85" fmla="*/ 3644900 h 4483100"/>
                <a:gd name="connsiteX86" fmla="*/ 1784350 w 5425440"/>
                <a:gd name="connsiteY86" fmla="*/ 3517900 h 4483100"/>
                <a:gd name="connsiteX87" fmla="*/ 1752600 w 5425440"/>
                <a:gd name="connsiteY87" fmla="*/ 3498852 h 4483100"/>
                <a:gd name="connsiteX88" fmla="*/ 1695450 w 5425440"/>
                <a:gd name="connsiteY88" fmla="*/ 3530600 h 4483100"/>
                <a:gd name="connsiteX89" fmla="*/ 1746250 w 5425440"/>
                <a:gd name="connsiteY89" fmla="*/ 3632200 h 4483100"/>
                <a:gd name="connsiteX90" fmla="*/ 1739900 w 5425440"/>
                <a:gd name="connsiteY90" fmla="*/ 3651252 h 4483100"/>
                <a:gd name="connsiteX91" fmla="*/ 1835150 w 5425440"/>
                <a:gd name="connsiteY91" fmla="*/ 3778252 h 4483100"/>
                <a:gd name="connsiteX92" fmla="*/ 1879600 w 5425440"/>
                <a:gd name="connsiteY92" fmla="*/ 3841748 h 4483100"/>
                <a:gd name="connsiteX93" fmla="*/ 1854200 w 5425440"/>
                <a:gd name="connsiteY93" fmla="*/ 3956052 h 4483100"/>
                <a:gd name="connsiteX94" fmla="*/ 1885950 w 5425440"/>
                <a:gd name="connsiteY94" fmla="*/ 4019548 h 4483100"/>
                <a:gd name="connsiteX95" fmla="*/ 1917700 w 5425440"/>
                <a:gd name="connsiteY95" fmla="*/ 4362452 h 4483100"/>
                <a:gd name="connsiteX96" fmla="*/ 1841500 w 5425440"/>
                <a:gd name="connsiteY96" fmla="*/ 4375148 h 4483100"/>
                <a:gd name="connsiteX97" fmla="*/ 1847066 w 5425440"/>
                <a:gd name="connsiteY97" fmla="*/ 4430816 h 4483100"/>
                <a:gd name="connsiteX98" fmla="*/ 1841500 w 5425440"/>
                <a:gd name="connsiteY98" fmla="*/ 4432300 h 4483100"/>
                <a:gd name="connsiteX99" fmla="*/ 1644650 w 5425440"/>
                <a:gd name="connsiteY99" fmla="*/ 4483100 h 4483100"/>
                <a:gd name="connsiteX100" fmla="*/ 1600200 w 5425440"/>
                <a:gd name="connsiteY100" fmla="*/ 4394200 h 4483100"/>
                <a:gd name="connsiteX101" fmla="*/ 1562100 w 5425440"/>
                <a:gd name="connsiteY101" fmla="*/ 4394200 h 4483100"/>
                <a:gd name="connsiteX102" fmla="*/ 1492250 w 5425440"/>
                <a:gd name="connsiteY102" fmla="*/ 4375148 h 4483100"/>
                <a:gd name="connsiteX103" fmla="*/ 1473200 w 5425440"/>
                <a:gd name="connsiteY103" fmla="*/ 4318000 h 4483100"/>
                <a:gd name="connsiteX104" fmla="*/ 1377950 w 5425440"/>
                <a:gd name="connsiteY104" fmla="*/ 4292600 h 4483100"/>
                <a:gd name="connsiteX105" fmla="*/ 1377950 w 5425440"/>
                <a:gd name="connsiteY105" fmla="*/ 4184652 h 4483100"/>
                <a:gd name="connsiteX106" fmla="*/ 1333500 w 5425440"/>
                <a:gd name="connsiteY106" fmla="*/ 4146548 h 4483100"/>
                <a:gd name="connsiteX107" fmla="*/ 1295400 w 5425440"/>
                <a:gd name="connsiteY107" fmla="*/ 4089400 h 4483100"/>
                <a:gd name="connsiteX108" fmla="*/ 1282700 w 5425440"/>
                <a:gd name="connsiteY108" fmla="*/ 3886200 h 4483100"/>
                <a:gd name="connsiteX109" fmla="*/ 1244600 w 5425440"/>
                <a:gd name="connsiteY109" fmla="*/ 3841748 h 4483100"/>
                <a:gd name="connsiteX110" fmla="*/ 1257300 w 5425440"/>
                <a:gd name="connsiteY110" fmla="*/ 3822700 h 4483100"/>
                <a:gd name="connsiteX111" fmla="*/ 1257300 w 5425440"/>
                <a:gd name="connsiteY111" fmla="*/ 3740148 h 4483100"/>
                <a:gd name="connsiteX112" fmla="*/ 1327150 w 5425440"/>
                <a:gd name="connsiteY112" fmla="*/ 3714748 h 4483100"/>
                <a:gd name="connsiteX113" fmla="*/ 1289050 w 5425440"/>
                <a:gd name="connsiteY113" fmla="*/ 3657600 h 4483100"/>
                <a:gd name="connsiteX114" fmla="*/ 1225550 w 5425440"/>
                <a:gd name="connsiteY114" fmla="*/ 3638548 h 4483100"/>
                <a:gd name="connsiteX115" fmla="*/ 1181100 w 5425440"/>
                <a:gd name="connsiteY115" fmla="*/ 3625852 h 4483100"/>
                <a:gd name="connsiteX116" fmla="*/ 1181100 w 5425440"/>
                <a:gd name="connsiteY116" fmla="*/ 3575052 h 4483100"/>
                <a:gd name="connsiteX117" fmla="*/ 1219200 w 5425440"/>
                <a:gd name="connsiteY117" fmla="*/ 3530600 h 4483100"/>
                <a:gd name="connsiteX118" fmla="*/ 1282700 w 5425440"/>
                <a:gd name="connsiteY118" fmla="*/ 3536948 h 4483100"/>
                <a:gd name="connsiteX119" fmla="*/ 1333500 w 5425440"/>
                <a:gd name="connsiteY119" fmla="*/ 3524252 h 4483100"/>
                <a:gd name="connsiteX120" fmla="*/ 1352550 w 5425440"/>
                <a:gd name="connsiteY120" fmla="*/ 3473452 h 4483100"/>
                <a:gd name="connsiteX121" fmla="*/ 1390650 w 5425440"/>
                <a:gd name="connsiteY121" fmla="*/ 3378200 h 4483100"/>
                <a:gd name="connsiteX122" fmla="*/ 1479550 w 5425440"/>
                <a:gd name="connsiteY122" fmla="*/ 3359148 h 4483100"/>
                <a:gd name="connsiteX123" fmla="*/ 1473200 w 5425440"/>
                <a:gd name="connsiteY123" fmla="*/ 3321052 h 4483100"/>
                <a:gd name="connsiteX124" fmla="*/ 1428750 w 5425440"/>
                <a:gd name="connsiteY124" fmla="*/ 3289300 h 4483100"/>
                <a:gd name="connsiteX125" fmla="*/ 1454150 w 5425440"/>
                <a:gd name="connsiteY125" fmla="*/ 3238500 h 4483100"/>
                <a:gd name="connsiteX126" fmla="*/ 1371600 w 5425440"/>
                <a:gd name="connsiteY126" fmla="*/ 3200400 h 4483100"/>
                <a:gd name="connsiteX127" fmla="*/ 1289050 w 5425440"/>
                <a:gd name="connsiteY127" fmla="*/ 3175000 h 4483100"/>
                <a:gd name="connsiteX128" fmla="*/ 1314450 w 5425440"/>
                <a:gd name="connsiteY128" fmla="*/ 3105148 h 4483100"/>
                <a:gd name="connsiteX129" fmla="*/ 1377950 w 5425440"/>
                <a:gd name="connsiteY129" fmla="*/ 3086100 h 4483100"/>
                <a:gd name="connsiteX130" fmla="*/ 1409700 w 5425440"/>
                <a:gd name="connsiteY130" fmla="*/ 3035300 h 4483100"/>
                <a:gd name="connsiteX131" fmla="*/ 1320800 w 5425440"/>
                <a:gd name="connsiteY131" fmla="*/ 2990852 h 4483100"/>
                <a:gd name="connsiteX132" fmla="*/ 1276350 w 5425440"/>
                <a:gd name="connsiteY132" fmla="*/ 2997200 h 4483100"/>
                <a:gd name="connsiteX133" fmla="*/ 1130300 w 5425440"/>
                <a:gd name="connsiteY133" fmla="*/ 2997200 h 4483100"/>
                <a:gd name="connsiteX134" fmla="*/ 1104900 w 5425440"/>
                <a:gd name="connsiteY134" fmla="*/ 3035300 h 4483100"/>
                <a:gd name="connsiteX135" fmla="*/ 1054100 w 5425440"/>
                <a:gd name="connsiteY135" fmla="*/ 3028948 h 4483100"/>
                <a:gd name="connsiteX136" fmla="*/ 996950 w 5425440"/>
                <a:gd name="connsiteY136" fmla="*/ 2978148 h 4483100"/>
                <a:gd name="connsiteX137" fmla="*/ 996950 w 5425440"/>
                <a:gd name="connsiteY137" fmla="*/ 2927348 h 4483100"/>
                <a:gd name="connsiteX138" fmla="*/ 1098550 w 5425440"/>
                <a:gd name="connsiteY138" fmla="*/ 2901948 h 4483100"/>
                <a:gd name="connsiteX139" fmla="*/ 1098550 w 5425440"/>
                <a:gd name="connsiteY139" fmla="*/ 2819400 h 4483100"/>
                <a:gd name="connsiteX140" fmla="*/ 1041400 w 5425440"/>
                <a:gd name="connsiteY140" fmla="*/ 2806700 h 4483100"/>
                <a:gd name="connsiteX141" fmla="*/ 1009650 w 5425440"/>
                <a:gd name="connsiteY141" fmla="*/ 2794000 h 4483100"/>
                <a:gd name="connsiteX142" fmla="*/ 1028700 w 5425440"/>
                <a:gd name="connsiteY142" fmla="*/ 2743200 h 4483100"/>
                <a:gd name="connsiteX143" fmla="*/ 1028700 w 5425440"/>
                <a:gd name="connsiteY143" fmla="*/ 2635252 h 4483100"/>
                <a:gd name="connsiteX144" fmla="*/ 1047750 w 5425440"/>
                <a:gd name="connsiteY144" fmla="*/ 2603500 h 4483100"/>
                <a:gd name="connsiteX145" fmla="*/ 1073150 w 5425440"/>
                <a:gd name="connsiteY145" fmla="*/ 2501900 h 4483100"/>
                <a:gd name="connsiteX146" fmla="*/ 1003300 w 5425440"/>
                <a:gd name="connsiteY146" fmla="*/ 2489200 h 4483100"/>
                <a:gd name="connsiteX147" fmla="*/ 895350 w 5425440"/>
                <a:gd name="connsiteY147" fmla="*/ 2425700 h 4483100"/>
                <a:gd name="connsiteX148" fmla="*/ 755650 w 5425440"/>
                <a:gd name="connsiteY148" fmla="*/ 2457452 h 4483100"/>
                <a:gd name="connsiteX149" fmla="*/ 609600 w 5425440"/>
                <a:gd name="connsiteY149" fmla="*/ 2495548 h 4483100"/>
                <a:gd name="connsiteX150" fmla="*/ 508000 w 5425440"/>
                <a:gd name="connsiteY150" fmla="*/ 2597148 h 4483100"/>
                <a:gd name="connsiteX151" fmla="*/ 412750 w 5425440"/>
                <a:gd name="connsiteY151" fmla="*/ 2660652 h 4483100"/>
                <a:gd name="connsiteX152" fmla="*/ 311150 w 5425440"/>
                <a:gd name="connsiteY152" fmla="*/ 2724148 h 4483100"/>
                <a:gd name="connsiteX153" fmla="*/ 273050 w 5425440"/>
                <a:gd name="connsiteY153" fmla="*/ 2806700 h 4483100"/>
                <a:gd name="connsiteX154" fmla="*/ 152400 w 5425440"/>
                <a:gd name="connsiteY154" fmla="*/ 2800348 h 4483100"/>
                <a:gd name="connsiteX155" fmla="*/ 133350 w 5425440"/>
                <a:gd name="connsiteY155" fmla="*/ 2755900 h 4483100"/>
                <a:gd name="connsiteX156" fmla="*/ 0 w 5425440"/>
                <a:gd name="connsiteY156" fmla="*/ 2781300 h 4483100"/>
                <a:gd name="connsiteX157" fmla="*/ 222250 w 5425440"/>
                <a:gd name="connsiteY157" fmla="*/ 2635252 h 4483100"/>
                <a:gd name="connsiteX158" fmla="*/ 330200 w 5425440"/>
                <a:gd name="connsiteY158" fmla="*/ 2616200 h 4483100"/>
                <a:gd name="connsiteX159" fmla="*/ 349250 w 5425440"/>
                <a:gd name="connsiteY159" fmla="*/ 2540000 h 4483100"/>
                <a:gd name="connsiteX160" fmla="*/ 419100 w 5425440"/>
                <a:gd name="connsiteY160" fmla="*/ 2540000 h 4483100"/>
                <a:gd name="connsiteX161" fmla="*/ 495300 w 5425440"/>
                <a:gd name="connsiteY161" fmla="*/ 2495548 h 4483100"/>
                <a:gd name="connsiteX162" fmla="*/ 806450 w 5425440"/>
                <a:gd name="connsiteY162" fmla="*/ 2336800 h 4483100"/>
                <a:gd name="connsiteX163" fmla="*/ 1104900 w 5425440"/>
                <a:gd name="connsiteY163" fmla="*/ 2152652 h 4483100"/>
                <a:gd name="connsiteX164" fmla="*/ 1301750 w 5425440"/>
                <a:gd name="connsiteY164" fmla="*/ 1885948 h 4483100"/>
                <a:gd name="connsiteX165" fmla="*/ 1644650 w 5425440"/>
                <a:gd name="connsiteY165" fmla="*/ 1739900 h 4483100"/>
                <a:gd name="connsiteX166" fmla="*/ 1847850 w 5425440"/>
                <a:gd name="connsiteY166" fmla="*/ 1606548 h 4483100"/>
                <a:gd name="connsiteX167" fmla="*/ 1924050 w 5425440"/>
                <a:gd name="connsiteY167" fmla="*/ 1447800 h 4483100"/>
                <a:gd name="connsiteX168" fmla="*/ 1968500 w 5425440"/>
                <a:gd name="connsiteY168" fmla="*/ 1377948 h 4483100"/>
                <a:gd name="connsiteX169" fmla="*/ 1930400 w 5425440"/>
                <a:gd name="connsiteY169" fmla="*/ 1168400 h 4483100"/>
                <a:gd name="connsiteX170" fmla="*/ 1974850 w 5425440"/>
                <a:gd name="connsiteY170" fmla="*/ 1054100 h 4483100"/>
                <a:gd name="connsiteX171" fmla="*/ 1955800 w 5425440"/>
                <a:gd name="connsiteY171" fmla="*/ 984252 h 4483100"/>
                <a:gd name="connsiteX172" fmla="*/ 2006600 w 5425440"/>
                <a:gd name="connsiteY172" fmla="*/ 838200 h 4483100"/>
                <a:gd name="connsiteX173" fmla="*/ 2076450 w 5425440"/>
                <a:gd name="connsiteY173" fmla="*/ 850900 h 4483100"/>
                <a:gd name="connsiteX174" fmla="*/ 2127250 w 5425440"/>
                <a:gd name="connsiteY174" fmla="*/ 831852 h 4483100"/>
                <a:gd name="connsiteX175" fmla="*/ 2165350 w 5425440"/>
                <a:gd name="connsiteY175" fmla="*/ 723900 h 4483100"/>
                <a:gd name="connsiteX176" fmla="*/ 2190750 w 5425440"/>
                <a:gd name="connsiteY176" fmla="*/ 488948 h 4483100"/>
                <a:gd name="connsiteX177" fmla="*/ 2336800 w 5425440"/>
                <a:gd name="connsiteY177" fmla="*/ 387348 h 4483100"/>
                <a:gd name="connsiteX178" fmla="*/ 2387600 w 5425440"/>
                <a:gd name="connsiteY178" fmla="*/ 317500 h 4483100"/>
                <a:gd name="connsiteX179" fmla="*/ 2571750 w 5425440"/>
                <a:gd name="connsiteY179" fmla="*/ 273052 h 4483100"/>
                <a:gd name="connsiteX180" fmla="*/ 2609850 w 5425440"/>
                <a:gd name="connsiteY180" fmla="*/ 273052 h 4483100"/>
                <a:gd name="connsiteX181" fmla="*/ 2635250 w 5425440"/>
                <a:gd name="connsiteY181" fmla="*/ 260348 h 4483100"/>
                <a:gd name="connsiteX182" fmla="*/ 2654300 w 5425440"/>
                <a:gd name="connsiteY182" fmla="*/ 139700 h 4483100"/>
                <a:gd name="connsiteX183" fmla="*/ 2641600 w 5425440"/>
                <a:gd name="connsiteY183" fmla="*/ 57148 h 4483100"/>
                <a:gd name="connsiteX0" fmla="*/ 5359400 w 5425437"/>
                <a:gd name="connsiteY0" fmla="*/ 1104900 h 4483100"/>
                <a:gd name="connsiteX1" fmla="*/ 5425436 w 5425437"/>
                <a:gd name="connsiteY1" fmla="*/ 1093896 h 4483100"/>
                <a:gd name="connsiteX2" fmla="*/ 5359400 w 5425437"/>
                <a:gd name="connsiteY2" fmla="*/ 1104900 h 4483100"/>
                <a:gd name="connsiteX3" fmla="*/ 2724150 w 5425437"/>
                <a:gd name="connsiteY3" fmla="*/ 0 h 4483100"/>
                <a:gd name="connsiteX4" fmla="*/ 2813050 w 5425437"/>
                <a:gd name="connsiteY4" fmla="*/ 69852 h 4483100"/>
                <a:gd name="connsiteX5" fmla="*/ 2901950 w 5425437"/>
                <a:gd name="connsiteY5" fmla="*/ 228600 h 4483100"/>
                <a:gd name="connsiteX6" fmla="*/ 2984500 w 5425437"/>
                <a:gd name="connsiteY6" fmla="*/ 311148 h 4483100"/>
                <a:gd name="connsiteX7" fmla="*/ 3067050 w 5425437"/>
                <a:gd name="connsiteY7" fmla="*/ 539748 h 4483100"/>
                <a:gd name="connsiteX8" fmla="*/ 3067050 w 5425437"/>
                <a:gd name="connsiteY8" fmla="*/ 590548 h 4483100"/>
                <a:gd name="connsiteX9" fmla="*/ 3175000 w 5425437"/>
                <a:gd name="connsiteY9" fmla="*/ 717548 h 4483100"/>
                <a:gd name="connsiteX10" fmla="*/ 3238500 w 5425437"/>
                <a:gd name="connsiteY10" fmla="*/ 717548 h 4483100"/>
                <a:gd name="connsiteX11" fmla="*/ 3270250 w 5425437"/>
                <a:gd name="connsiteY11" fmla="*/ 742948 h 4483100"/>
                <a:gd name="connsiteX12" fmla="*/ 3321050 w 5425437"/>
                <a:gd name="connsiteY12" fmla="*/ 755652 h 4483100"/>
                <a:gd name="connsiteX13" fmla="*/ 3587750 w 5425437"/>
                <a:gd name="connsiteY13" fmla="*/ 673100 h 4483100"/>
                <a:gd name="connsiteX14" fmla="*/ 3708400 w 5425437"/>
                <a:gd name="connsiteY14" fmla="*/ 590548 h 4483100"/>
                <a:gd name="connsiteX15" fmla="*/ 3771900 w 5425437"/>
                <a:gd name="connsiteY15" fmla="*/ 584200 h 4483100"/>
                <a:gd name="connsiteX16" fmla="*/ 3886200 w 5425437"/>
                <a:gd name="connsiteY16" fmla="*/ 571500 h 4483100"/>
                <a:gd name="connsiteX17" fmla="*/ 4191000 w 5425437"/>
                <a:gd name="connsiteY17" fmla="*/ 539748 h 4483100"/>
                <a:gd name="connsiteX18" fmla="*/ 4432300 w 5425437"/>
                <a:gd name="connsiteY18" fmla="*/ 609600 h 4483100"/>
                <a:gd name="connsiteX19" fmla="*/ 4540250 w 5425437"/>
                <a:gd name="connsiteY19" fmla="*/ 508000 h 4483100"/>
                <a:gd name="connsiteX20" fmla="*/ 4616450 w 5425437"/>
                <a:gd name="connsiteY20" fmla="*/ 412748 h 4483100"/>
                <a:gd name="connsiteX21" fmla="*/ 4737100 w 5425437"/>
                <a:gd name="connsiteY21" fmla="*/ 361948 h 4483100"/>
                <a:gd name="connsiteX22" fmla="*/ 4743358 w 5425437"/>
                <a:gd name="connsiteY22" fmla="*/ 360072 h 4483100"/>
                <a:gd name="connsiteX23" fmla="*/ 4781550 w 5425437"/>
                <a:gd name="connsiteY23" fmla="*/ 387348 h 4483100"/>
                <a:gd name="connsiteX24" fmla="*/ 4832350 w 5425437"/>
                <a:gd name="connsiteY24" fmla="*/ 393700 h 4483100"/>
                <a:gd name="connsiteX25" fmla="*/ 4845050 w 5425437"/>
                <a:gd name="connsiteY25" fmla="*/ 419100 h 4483100"/>
                <a:gd name="connsiteX26" fmla="*/ 4921250 w 5425437"/>
                <a:gd name="connsiteY26" fmla="*/ 393700 h 4483100"/>
                <a:gd name="connsiteX27" fmla="*/ 4992086 w 5425437"/>
                <a:gd name="connsiteY27" fmla="*/ 462252 h 4483100"/>
                <a:gd name="connsiteX28" fmla="*/ 4946650 w 5425437"/>
                <a:gd name="connsiteY28" fmla="*/ 558800 h 4483100"/>
                <a:gd name="connsiteX29" fmla="*/ 4972050 w 5425437"/>
                <a:gd name="connsiteY29" fmla="*/ 647700 h 4483100"/>
                <a:gd name="connsiteX30" fmla="*/ 4997450 w 5425437"/>
                <a:gd name="connsiteY30" fmla="*/ 711200 h 4483100"/>
                <a:gd name="connsiteX31" fmla="*/ 4972050 w 5425437"/>
                <a:gd name="connsiteY31" fmla="*/ 793748 h 4483100"/>
                <a:gd name="connsiteX32" fmla="*/ 4997450 w 5425437"/>
                <a:gd name="connsiteY32" fmla="*/ 838200 h 4483100"/>
                <a:gd name="connsiteX33" fmla="*/ 4933950 w 5425437"/>
                <a:gd name="connsiteY33" fmla="*/ 889000 h 4483100"/>
                <a:gd name="connsiteX34" fmla="*/ 4914900 w 5425437"/>
                <a:gd name="connsiteY34" fmla="*/ 933452 h 4483100"/>
                <a:gd name="connsiteX35" fmla="*/ 4914518 w 5425437"/>
                <a:gd name="connsiteY35" fmla="*/ 935628 h 4483100"/>
                <a:gd name="connsiteX36" fmla="*/ 4908550 w 5425437"/>
                <a:gd name="connsiteY36" fmla="*/ 927100 h 4483100"/>
                <a:gd name="connsiteX37" fmla="*/ 4832350 w 5425437"/>
                <a:gd name="connsiteY37" fmla="*/ 958852 h 4483100"/>
                <a:gd name="connsiteX38" fmla="*/ 4743450 w 5425437"/>
                <a:gd name="connsiteY38" fmla="*/ 939800 h 4483100"/>
                <a:gd name="connsiteX39" fmla="*/ 4667250 w 5425437"/>
                <a:gd name="connsiteY39" fmla="*/ 984252 h 4483100"/>
                <a:gd name="connsiteX40" fmla="*/ 4552950 w 5425437"/>
                <a:gd name="connsiteY40" fmla="*/ 933452 h 4483100"/>
                <a:gd name="connsiteX41" fmla="*/ 4419600 w 5425437"/>
                <a:gd name="connsiteY41" fmla="*/ 1117600 h 4483100"/>
                <a:gd name="connsiteX42" fmla="*/ 4222750 w 5425437"/>
                <a:gd name="connsiteY42" fmla="*/ 1104900 h 4483100"/>
                <a:gd name="connsiteX43" fmla="*/ 4133850 w 5425437"/>
                <a:gd name="connsiteY43" fmla="*/ 1073148 h 4483100"/>
                <a:gd name="connsiteX44" fmla="*/ 4095750 w 5425437"/>
                <a:gd name="connsiteY44" fmla="*/ 1117600 h 4483100"/>
                <a:gd name="connsiteX45" fmla="*/ 4000500 w 5425437"/>
                <a:gd name="connsiteY45" fmla="*/ 1092200 h 4483100"/>
                <a:gd name="connsiteX46" fmla="*/ 3898900 w 5425437"/>
                <a:gd name="connsiteY46" fmla="*/ 1168400 h 4483100"/>
                <a:gd name="connsiteX47" fmla="*/ 3752850 w 5425437"/>
                <a:gd name="connsiteY47" fmla="*/ 1130300 h 4483100"/>
                <a:gd name="connsiteX48" fmla="*/ 3663950 w 5425437"/>
                <a:gd name="connsiteY48" fmla="*/ 1263652 h 4483100"/>
                <a:gd name="connsiteX49" fmla="*/ 3568700 w 5425437"/>
                <a:gd name="connsiteY49" fmla="*/ 1301748 h 4483100"/>
                <a:gd name="connsiteX50" fmla="*/ 3492500 w 5425437"/>
                <a:gd name="connsiteY50" fmla="*/ 1263652 h 4483100"/>
                <a:gd name="connsiteX51" fmla="*/ 3390900 w 5425437"/>
                <a:gd name="connsiteY51" fmla="*/ 1416052 h 4483100"/>
                <a:gd name="connsiteX52" fmla="*/ 3378200 w 5425437"/>
                <a:gd name="connsiteY52" fmla="*/ 1466852 h 4483100"/>
                <a:gd name="connsiteX53" fmla="*/ 3333750 w 5425437"/>
                <a:gd name="connsiteY53" fmla="*/ 1524000 h 4483100"/>
                <a:gd name="connsiteX54" fmla="*/ 3333750 w 5425437"/>
                <a:gd name="connsiteY54" fmla="*/ 1593852 h 4483100"/>
                <a:gd name="connsiteX55" fmla="*/ 3270250 w 5425437"/>
                <a:gd name="connsiteY55" fmla="*/ 1619252 h 4483100"/>
                <a:gd name="connsiteX56" fmla="*/ 3263900 w 5425437"/>
                <a:gd name="connsiteY56" fmla="*/ 1701800 h 4483100"/>
                <a:gd name="connsiteX57" fmla="*/ 3219450 w 5425437"/>
                <a:gd name="connsiteY57" fmla="*/ 1765300 h 4483100"/>
                <a:gd name="connsiteX58" fmla="*/ 3187700 w 5425437"/>
                <a:gd name="connsiteY58" fmla="*/ 1765300 h 4483100"/>
                <a:gd name="connsiteX59" fmla="*/ 3086100 w 5425437"/>
                <a:gd name="connsiteY59" fmla="*/ 1873252 h 4483100"/>
                <a:gd name="connsiteX60" fmla="*/ 3117850 w 5425437"/>
                <a:gd name="connsiteY60" fmla="*/ 1930400 h 4483100"/>
                <a:gd name="connsiteX61" fmla="*/ 3073400 w 5425437"/>
                <a:gd name="connsiteY61" fmla="*/ 1993900 h 4483100"/>
                <a:gd name="connsiteX62" fmla="*/ 3048000 w 5425437"/>
                <a:gd name="connsiteY62" fmla="*/ 2063748 h 4483100"/>
                <a:gd name="connsiteX63" fmla="*/ 3079750 w 5425437"/>
                <a:gd name="connsiteY63" fmla="*/ 2120900 h 4483100"/>
                <a:gd name="connsiteX64" fmla="*/ 3079750 w 5425437"/>
                <a:gd name="connsiteY64" fmla="*/ 2178052 h 4483100"/>
                <a:gd name="connsiteX65" fmla="*/ 2876550 w 5425437"/>
                <a:gd name="connsiteY65" fmla="*/ 2419348 h 4483100"/>
                <a:gd name="connsiteX66" fmla="*/ 2736850 w 5425437"/>
                <a:gd name="connsiteY66" fmla="*/ 2470148 h 4483100"/>
                <a:gd name="connsiteX67" fmla="*/ 2597150 w 5425437"/>
                <a:gd name="connsiteY67" fmla="*/ 2438400 h 4483100"/>
                <a:gd name="connsiteX68" fmla="*/ 2508250 w 5425437"/>
                <a:gd name="connsiteY68" fmla="*/ 2432052 h 4483100"/>
                <a:gd name="connsiteX69" fmla="*/ 2432050 w 5425437"/>
                <a:gd name="connsiteY69" fmla="*/ 2413000 h 4483100"/>
                <a:gd name="connsiteX70" fmla="*/ 2305050 w 5425437"/>
                <a:gd name="connsiteY70" fmla="*/ 2482852 h 4483100"/>
                <a:gd name="connsiteX71" fmla="*/ 2349500 w 5425437"/>
                <a:gd name="connsiteY71" fmla="*/ 2546348 h 4483100"/>
                <a:gd name="connsiteX72" fmla="*/ 2387600 w 5425437"/>
                <a:gd name="connsiteY72" fmla="*/ 2717800 h 4483100"/>
                <a:gd name="connsiteX73" fmla="*/ 2432050 w 5425437"/>
                <a:gd name="connsiteY73" fmla="*/ 2736852 h 4483100"/>
                <a:gd name="connsiteX74" fmla="*/ 2444750 w 5425437"/>
                <a:gd name="connsiteY74" fmla="*/ 2832100 h 4483100"/>
                <a:gd name="connsiteX75" fmla="*/ 2527300 w 5425437"/>
                <a:gd name="connsiteY75" fmla="*/ 2857500 h 4483100"/>
                <a:gd name="connsiteX76" fmla="*/ 2590800 w 5425437"/>
                <a:gd name="connsiteY76" fmla="*/ 2921000 h 4483100"/>
                <a:gd name="connsiteX77" fmla="*/ 2584450 w 5425437"/>
                <a:gd name="connsiteY77" fmla="*/ 3003548 h 4483100"/>
                <a:gd name="connsiteX78" fmla="*/ 2400300 w 5425437"/>
                <a:gd name="connsiteY78" fmla="*/ 3111500 h 4483100"/>
                <a:gd name="connsiteX79" fmla="*/ 2286000 w 5425437"/>
                <a:gd name="connsiteY79" fmla="*/ 3143252 h 4483100"/>
                <a:gd name="connsiteX80" fmla="*/ 2222500 w 5425437"/>
                <a:gd name="connsiteY80" fmla="*/ 3200400 h 4483100"/>
                <a:gd name="connsiteX81" fmla="*/ 2209800 w 5425437"/>
                <a:gd name="connsiteY81" fmla="*/ 3289300 h 4483100"/>
                <a:gd name="connsiteX82" fmla="*/ 2190750 w 5425437"/>
                <a:gd name="connsiteY82" fmla="*/ 3435348 h 4483100"/>
                <a:gd name="connsiteX83" fmla="*/ 2076450 w 5425437"/>
                <a:gd name="connsiteY83" fmla="*/ 3422652 h 4483100"/>
                <a:gd name="connsiteX84" fmla="*/ 2076450 w 5425437"/>
                <a:gd name="connsiteY84" fmla="*/ 3479800 h 4483100"/>
                <a:gd name="connsiteX85" fmla="*/ 1930400 w 5425437"/>
                <a:gd name="connsiteY85" fmla="*/ 3644900 h 4483100"/>
                <a:gd name="connsiteX86" fmla="*/ 1784350 w 5425437"/>
                <a:gd name="connsiteY86" fmla="*/ 3517900 h 4483100"/>
                <a:gd name="connsiteX87" fmla="*/ 1752600 w 5425437"/>
                <a:gd name="connsiteY87" fmla="*/ 3498852 h 4483100"/>
                <a:gd name="connsiteX88" fmla="*/ 1695450 w 5425437"/>
                <a:gd name="connsiteY88" fmla="*/ 3530600 h 4483100"/>
                <a:gd name="connsiteX89" fmla="*/ 1746250 w 5425437"/>
                <a:gd name="connsiteY89" fmla="*/ 3632200 h 4483100"/>
                <a:gd name="connsiteX90" fmla="*/ 1739900 w 5425437"/>
                <a:gd name="connsiteY90" fmla="*/ 3651252 h 4483100"/>
                <a:gd name="connsiteX91" fmla="*/ 1835150 w 5425437"/>
                <a:gd name="connsiteY91" fmla="*/ 3778252 h 4483100"/>
                <a:gd name="connsiteX92" fmla="*/ 1879600 w 5425437"/>
                <a:gd name="connsiteY92" fmla="*/ 3841748 h 4483100"/>
                <a:gd name="connsiteX93" fmla="*/ 1854200 w 5425437"/>
                <a:gd name="connsiteY93" fmla="*/ 3956052 h 4483100"/>
                <a:gd name="connsiteX94" fmla="*/ 1885950 w 5425437"/>
                <a:gd name="connsiteY94" fmla="*/ 4019548 h 4483100"/>
                <a:gd name="connsiteX95" fmla="*/ 1917700 w 5425437"/>
                <a:gd name="connsiteY95" fmla="*/ 4362452 h 4483100"/>
                <a:gd name="connsiteX96" fmla="*/ 1841500 w 5425437"/>
                <a:gd name="connsiteY96" fmla="*/ 4375148 h 4483100"/>
                <a:gd name="connsiteX97" fmla="*/ 1847066 w 5425437"/>
                <a:gd name="connsiteY97" fmla="*/ 4430816 h 4483100"/>
                <a:gd name="connsiteX98" fmla="*/ 1841500 w 5425437"/>
                <a:gd name="connsiteY98" fmla="*/ 4432300 h 4483100"/>
                <a:gd name="connsiteX99" fmla="*/ 1644650 w 5425437"/>
                <a:gd name="connsiteY99" fmla="*/ 4483100 h 4483100"/>
                <a:gd name="connsiteX100" fmla="*/ 1600200 w 5425437"/>
                <a:gd name="connsiteY100" fmla="*/ 4394200 h 4483100"/>
                <a:gd name="connsiteX101" fmla="*/ 1562100 w 5425437"/>
                <a:gd name="connsiteY101" fmla="*/ 4394200 h 4483100"/>
                <a:gd name="connsiteX102" fmla="*/ 1492250 w 5425437"/>
                <a:gd name="connsiteY102" fmla="*/ 4375148 h 4483100"/>
                <a:gd name="connsiteX103" fmla="*/ 1473200 w 5425437"/>
                <a:gd name="connsiteY103" fmla="*/ 4318000 h 4483100"/>
                <a:gd name="connsiteX104" fmla="*/ 1377950 w 5425437"/>
                <a:gd name="connsiteY104" fmla="*/ 4292600 h 4483100"/>
                <a:gd name="connsiteX105" fmla="*/ 1377950 w 5425437"/>
                <a:gd name="connsiteY105" fmla="*/ 4184652 h 4483100"/>
                <a:gd name="connsiteX106" fmla="*/ 1333500 w 5425437"/>
                <a:gd name="connsiteY106" fmla="*/ 4146548 h 4483100"/>
                <a:gd name="connsiteX107" fmla="*/ 1295400 w 5425437"/>
                <a:gd name="connsiteY107" fmla="*/ 4089400 h 4483100"/>
                <a:gd name="connsiteX108" fmla="*/ 1282700 w 5425437"/>
                <a:gd name="connsiteY108" fmla="*/ 3886200 h 4483100"/>
                <a:gd name="connsiteX109" fmla="*/ 1244600 w 5425437"/>
                <a:gd name="connsiteY109" fmla="*/ 3841748 h 4483100"/>
                <a:gd name="connsiteX110" fmla="*/ 1257300 w 5425437"/>
                <a:gd name="connsiteY110" fmla="*/ 3822700 h 4483100"/>
                <a:gd name="connsiteX111" fmla="*/ 1257300 w 5425437"/>
                <a:gd name="connsiteY111" fmla="*/ 3740148 h 4483100"/>
                <a:gd name="connsiteX112" fmla="*/ 1327150 w 5425437"/>
                <a:gd name="connsiteY112" fmla="*/ 3714748 h 4483100"/>
                <a:gd name="connsiteX113" fmla="*/ 1289050 w 5425437"/>
                <a:gd name="connsiteY113" fmla="*/ 3657600 h 4483100"/>
                <a:gd name="connsiteX114" fmla="*/ 1225550 w 5425437"/>
                <a:gd name="connsiteY114" fmla="*/ 3638548 h 4483100"/>
                <a:gd name="connsiteX115" fmla="*/ 1181100 w 5425437"/>
                <a:gd name="connsiteY115" fmla="*/ 3625852 h 4483100"/>
                <a:gd name="connsiteX116" fmla="*/ 1181100 w 5425437"/>
                <a:gd name="connsiteY116" fmla="*/ 3575052 h 4483100"/>
                <a:gd name="connsiteX117" fmla="*/ 1219200 w 5425437"/>
                <a:gd name="connsiteY117" fmla="*/ 3530600 h 4483100"/>
                <a:gd name="connsiteX118" fmla="*/ 1282700 w 5425437"/>
                <a:gd name="connsiteY118" fmla="*/ 3536948 h 4483100"/>
                <a:gd name="connsiteX119" fmla="*/ 1333500 w 5425437"/>
                <a:gd name="connsiteY119" fmla="*/ 3524252 h 4483100"/>
                <a:gd name="connsiteX120" fmla="*/ 1352550 w 5425437"/>
                <a:gd name="connsiteY120" fmla="*/ 3473452 h 4483100"/>
                <a:gd name="connsiteX121" fmla="*/ 1390650 w 5425437"/>
                <a:gd name="connsiteY121" fmla="*/ 3378200 h 4483100"/>
                <a:gd name="connsiteX122" fmla="*/ 1479550 w 5425437"/>
                <a:gd name="connsiteY122" fmla="*/ 3359148 h 4483100"/>
                <a:gd name="connsiteX123" fmla="*/ 1473200 w 5425437"/>
                <a:gd name="connsiteY123" fmla="*/ 3321052 h 4483100"/>
                <a:gd name="connsiteX124" fmla="*/ 1428750 w 5425437"/>
                <a:gd name="connsiteY124" fmla="*/ 3289300 h 4483100"/>
                <a:gd name="connsiteX125" fmla="*/ 1454150 w 5425437"/>
                <a:gd name="connsiteY125" fmla="*/ 3238500 h 4483100"/>
                <a:gd name="connsiteX126" fmla="*/ 1371600 w 5425437"/>
                <a:gd name="connsiteY126" fmla="*/ 3200400 h 4483100"/>
                <a:gd name="connsiteX127" fmla="*/ 1289050 w 5425437"/>
                <a:gd name="connsiteY127" fmla="*/ 3175000 h 4483100"/>
                <a:gd name="connsiteX128" fmla="*/ 1314450 w 5425437"/>
                <a:gd name="connsiteY128" fmla="*/ 3105148 h 4483100"/>
                <a:gd name="connsiteX129" fmla="*/ 1377950 w 5425437"/>
                <a:gd name="connsiteY129" fmla="*/ 3086100 h 4483100"/>
                <a:gd name="connsiteX130" fmla="*/ 1409700 w 5425437"/>
                <a:gd name="connsiteY130" fmla="*/ 3035300 h 4483100"/>
                <a:gd name="connsiteX131" fmla="*/ 1320800 w 5425437"/>
                <a:gd name="connsiteY131" fmla="*/ 2990852 h 4483100"/>
                <a:gd name="connsiteX132" fmla="*/ 1276350 w 5425437"/>
                <a:gd name="connsiteY132" fmla="*/ 2997200 h 4483100"/>
                <a:gd name="connsiteX133" fmla="*/ 1130300 w 5425437"/>
                <a:gd name="connsiteY133" fmla="*/ 2997200 h 4483100"/>
                <a:gd name="connsiteX134" fmla="*/ 1104900 w 5425437"/>
                <a:gd name="connsiteY134" fmla="*/ 3035300 h 4483100"/>
                <a:gd name="connsiteX135" fmla="*/ 1054100 w 5425437"/>
                <a:gd name="connsiteY135" fmla="*/ 3028948 h 4483100"/>
                <a:gd name="connsiteX136" fmla="*/ 996950 w 5425437"/>
                <a:gd name="connsiteY136" fmla="*/ 2978148 h 4483100"/>
                <a:gd name="connsiteX137" fmla="*/ 996950 w 5425437"/>
                <a:gd name="connsiteY137" fmla="*/ 2927348 h 4483100"/>
                <a:gd name="connsiteX138" fmla="*/ 1098550 w 5425437"/>
                <a:gd name="connsiteY138" fmla="*/ 2901948 h 4483100"/>
                <a:gd name="connsiteX139" fmla="*/ 1098550 w 5425437"/>
                <a:gd name="connsiteY139" fmla="*/ 2819400 h 4483100"/>
                <a:gd name="connsiteX140" fmla="*/ 1041400 w 5425437"/>
                <a:gd name="connsiteY140" fmla="*/ 2806700 h 4483100"/>
                <a:gd name="connsiteX141" fmla="*/ 1009650 w 5425437"/>
                <a:gd name="connsiteY141" fmla="*/ 2794000 h 4483100"/>
                <a:gd name="connsiteX142" fmla="*/ 1028700 w 5425437"/>
                <a:gd name="connsiteY142" fmla="*/ 2743200 h 4483100"/>
                <a:gd name="connsiteX143" fmla="*/ 1028700 w 5425437"/>
                <a:gd name="connsiteY143" fmla="*/ 2635252 h 4483100"/>
                <a:gd name="connsiteX144" fmla="*/ 1047750 w 5425437"/>
                <a:gd name="connsiteY144" fmla="*/ 2603500 h 4483100"/>
                <a:gd name="connsiteX145" fmla="*/ 1073150 w 5425437"/>
                <a:gd name="connsiteY145" fmla="*/ 2501900 h 4483100"/>
                <a:gd name="connsiteX146" fmla="*/ 1003300 w 5425437"/>
                <a:gd name="connsiteY146" fmla="*/ 2489200 h 4483100"/>
                <a:gd name="connsiteX147" fmla="*/ 895350 w 5425437"/>
                <a:gd name="connsiteY147" fmla="*/ 2425700 h 4483100"/>
                <a:gd name="connsiteX148" fmla="*/ 755650 w 5425437"/>
                <a:gd name="connsiteY148" fmla="*/ 2457452 h 4483100"/>
                <a:gd name="connsiteX149" fmla="*/ 609600 w 5425437"/>
                <a:gd name="connsiteY149" fmla="*/ 2495548 h 4483100"/>
                <a:gd name="connsiteX150" fmla="*/ 508000 w 5425437"/>
                <a:gd name="connsiteY150" fmla="*/ 2597148 h 4483100"/>
                <a:gd name="connsiteX151" fmla="*/ 412750 w 5425437"/>
                <a:gd name="connsiteY151" fmla="*/ 2660652 h 4483100"/>
                <a:gd name="connsiteX152" fmla="*/ 311150 w 5425437"/>
                <a:gd name="connsiteY152" fmla="*/ 2724148 h 4483100"/>
                <a:gd name="connsiteX153" fmla="*/ 273050 w 5425437"/>
                <a:gd name="connsiteY153" fmla="*/ 2806700 h 4483100"/>
                <a:gd name="connsiteX154" fmla="*/ 152400 w 5425437"/>
                <a:gd name="connsiteY154" fmla="*/ 2800348 h 4483100"/>
                <a:gd name="connsiteX155" fmla="*/ 133350 w 5425437"/>
                <a:gd name="connsiteY155" fmla="*/ 2755900 h 4483100"/>
                <a:gd name="connsiteX156" fmla="*/ 0 w 5425437"/>
                <a:gd name="connsiteY156" fmla="*/ 2781300 h 4483100"/>
                <a:gd name="connsiteX157" fmla="*/ 222250 w 5425437"/>
                <a:gd name="connsiteY157" fmla="*/ 2635252 h 4483100"/>
                <a:gd name="connsiteX158" fmla="*/ 330200 w 5425437"/>
                <a:gd name="connsiteY158" fmla="*/ 2616200 h 4483100"/>
                <a:gd name="connsiteX159" fmla="*/ 349250 w 5425437"/>
                <a:gd name="connsiteY159" fmla="*/ 2540000 h 4483100"/>
                <a:gd name="connsiteX160" fmla="*/ 419100 w 5425437"/>
                <a:gd name="connsiteY160" fmla="*/ 2540000 h 4483100"/>
                <a:gd name="connsiteX161" fmla="*/ 495300 w 5425437"/>
                <a:gd name="connsiteY161" fmla="*/ 2495548 h 4483100"/>
                <a:gd name="connsiteX162" fmla="*/ 806450 w 5425437"/>
                <a:gd name="connsiteY162" fmla="*/ 2336800 h 4483100"/>
                <a:gd name="connsiteX163" fmla="*/ 1104900 w 5425437"/>
                <a:gd name="connsiteY163" fmla="*/ 2152652 h 4483100"/>
                <a:gd name="connsiteX164" fmla="*/ 1301750 w 5425437"/>
                <a:gd name="connsiteY164" fmla="*/ 1885948 h 4483100"/>
                <a:gd name="connsiteX165" fmla="*/ 1644650 w 5425437"/>
                <a:gd name="connsiteY165" fmla="*/ 1739900 h 4483100"/>
                <a:gd name="connsiteX166" fmla="*/ 1847850 w 5425437"/>
                <a:gd name="connsiteY166" fmla="*/ 1606548 h 4483100"/>
                <a:gd name="connsiteX167" fmla="*/ 1924050 w 5425437"/>
                <a:gd name="connsiteY167" fmla="*/ 1447800 h 4483100"/>
                <a:gd name="connsiteX168" fmla="*/ 1968500 w 5425437"/>
                <a:gd name="connsiteY168" fmla="*/ 1377948 h 4483100"/>
                <a:gd name="connsiteX169" fmla="*/ 1930400 w 5425437"/>
                <a:gd name="connsiteY169" fmla="*/ 1168400 h 4483100"/>
                <a:gd name="connsiteX170" fmla="*/ 1974850 w 5425437"/>
                <a:gd name="connsiteY170" fmla="*/ 1054100 h 4483100"/>
                <a:gd name="connsiteX171" fmla="*/ 1955800 w 5425437"/>
                <a:gd name="connsiteY171" fmla="*/ 984252 h 4483100"/>
                <a:gd name="connsiteX172" fmla="*/ 2006600 w 5425437"/>
                <a:gd name="connsiteY172" fmla="*/ 838200 h 4483100"/>
                <a:gd name="connsiteX173" fmla="*/ 2076450 w 5425437"/>
                <a:gd name="connsiteY173" fmla="*/ 850900 h 4483100"/>
                <a:gd name="connsiteX174" fmla="*/ 2127250 w 5425437"/>
                <a:gd name="connsiteY174" fmla="*/ 831852 h 4483100"/>
                <a:gd name="connsiteX175" fmla="*/ 2165350 w 5425437"/>
                <a:gd name="connsiteY175" fmla="*/ 723900 h 4483100"/>
                <a:gd name="connsiteX176" fmla="*/ 2190750 w 5425437"/>
                <a:gd name="connsiteY176" fmla="*/ 488948 h 4483100"/>
                <a:gd name="connsiteX177" fmla="*/ 2336800 w 5425437"/>
                <a:gd name="connsiteY177" fmla="*/ 387348 h 4483100"/>
                <a:gd name="connsiteX178" fmla="*/ 2387600 w 5425437"/>
                <a:gd name="connsiteY178" fmla="*/ 317500 h 4483100"/>
                <a:gd name="connsiteX179" fmla="*/ 2571750 w 5425437"/>
                <a:gd name="connsiteY179" fmla="*/ 273052 h 4483100"/>
                <a:gd name="connsiteX180" fmla="*/ 2609850 w 5425437"/>
                <a:gd name="connsiteY180" fmla="*/ 273052 h 4483100"/>
                <a:gd name="connsiteX181" fmla="*/ 2635250 w 5425437"/>
                <a:gd name="connsiteY181" fmla="*/ 260348 h 4483100"/>
                <a:gd name="connsiteX182" fmla="*/ 2654300 w 5425437"/>
                <a:gd name="connsiteY182" fmla="*/ 139700 h 4483100"/>
                <a:gd name="connsiteX183" fmla="*/ 2641600 w 5425437"/>
                <a:gd name="connsiteY183" fmla="*/ 57148 h 4483100"/>
                <a:gd name="connsiteX184" fmla="*/ 2724150 w 5425437"/>
                <a:gd name="connsiteY184" fmla="*/ 0 h 4483100"/>
                <a:gd name="connsiteX0" fmla="*/ 2724150 w 4997449"/>
                <a:gd name="connsiteY0" fmla="*/ 0 h 4483100"/>
                <a:gd name="connsiteX1" fmla="*/ 2813050 w 4997449"/>
                <a:gd name="connsiteY1" fmla="*/ 69852 h 4483100"/>
                <a:gd name="connsiteX2" fmla="*/ 2901950 w 4997449"/>
                <a:gd name="connsiteY2" fmla="*/ 228600 h 4483100"/>
                <a:gd name="connsiteX3" fmla="*/ 2984500 w 4997449"/>
                <a:gd name="connsiteY3" fmla="*/ 311148 h 4483100"/>
                <a:gd name="connsiteX4" fmla="*/ 3067050 w 4997449"/>
                <a:gd name="connsiteY4" fmla="*/ 539748 h 4483100"/>
                <a:gd name="connsiteX5" fmla="*/ 3067050 w 4997449"/>
                <a:gd name="connsiteY5" fmla="*/ 590548 h 4483100"/>
                <a:gd name="connsiteX6" fmla="*/ 3175000 w 4997449"/>
                <a:gd name="connsiteY6" fmla="*/ 717548 h 4483100"/>
                <a:gd name="connsiteX7" fmla="*/ 3238500 w 4997449"/>
                <a:gd name="connsiteY7" fmla="*/ 717548 h 4483100"/>
                <a:gd name="connsiteX8" fmla="*/ 3270250 w 4997449"/>
                <a:gd name="connsiteY8" fmla="*/ 742948 h 4483100"/>
                <a:gd name="connsiteX9" fmla="*/ 3321050 w 4997449"/>
                <a:gd name="connsiteY9" fmla="*/ 755652 h 4483100"/>
                <a:gd name="connsiteX10" fmla="*/ 3587750 w 4997449"/>
                <a:gd name="connsiteY10" fmla="*/ 673100 h 4483100"/>
                <a:gd name="connsiteX11" fmla="*/ 3708400 w 4997449"/>
                <a:gd name="connsiteY11" fmla="*/ 590548 h 4483100"/>
                <a:gd name="connsiteX12" fmla="*/ 3771900 w 4997449"/>
                <a:gd name="connsiteY12" fmla="*/ 584200 h 4483100"/>
                <a:gd name="connsiteX13" fmla="*/ 3886200 w 4997449"/>
                <a:gd name="connsiteY13" fmla="*/ 571500 h 4483100"/>
                <a:gd name="connsiteX14" fmla="*/ 4191000 w 4997449"/>
                <a:gd name="connsiteY14" fmla="*/ 539748 h 4483100"/>
                <a:gd name="connsiteX15" fmla="*/ 4432300 w 4997449"/>
                <a:gd name="connsiteY15" fmla="*/ 609600 h 4483100"/>
                <a:gd name="connsiteX16" fmla="*/ 4540250 w 4997449"/>
                <a:gd name="connsiteY16" fmla="*/ 508000 h 4483100"/>
                <a:gd name="connsiteX17" fmla="*/ 4616450 w 4997449"/>
                <a:gd name="connsiteY17" fmla="*/ 412748 h 4483100"/>
                <a:gd name="connsiteX18" fmla="*/ 4737100 w 4997449"/>
                <a:gd name="connsiteY18" fmla="*/ 361948 h 4483100"/>
                <a:gd name="connsiteX19" fmla="*/ 4743358 w 4997449"/>
                <a:gd name="connsiteY19" fmla="*/ 360072 h 4483100"/>
                <a:gd name="connsiteX20" fmla="*/ 4781550 w 4997449"/>
                <a:gd name="connsiteY20" fmla="*/ 387348 h 4483100"/>
                <a:gd name="connsiteX21" fmla="*/ 4832350 w 4997449"/>
                <a:gd name="connsiteY21" fmla="*/ 393700 h 4483100"/>
                <a:gd name="connsiteX22" fmla="*/ 4845050 w 4997449"/>
                <a:gd name="connsiteY22" fmla="*/ 419100 h 4483100"/>
                <a:gd name="connsiteX23" fmla="*/ 4921250 w 4997449"/>
                <a:gd name="connsiteY23" fmla="*/ 393700 h 4483100"/>
                <a:gd name="connsiteX24" fmla="*/ 4992086 w 4997449"/>
                <a:gd name="connsiteY24" fmla="*/ 462252 h 4483100"/>
                <a:gd name="connsiteX25" fmla="*/ 4946650 w 4997449"/>
                <a:gd name="connsiteY25" fmla="*/ 558800 h 4483100"/>
                <a:gd name="connsiteX26" fmla="*/ 4972050 w 4997449"/>
                <a:gd name="connsiteY26" fmla="*/ 647700 h 4483100"/>
                <a:gd name="connsiteX27" fmla="*/ 4997450 w 4997449"/>
                <a:gd name="connsiteY27" fmla="*/ 711200 h 4483100"/>
                <a:gd name="connsiteX28" fmla="*/ 4972050 w 4997449"/>
                <a:gd name="connsiteY28" fmla="*/ 793748 h 4483100"/>
                <a:gd name="connsiteX29" fmla="*/ 4997450 w 4997449"/>
                <a:gd name="connsiteY29" fmla="*/ 838200 h 4483100"/>
                <a:gd name="connsiteX30" fmla="*/ 4933950 w 4997449"/>
                <a:gd name="connsiteY30" fmla="*/ 889000 h 4483100"/>
                <a:gd name="connsiteX31" fmla="*/ 4914900 w 4997449"/>
                <a:gd name="connsiteY31" fmla="*/ 933452 h 4483100"/>
                <a:gd name="connsiteX32" fmla="*/ 4914518 w 4997449"/>
                <a:gd name="connsiteY32" fmla="*/ 935628 h 4483100"/>
                <a:gd name="connsiteX33" fmla="*/ 4908550 w 4997449"/>
                <a:gd name="connsiteY33" fmla="*/ 927100 h 4483100"/>
                <a:gd name="connsiteX34" fmla="*/ 4832350 w 4997449"/>
                <a:gd name="connsiteY34" fmla="*/ 958852 h 4483100"/>
                <a:gd name="connsiteX35" fmla="*/ 4743450 w 4997449"/>
                <a:gd name="connsiteY35" fmla="*/ 939800 h 4483100"/>
                <a:gd name="connsiteX36" fmla="*/ 4667250 w 4997449"/>
                <a:gd name="connsiteY36" fmla="*/ 984252 h 4483100"/>
                <a:gd name="connsiteX37" fmla="*/ 4552950 w 4997449"/>
                <a:gd name="connsiteY37" fmla="*/ 933452 h 4483100"/>
                <a:gd name="connsiteX38" fmla="*/ 4419600 w 4997449"/>
                <a:gd name="connsiteY38" fmla="*/ 1117600 h 4483100"/>
                <a:gd name="connsiteX39" fmla="*/ 4222750 w 4997449"/>
                <a:gd name="connsiteY39" fmla="*/ 1104900 h 4483100"/>
                <a:gd name="connsiteX40" fmla="*/ 4133850 w 4997449"/>
                <a:gd name="connsiteY40" fmla="*/ 1073148 h 4483100"/>
                <a:gd name="connsiteX41" fmla="*/ 4095750 w 4997449"/>
                <a:gd name="connsiteY41" fmla="*/ 1117600 h 4483100"/>
                <a:gd name="connsiteX42" fmla="*/ 4000500 w 4997449"/>
                <a:gd name="connsiteY42" fmla="*/ 1092200 h 4483100"/>
                <a:gd name="connsiteX43" fmla="*/ 3898900 w 4997449"/>
                <a:gd name="connsiteY43" fmla="*/ 1168400 h 4483100"/>
                <a:gd name="connsiteX44" fmla="*/ 3752850 w 4997449"/>
                <a:gd name="connsiteY44" fmla="*/ 1130300 h 4483100"/>
                <a:gd name="connsiteX45" fmla="*/ 3663950 w 4997449"/>
                <a:gd name="connsiteY45" fmla="*/ 1263652 h 4483100"/>
                <a:gd name="connsiteX46" fmla="*/ 3568700 w 4997449"/>
                <a:gd name="connsiteY46" fmla="*/ 1301748 h 4483100"/>
                <a:gd name="connsiteX47" fmla="*/ 3492500 w 4997449"/>
                <a:gd name="connsiteY47" fmla="*/ 1263652 h 4483100"/>
                <a:gd name="connsiteX48" fmla="*/ 3390900 w 4997449"/>
                <a:gd name="connsiteY48" fmla="*/ 1416052 h 4483100"/>
                <a:gd name="connsiteX49" fmla="*/ 3378200 w 4997449"/>
                <a:gd name="connsiteY49" fmla="*/ 1466852 h 4483100"/>
                <a:gd name="connsiteX50" fmla="*/ 3333750 w 4997449"/>
                <a:gd name="connsiteY50" fmla="*/ 1524000 h 4483100"/>
                <a:gd name="connsiteX51" fmla="*/ 3333750 w 4997449"/>
                <a:gd name="connsiteY51" fmla="*/ 1593852 h 4483100"/>
                <a:gd name="connsiteX52" fmla="*/ 3270250 w 4997449"/>
                <a:gd name="connsiteY52" fmla="*/ 1619252 h 4483100"/>
                <a:gd name="connsiteX53" fmla="*/ 3263900 w 4997449"/>
                <a:gd name="connsiteY53" fmla="*/ 1701800 h 4483100"/>
                <a:gd name="connsiteX54" fmla="*/ 3219450 w 4997449"/>
                <a:gd name="connsiteY54" fmla="*/ 1765300 h 4483100"/>
                <a:gd name="connsiteX55" fmla="*/ 3187700 w 4997449"/>
                <a:gd name="connsiteY55" fmla="*/ 1765300 h 4483100"/>
                <a:gd name="connsiteX56" fmla="*/ 3086100 w 4997449"/>
                <a:gd name="connsiteY56" fmla="*/ 1873252 h 4483100"/>
                <a:gd name="connsiteX57" fmla="*/ 3117850 w 4997449"/>
                <a:gd name="connsiteY57" fmla="*/ 1930400 h 4483100"/>
                <a:gd name="connsiteX58" fmla="*/ 3073400 w 4997449"/>
                <a:gd name="connsiteY58" fmla="*/ 1993900 h 4483100"/>
                <a:gd name="connsiteX59" fmla="*/ 3048000 w 4997449"/>
                <a:gd name="connsiteY59" fmla="*/ 2063748 h 4483100"/>
                <a:gd name="connsiteX60" fmla="*/ 3079750 w 4997449"/>
                <a:gd name="connsiteY60" fmla="*/ 2120900 h 4483100"/>
                <a:gd name="connsiteX61" fmla="*/ 3079750 w 4997449"/>
                <a:gd name="connsiteY61" fmla="*/ 2178052 h 4483100"/>
                <a:gd name="connsiteX62" fmla="*/ 2876550 w 4997449"/>
                <a:gd name="connsiteY62" fmla="*/ 2419348 h 4483100"/>
                <a:gd name="connsiteX63" fmla="*/ 2736850 w 4997449"/>
                <a:gd name="connsiteY63" fmla="*/ 2470148 h 4483100"/>
                <a:gd name="connsiteX64" fmla="*/ 2597150 w 4997449"/>
                <a:gd name="connsiteY64" fmla="*/ 2438400 h 4483100"/>
                <a:gd name="connsiteX65" fmla="*/ 2508250 w 4997449"/>
                <a:gd name="connsiteY65" fmla="*/ 2432052 h 4483100"/>
                <a:gd name="connsiteX66" fmla="*/ 2432050 w 4997449"/>
                <a:gd name="connsiteY66" fmla="*/ 2413000 h 4483100"/>
                <a:gd name="connsiteX67" fmla="*/ 2305050 w 4997449"/>
                <a:gd name="connsiteY67" fmla="*/ 2482852 h 4483100"/>
                <a:gd name="connsiteX68" fmla="*/ 2349500 w 4997449"/>
                <a:gd name="connsiteY68" fmla="*/ 2546348 h 4483100"/>
                <a:gd name="connsiteX69" fmla="*/ 2387600 w 4997449"/>
                <a:gd name="connsiteY69" fmla="*/ 2717800 h 4483100"/>
                <a:gd name="connsiteX70" fmla="*/ 2432050 w 4997449"/>
                <a:gd name="connsiteY70" fmla="*/ 2736852 h 4483100"/>
                <a:gd name="connsiteX71" fmla="*/ 2444750 w 4997449"/>
                <a:gd name="connsiteY71" fmla="*/ 2832100 h 4483100"/>
                <a:gd name="connsiteX72" fmla="*/ 2527300 w 4997449"/>
                <a:gd name="connsiteY72" fmla="*/ 2857500 h 4483100"/>
                <a:gd name="connsiteX73" fmla="*/ 2590800 w 4997449"/>
                <a:gd name="connsiteY73" fmla="*/ 2921000 h 4483100"/>
                <a:gd name="connsiteX74" fmla="*/ 2584450 w 4997449"/>
                <a:gd name="connsiteY74" fmla="*/ 3003548 h 4483100"/>
                <a:gd name="connsiteX75" fmla="*/ 2400300 w 4997449"/>
                <a:gd name="connsiteY75" fmla="*/ 3111500 h 4483100"/>
                <a:gd name="connsiteX76" fmla="*/ 2286000 w 4997449"/>
                <a:gd name="connsiteY76" fmla="*/ 3143252 h 4483100"/>
                <a:gd name="connsiteX77" fmla="*/ 2222500 w 4997449"/>
                <a:gd name="connsiteY77" fmla="*/ 3200400 h 4483100"/>
                <a:gd name="connsiteX78" fmla="*/ 2209800 w 4997449"/>
                <a:gd name="connsiteY78" fmla="*/ 3289300 h 4483100"/>
                <a:gd name="connsiteX79" fmla="*/ 2190750 w 4997449"/>
                <a:gd name="connsiteY79" fmla="*/ 3435348 h 4483100"/>
                <a:gd name="connsiteX80" fmla="*/ 2076450 w 4997449"/>
                <a:gd name="connsiteY80" fmla="*/ 3422652 h 4483100"/>
                <a:gd name="connsiteX81" fmla="*/ 2076450 w 4997449"/>
                <a:gd name="connsiteY81" fmla="*/ 3479800 h 4483100"/>
                <a:gd name="connsiteX82" fmla="*/ 1930400 w 4997449"/>
                <a:gd name="connsiteY82" fmla="*/ 3644900 h 4483100"/>
                <a:gd name="connsiteX83" fmla="*/ 1784350 w 4997449"/>
                <a:gd name="connsiteY83" fmla="*/ 3517900 h 4483100"/>
                <a:gd name="connsiteX84" fmla="*/ 1752600 w 4997449"/>
                <a:gd name="connsiteY84" fmla="*/ 3498852 h 4483100"/>
                <a:gd name="connsiteX85" fmla="*/ 1695450 w 4997449"/>
                <a:gd name="connsiteY85" fmla="*/ 3530600 h 4483100"/>
                <a:gd name="connsiteX86" fmla="*/ 1746250 w 4997449"/>
                <a:gd name="connsiteY86" fmla="*/ 3632200 h 4483100"/>
                <a:gd name="connsiteX87" fmla="*/ 1739900 w 4997449"/>
                <a:gd name="connsiteY87" fmla="*/ 3651252 h 4483100"/>
                <a:gd name="connsiteX88" fmla="*/ 1835150 w 4997449"/>
                <a:gd name="connsiteY88" fmla="*/ 3778252 h 4483100"/>
                <a:gd name="connsiteX89" fmla="*/ 1879600 w 4997449"/>
                <a:gd name="connsiteY89" fmla="*/ 3841748 h 4483100"/>
                <a:gd name="connsiteX90" fmla="*/ 1854200 w 4997449"/>
                <a:gd name="connsiteY90" fmla="*/ 3956052 h 4483100"/>
                <a:gd name="connsiteX91" fmla="*/ 1885950 w 4997449"/>
                <a:gd name="connsiteY91" fmla="*/ 4019548 h 4483100"/>
                <a:gd name="connsiteX92" fmla="*/ 1917700 w 4997449"/>
                <a:gd name="connsiteY92" fmla="*/ 4362452 h 4483100"/>
                <a:gd name="connsiteX93" fmla="*/ 1841500 w 4997449"/>
                <a:gd name="connsiteY93" fmla="*/ 4375148 h 4483100"/>
                <a:gd name="connsiteX94" fmla="*/ 1847066 w 4997449"/>
                <a:gd name="connsiteY94" fmla="*/ 4430816 h 4483100"/>
                <a:gd name="connsiteX95" fmla="*/ 1841500 w 4997449"/>
                <a:gd name="connsiteY95" fmla="*/ 4432300 h 4483100"/>
                <a:gd name="connsiteX96" fmla="*/ 1644650 w 4997449"/>
                <a:gd name="connsiteY96" fmla="*/ 4483100 h 4483100"/>
                <a:gd name="connsiteX97" fmla="*/ 1600200 w 4997449"/>
                <a:gd name="connsiteY97" fmla="*/ 4394200 h 4483100"/>
                <a:gd name="connsiteX98" fmla="*/ 1562100 w 4997449"/>
                <a:gd name="connsiteY98" fmla="*/ 4394200 h 4483100"/>
                <a:gd name="connsiteX99" fmla="*/ 1492250 w 4997449"/>
                <a:gd name="connsiteY99" fmla="*/ 4375148 h 4483100"/>
                <a:gd name="connsiteX100" fmla="*/ 1473200 w 4997449"/>
                <a:gd name="connsiteY100" fmla="*/ 4318000 h 4483100"/>
                <a:gd name="connsiteX101" fmla="*/ 1377950 w 4997449"/>
                <a:gd name="connsiteY101" fmla="*/ 4292600 h 4483100"/>
                <a:gd name="connsiteX102" fmla="*/ 1377950 w 4997449"/>
                <a:gd name="connsiteY102" fmla="*/ 4184652 h 4483100"/>
                <a:gd name="connsiteX103" fmla="*/ 1333500 w 4997449"/>
                <a:gd name="connsiteY103" fmla="*/ 4146548 h 4483100"/>
                <a:gd name="connsiteX104" fmla="*/ 1295400 w 4997449"/>
                <a:gd name="connsiteY104" fmla="*/ 4089400 h 4483100"/>
                <a:gd name="connsiteX105" fmla="*/ 1282700 w 4997449"/>
                <a:gd name="connsiteY105" fmla="*/ 3886200 h 4483100"/>
                <a:gd name="connsiteX106" fmla="*/ 1244600 w 4997449"/>
                <a:gd name="connsiteY106" fmla="*/ 3841748 h 4483100"/>
                <a:gd name="connsiteX107" fmla="*/ 1257300 w 4997449"/>
                <a:gd name="connsiteY107" fmla="*/ 3822700 h 4483100"/>
                <a:gd name="connsiteX108" fmla="*/ 1257300 w 4997449"/>
                <a:gd name="connsiteY108" fmla="*/ 3740148 h 4483100"/>
                <a:gd name="connsiteX109" fmla="*/ 1327150 w 4997449"/>
                <a:gd name="connsiteY109" fmla="*/ 3714748 h 4483100"/>
                <a:gd name="connsiteX110" fmla="*/ 1289050 w 4997449"/>
                <a:gd name="connsiteY110" fmla="*/ 3657600 h 4483100"/>
                <a:gd name="connsiteX111" fmla="*/ 1225550 w 4997449"/>
                <a:gd name="connsiteY111" fmla="*/ 3638548 h 4483100"/>
                <a:gd name="connsiteX112" fmla="*/ 1181100 w 4997449"/>
                <a:gd name="connsiteY112" fmla="*/ 3625852 h 4483100"/>
                <a:gd name="connsiteX113" fmla="*/ 1181100 w 4997449"/>
                <a:gd name="connsiteY113" fmla="*/ 3575052 h 4483100"/>
                <a:gd name="connsiteX114" fmla="*/ 1219200 w 4997449"/>
                <a:gd name="connsiteY114" fmla="*/ 3530600 h 4483100"/>
                <a:gd name="connsiteX115" fmla="*/ 1282700 w 4997449"/>
                <a:gd name="connsiteY115" fmla="*/ 3536948 h 4483100"/>
                <a:gd name="connsiteX116" fmla="*/ 1333500 w 4997449"/>
                <a:gd name="connsiteY116" fmla="*/ 3524252 h 4483100"/>
                <a:gd name="connsiteX117" fmla="*/ 1352550 w 4997449"/>
                <a:gd name="connsiteY117" fmla="*/ 3473452 h 4483100"/>
                <a:gd name="connsiteX118" fmla="*/ 1390650 w 4997449"/>
                <a:gd name="connsiteY118" fmla="*/ 3378200 h 4483100"/>
                <a:gd name="connsiteX119" fmla="*/ 1479550 w 4997449"/>
                <a:gd name="connsiteY119" fmla="*/ 3359148 h 4483100"/>
                <a:gd name="connsiteX120" fmla="*/ 1473200 w 4997449"/>
                <a:gd name="connsiteY120" fmla="*/ 3321052 h 4483100"/>
                <a:gd name="connsiteX121" fmla="*/ 1428750 w 4997449"/>
                <a:gd name="connsiteY121" fmla="*/ 3289300 h 4483100"/>
                <a:gd name="connsiteX122" fmla="*/ 1454150 w 4997449"/>
                <a:gd name="connsiteY122" fmla="*/ 3238500 h 4483100"/>
                <a:gd name="connsiteX123" fmla="*/ 1371600 w 4997449"/>
                <a:gd name="connsiteY123" fmla="*/ 3200400 h 4483100"/>
                <a:gd name="connsiteX124" fmla="*/ 1289050 w 4997449"/>
                <a:gd name="connsiteY124" fmla="*/ 3175000 h 4483100"/>
                <a:gd name="connsiteX125" fmla="*/ 1314450 w 4997449"/>
                <a:gd name="connsiteY125" fmla="*/ 3105148 h 4483100"/>
                <a:gd name="connsiteX126" fmla="*/ 1377950 w 4997449"/>
                <a:gd name="connsiteY126" fmla="*/ 3086100 h 4483100"/>
                <a:gd name="connsiteX127" fmla="*/ 1409700 w 4997449"/>
                <a:gd name="connsiteY127" fmla="*/ 3035300 h 4483100"/>
                <a:gd name="connsiteX128" fmla="*/ 1320800 w 4997449"/>
                <a:gd name="connsiteY128" fmla="*/ 2990852 h 4483100"/>
                <a:gd name="connsiteX129" fmla="*/ 1276350 w 4997449"/>
                <a:gd name="connsiteY129" fmla="*/ 2997200 h 4483100"/>
                <a:gd name="connsiteX130" fmla="*/ 1130300 w 4997449"/>
                <a:gd name="connsiteY130" fmla="*/ 2997200 h 4483100"/>
                <a:gd name="connsiteX131" fmla="*/ 1104900 w 4997449"/>
                <a:gd name="connsiteY131" fmla="*/ 3035300 h 4483100"/>
                <a:gd name="connsiteX132" fmla="*/ 1054100 w 4997449"/>
                <a:gd name="connsiteY132" fmla="*/ 3028948 h 4483100"/>
                <a:gd name="connsiteX133" fmla="*/ 996950 w 4997449"/>
                <a:gd name="connsiteY133" fmla="*/ 2978148 h 4483100"/>
                <a:gd name="connsiteX134" fmla="*/ 996950 w 4997449"/>
                <a:gd name="connsiteY134" fmla="*/ 2927348 h 4483100"/>
                <a:gd name="connsiteX135" fmla="*/ 1098550 w 4997449"/>
                <a:gd name="connsiteY135" fmla="*/ 2901948 h 4483100"/>
                <a:gd name="connsiteX136" fmla="*/ 1098550 w 4997449"/>
                <a:gd name="connsiteY136" fmla="*/ 2819400 h 4483100"/>
                <a:gd name="connsiteX137" fmla="*/ 1041400 w 4997449"/>
                <a:gd name="connsiteY137" fmla="*/ 2806700 h 4483100"/>
                <a:gd name="connsiteX138" fmla="*/ 1009650 w 4997449"/>
                <a:gd name="connsiteY138" fmla="*/ 2794000 h 4483100"/>
                <a:gd name="connsiteX139" fmla="*/ 1028700 w 4997449"/>
                <a:gd name="connsiteY139" fmla="*/ 2743200 h 4483100"/>
                <a:gd name="connsiteX140" fmla="*/ 1028700 w 4997449"/>
                <a:gd name="connsiteY140" fmla="*/ 2635252 h 4483100"/>
                <a:gd name="connsiteX141" fmla="*/ 1047750 w 4997449"/>
                <a:gd name="connsiteY141" fmla="*/ 2603500 h 4483100"/>
                <a:gd name="connsiteX142" fmla="*/ 1073150 w 4997449"/>
                <a:gd name="connsiteY142" fmla="*/ 2501900 h 4483100"/>
                <a:gd name="connsiteX143" fmla="*/ 1003300 w 4997449"/>
                <a:gd name="connsiteY143" fmla="*/ 2489200 h 4483100"/>
                <a:gd name="connsiteX144" fmla="*/ 895350 w 4997449"/>
                <a:gd name="connsiteY144" fmla="*/ 2425700 h 4483100"/>
                <a:gd name="connsiteX145" fmla="*/ 755650 w 4997449"/>
                <a:gd name="connsiteY145" fmla="*/ 2457452 h 4483100"/>
                <a:gd name="connsiteX146" fmla="*/ 609600 w 4997449"/>
                <a:gd name="connsiteY146" fmla="*/ 2495548 h 4483100"/>
                <a:gd name="connsiteX147" fmla="*/ 508000 w 4997449"/>
                <a:gd name="connsiteY147" fmla="*/ 2597148 h 4483100"/>
                <a:gd name="connsiteX148" fmla="*/ 412750 w 4997449"/>
                <a:gd name="connsiteY148" fmla="*/ 2660652 h 4483100"/>
                <a:gd name="connsiteX149" fmla="*/ 311150 w 4997449"/>
                <a:gd name="connsiteY149" fmla="*/ 2724148 h 4483100"/>
                <a:gd name="connsiteX150" fmla="*/ 273050 w 4997449"/>
                <a:gd name="connsiteY150" fmla="*/ 2806700 h 4483100"/>
                <a:gd name="connsiteX151" fmla="*/ 152400 w 4997449"/>
                <a:gd name="connsiteY151" fmla="*/ 2800348 h 4483100"/>
                <a:gd name="connsiteX152" fmla="*/ 133350 w 4997449"/>
                <a:gd name="connsiteY152" fmla="*/ 2755900 h 4483100"/>
                <a:gd name="connsiteX153" fmla="*/ 0 w 4997449"/>
                <a:gd name="connsiteY153" fmla="*/ 2781300 h 4483100"/>
                <a:gd name="connsiteX154" fmla="*/ 222250 w 4997449"/>
                <a:gd name="connsiteY154" fmla="*/ 2635252 h 4483100"/>
                <a:gd name="connsiteX155" fmla="*/ 330200 w 4997449"/>
                <a:gd name="connsiteY155" fmla="*/ 2616200 h 4483100"/>
                <a:gd name="connsiteX156" fmla="*/ 349250 w 4997449"/>
                <a:gd name="connsiteY156" fmla="*/ 2540000 h 4483100"/>
                <a:gd name="connsiteX157" fmla="*/ 419100 w 4997449"/>
                <a:gd name="connsiteY157" fmla="*/ 2540000 h 4483100"/>
                <a:gd name="connsiteX158" fmla="*/ 495300 w 4997449"/>
                <a:gd name="connsiteY158" fmla="*/ 2495548 h 4483100"/>
                <a:gd name="connsiteX159" fmla="*/ 806450 w 4997449"/>
                <a:gd name="connsiteY159" fmla="*/ 2336800 h 4483100"/>
                <a:gd name="connsiteX160" fmla="*/ 1104900 w 4997449"/>
                <a:gd name="connsiteY160" fmla="*/ 2152652 h 4483100"/>
                <a:gd name="connsiteX161" fmla="*/ 1301750 w 4997449"/>
                <a:gd name="connsiteY161" fmla="*/ 1885948 h 4483100"/>
                <a:gd name="connsiteX162" fmla="*/ 1644650 w 4997449"/>
                <a:gd name="connsiteY162" fmla="*/ 1739900 h 4483100"/>
                <a:gd name="connsiteX163" fmla="*/ 1847850 w 4997449"/>
                <a:gd name="connsiteY163" fmla="*/ 1606548 h 4483100"/>
                <a:gd name="connsiteX164" fmla="*/ 1924050 w 4997449"/>
                <a:gd name="connsiteY164" fmla="*/ 1447800 h 4483100"/>
                <a:gd name="connsiteX165" fmla="*/ 1968500 w 4997449"/>
                <a:gd name="connsiteY165" fmla="*/ 1377948 h 4483100"/>
                <a:gd name="connsiteX166" fmla="*/ 1930400 w 4997449"/>
                <a:gd name="connsiteY166" fmla="*/ 1168400 h 4483100"/>
                <a:gd name="connsiteX167" fmla="*/ 1974850 w 4997449"/>
                <a:gd name="connsiteY167" fmla="*/ 1054100 h 4483100"/>
                <a:gd name="connsiteX168" fmla="*/ 1955800 w 4997449"/>
                <a:gd name="connsiteY168" fmla="*/ 984252 h 4483100"/>
                <a:gd name="connsiteX169" fmla="*/ 2006600 w 4997449"/>
                <a:gd name="connsiteY169" fmla="*/ 838200 h 4483100"/>
                <a:gd name="connsiteX170" fmla="*/ 2076450 w 4997449"/>
                <a:gd name="connsiteY170" fmla="*/ 850900 h 4483100"/>
                <a:gd name="connsiteX171" fmla="*/ 2127250 w 4997449"/>
                <a:gd name="connsiteY171" fmla="*/ 831852 h 4483100"/>
                <a:gd name="connsiteX172" fmla="*/ 2165350 w 4997449"/>
                <a:gd name="connsiteY172" fmla="*/ 723900 h 4483100"/>
                <a:gd name="connsiteX173" fmla="*/ 2190750 w 4997449"/>
                <a:gd name="connsiteY173" fmla="*/ 488948 h 4483100"/>
                <a:gd name="connsiteX174" fmla="*/ 2336800 w 4997449"/>
                <a:gd name="connsiteY174" fmla="*/ 387348 h 4483100"/>
                <a:gd name="connsiteX175" fmla="*/ 2387600 w 4997449"/>
                <a:gd name="connsiteY175" fmla="*/ 317500 h 4483100"/>
                <a:gd name="connsiteX176" fmla="*/ 2571750 w 4997449"/>
                <a:gd name="connsiteY176" fmla="*/ 273052 h 4483100"/>
                <a:gd name="connsiteX177" fmla="*/ 2609850 w 4997449"/>
                <a:gd name="connsiteY177" fmla="*/ 273052 h 4483100"/>
                <a:gd name="connsiteX178" fmla="*/ 2635250 w 4997449"/>
                <a:gd name="connsiteY178" fmla="*/ 260348 h 4483100"/>
                <a:gd name="connsiteX179" fmla="*/ 2654300 w 4997449"/>
                <a:gd name="connsiteY179" fmla="*/ 139700 h 4483100"/>
                <a:gd name="connsiteX180" fmla="*/ 2641600 w 4997449"/>
                <a:gd name="connsiteY180" fmla="*/ 57148 h 4483100"/>
                <a:gd name="connsiteX181" fmla="*/ 2724150 w 4997449"/>
                <a:gd name="connsiteY181" fmla="*/ 0 h 448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4997449" h="4483100">
                  <a:moveTo>
                    <a:pt x="2724150" y="0"/>
                  </a:moveTo>
                  <a:lnTo>
                    <a:pt x="2813050" y="69852"/>
                  </a:lnTo>
                  <a:lnTo>
                    <a:pt x="2901950" y="228600"/>
                  </a:lnTo>
                  <a:lnTo>
                    <a:pt x="2984500" y="311148"/>
                  </a:lnTo>
                  <a:lnTo>
                    <a:pt x="3067050" y="539748"/>
                  </a:lnTo>
                  <a:lnTo>
                    <a:pt x="3067050" y="590548"/>
                  </a:lnTo>
                  <a:lnTo>
                    <a:pt x="3175000" y="717548"/>
                  </a:lnTo>
                  <a:lnTo>
                    <a:pt x="3238500" y="717548"/>
                  </a:lnTo>
                  <a:lnTo>
                    <a:pt x="3270250" y="742948"/>
                  </a:lnTo>
                  <a:lnTo>
                    <a:pt x="3321050" y="755652"/>
                  </a:lnTo>
                  <a:lnTo>
                    <a:pt x="3587750" y="673100"/>
                  </a:lnTo>
                  <a:lnTo>
                    <a:pt x="3708400" y="590548"/>
                  </a:lnTo>
                  <a:lnTo>
                    <a:pt x="3771900" y="584200"/>
                  </a:lnTo>
                  <a:lnTo>
                    <a:pt x="3886200" y="571500"/>
                  </a:lnTo>
                  <a:lnTo>
                    <a:pt x="4191000" y="539748"/>
                  </a:lnTo>
                  <a:lnTo>
                    <a:pt x="4432300" y="609600"/>
                  </a:lnTo>
                  <a:lnTo>
                    <a:pt x="4540250" y="508000"/>
                  </a:lnTo>
                  <a:lnTo>
                    <a:pt x="4616450" y="412748"/>
                  </a:lnTo>
                  <a:lnTo>
                    <a:pt x="4737100" y="361948"/>
                  </a:lnTo>
                  <a:lnTo>
                    <a:pt x="4743358" y="360072"/>
                  </a:lnTo>
                  <a:lnTo>
                    <a:pt x="4781550" y="387348"/>
                  </a:lnTo>
                  <a:lnTo>
                    <a:pt x="4832350" y="393700"/>
                  </a:lnTo>
                  <a:lnTo>
                    <a:pt x="4845050" y="419100"/>
                  </a:lnTo>
                  <a:lnTo>
                    <a:pt x="4921250" y="393700"/>
                  </a:lnTo>
                  <a:lnTo>
                    <a:pt x="4992086" y="462252"/>
                  </a:lnTo>
                  <a:lnTo>
                    <a:pt x="4946650" y="558800"/>
                  </a:lnTo>
                  <a:lnTo>
                    <a:pt x="4972050" y="647700"/>
                  </a:lnTo>
                  <a:lnTo>
                    <a:pt x="4997450" y="711200"/>
                  </a:lnTo>
                  <a:lnTo>
                    <a:pt x="4972050" y="793748"/>
                  </a:lnTo>
                  <a:lnTo>
                    <a:pt x="4997450" y="838200"/>
                  </a:lnTo>
                  <a:lnTo>
                    <a:pt x="4933950" y="889000"/>
                  </a:lnTo>
                  <a:lnTo>
                    <a:pt x="4914900" y="933452"/>
                  </a:lnTo>
                  <a:cubicBezTo>
                    <a:pt x="4914773" y="934177"/>
                    <a:pt x="4914645" y="934903"/>
                    <a:pt x="4914518" y="935628"/>
                  </a:cubicBezTo>
                  <a:lnTo>
                    <a:pt x="4908550" y="927100"/>
                  </a:lnTo>
                  <a:lnTo>
                    <a:pt x="4832350" y="958852"/>
                  </a:lnTo>
                  <a:lnTo>
                    <a:pt x="4743450" y="939800"/>
                  </a:lnTo>
                  <a:lnTo>
                    <a:pt x="4667250" y="984252"/>
                  </a:lnTo>
                  <a:lnTo>
                    <a:pt x="4552950" y="933452"/>
                  </a:lnTo>
                  <a:lnTo>
                    <a:pt x="4419600" y="1117600"/>
                  </a:lnTo>
                  <a:lnTo>
                    <a:pt x="4222750" y="1104900"/>
                  </a:lnTo>
                  <a:lnTo>
                    <a:pt x="4133850" y="1073148"/>
                  </a:lnTo>
                  <a:lnTo>
                    <a:pt x="4095750" y="1117600"/>
                  </a:lnTo>
                  <a:lnTo>
                    <a:pt x="4000500" y="1092200"/>
                  </a:lnTo>
                  <a:lnTo>
                    <a:pt x="3898900" y="1168400"/>
                  </a:lnTo>
                  <a:lnTo>
                    <a:pt x="3752850" y="1130300"/>
                  </a:lnTo>
                  <a:lnTo>
                    <a:pt x="3663950" y="1263652"/>
                  </a:lnTo>
                  <a:lnTo>
                    <a:pt x="3568700" y="1301748"/>
                  </a:lnTo>
                  <a:lnTo>
                    <a:pt x="3492500" y="1263652"/>
                  </a:lnTo>
                  <a:lnTo>
                    <a:pt x="3390900" y="1416052"/>
                  </a:lnTo>
                  <a:lnTo>
                    <a:pt x="3378200" y="1466852"/>
                  </a:lnTo>
                  <a:lnTo>
                    <a:pt x="3333750" y="1524000"/>
                  </a:lnTo>
                  <a:lnTo>
                    <a:pt x="3333750" y="1593852"/>
                  </a:lnTo>
                  <a:lnTo>
                    <a:pt x="3270250" y="1619252"/>
                  </a:lnTo>
                  <a:lnTo>
                    <a:pt x="3263900" y="1701800"/>
                  </a:lnTo>
                  <a:lnTo>
                    <a:pt x="3219450" y="1765300"/>
                  </a:lnTo>
                  <a:lnTo>
                    <a:pt x="3187700" y="1765300"/>
                  </a:lnTo>
                  <a:lnTo>
                    <a:pt x="3086100" y="1873252"/>
                  </a:lnTo>
                  <a:lnTo>
                    <a:pt x="3117850" y="1930400"/>
                  </a:lnTo>
                  <a:lnTo>
                    <a:pt x="3073400" y="1993900"/>
                  </a:lnTo>
                  <a:lnTo>
                    <a:pt x="3048000" y="2063748"/>
                  </a:lnTo>
                  <a:lnTo>
                    <a:pt x="3079750" y="2120900"/>
                  </a:lnTo>
                  <a:lnTo>
                    <a:pt x="3079750" y="2178052"/>
                  </a:lnTo>
                  <a:lnTo>
                    <a:pt x="2876550" y="2419348"/>
                  </a:lnTo>
                  <a:lnTo>
                    <a:pt x="2736850" y="2470148"/>
                  </a:lnTo>
                  <a:lnTo>
                    <a:pt x="2597150" y="2438400"/>
                  </a:lnTo>
                  <a:lnTo>
                    <a:pt x="2508250" y="2432052"/>
                  </a:lnTo>
                  <a:lnTo>
                    <a:pt x="2432050" y="2413000"/>
                  </a:lnTo>
                  <a:lnTo>
                    <a:pt x="2305050" y="2482852"/>
                  </a:lnTo>
                  <a:lnTo>
                    <a:pt x="2349500" y="2546348"/>
                  </a:lnTo>
                  <a:lnTo>
                    <a:pt x="2387600" y="2717800"/>
                  </a:lnTo>
                  <a:lnTo>
                    <a:pt x="2432050" y="2736852"/>
                  </a:lnTo>
                  <a:lnTo>
                    <a:pt x="2444750" y="2832100"/>
                  </a:lnTo>
                  <a:lnTo>
                    <a:pt x="2527300" y="2857500"/>
                  </a:lnTo>
                  <a:lnTo>
                    <a:pt x="2590800" y="2921000"/>
                  </a:lnTo>
                  <a:lnTo>
                    <a:pt x="2584450" y="3003548"/>
                  </a:lnTo>
                  <a:lnTo>
                    <a:pt x="2400300" y="3111500"/>
                  </a:lnTo>
                  <a:lnTo>
                    <a:pt x="2286000" y="3143252"/>
                  </a:lnTo>
                  <a:lnTo>
                    <a:pt x="2222500" y="3200400"/>
                  </a:lnTo>
                  <a:lnTo>
                    <a:pt x="2209800" y="3289300"/>
                  </a:lnTo>
                  <a:lnTo>
                    <a:pt x="2190750" y="3435348"/>
                  </a:lnTo>
                  <a:lnTo>
                    <a:pt x="2076450" y="3422652"/>
                  </a:lnTo>
                  <a:lnTo>
                    <a:pt x="2076450" y="3479800"/>
                  </a:lnTo>
                  <a:lnTo>
                    <a:pt x="1930400" y="3644900"/>
                  </a:lnTo>
                  <a:lnTo>
                    <a:pt x="1784350" y="3517900"/>
                  </a:lnTo>
                  <a:lnTo>
                    <a:pt x="1752600" y="3498852"/>
                  </a:lnTo>
                  <a:lnTo>
                    <a:pt x="1695450" y="3530600"/>
                  </a:lnTo>
                  <a:lnTo>
                    <a:pt x="1746250" y="3632200"/>
                  </a:lnTo>
                  <a:lnTo>
                    <a:pt x="1739900" y="3651252"/>
                  </a:lnTo>
                  <a:lnTo>
                    <a:pt x="1835150" y="3778252"/>
                  </a:lnTo>
                  <a:lnTo>
                    <a:pt x="1879600" y="3841748"/>
                  </a:lnTo>
                  <a:lnTo>
                    <a:pt x="1854200" y="3956052"/>
                  </a:lnTo>
                  <a:lnTo>
                    <a:pt x="1885950" y="4019548"/>
                  </a:lnTo>
                  <a:lnTo>
                    <a:pt x="1917700" y="4362452"/>
                  </a:lnTo>
                  <a:lnTo>
                    <a:pt x="1841500" y="4375148"/>
                  </a:lnTo>
                  <a:lnTo>
                    <a:pt x="1847066" y="4430816"/>
                  </a:lnTo>
                  <a:lnTo>
                    <a:pt x="1841500" y="4432300"/>
                  </a:lnTo>
                  <a:lnTo>
                    <a:pt x="1644650" y="4483100"/>
                  </a:lnTo>
                  <a:lnTo>
                    <a:pt x="1600200" y="4394200"/>
                  </a:lnTo>
                  <a:lnTo>
                    <a:pt x="1562100" y="4394200"/>
                  </a:lnTo>
                  <a:lnTo>
                    <a:pt x="1492250" y="4375148"/>
                  </a:lnTo>
                  <a:lnTo>
                    <a:pt x="1473200" y="4318000"/>
                  </a:lnTo>
                  <a:lnTo>
                    <a:pt x="1377950" y="4292600"/>
                  </a:lnTo>
                  <a:lnTo>
                    <a:pt x="1377950" y="4184652"/>
                  </a:lnTo>
                  <a:lnTo>
                    <a:pt x="1333500" y="4146548"/>
                  </a:lnTo>
                  <a:lnTo>
                    <a:pt x="1295400" y="4089400"/>
                  </a:lnTo>
                  <a:lnTo>
                    <a:pt x="1282700" y="3886200"/>
                  </a:lnTo>
                  <a:lnTo>
                    <a:pt x="1244600" y="3841748"/>
                  </a:lnTo>
                  <a:lnTo>
                    <a:pt x="1257300" y="3822700"/>
                  </a:lnTo>
                  <a:lnTo>
                    <a:pt x="1257300" y="3740148"/>
                  </a:lnTo>
                  <a:lnTo>
                    <a:pt x="1327150" y="3714748"/>
                  </a:lnTo>
                  <a:lnTo>
                    <a:pt x="1289050" y="3657600"/>
                  </a:lnTo>
                  <a:lnTo>
                    <a:pt x="1225550" y="3638548"/>
                  </a:lnTo>
                  <a:lnTo>
                    <a:pt x="1181100" y="3625852"/>
                  </a:lnTo>
                  <a:lnTo>
                    <a:pt x="1181100" y="3575052"/>
                  </a:lnTo>
                  <a:lnTo>
                    <a:pt x="1219200" y="3530600"/>
                  </a:lnTo>
                  <a:lnTo>
                    <a:pt x="1282700" y="3536948"/>
                  </a:lnTo>
                  <a:lnTo>
                    <a:pt x="1333500" y="3524252"/>
                  </a:lnTo>
                  <a:lnTo>
                    <a:pt x="1352550" y="3473452"/>
                  </a:lnTo>
                  <a:lnTo>
                    <a:pt x="1390650" y="3378200"/>
                  </a:lnTo>
                  <a:lnTo>
                    <a:pt x="1479550" y="3359148"/>
                  </a:lnTo>
                  <a:lnTo>
                    <a:pt x="1473200" y="3321052"/>
                  </a:lnTo>
                  <a:lnTo>
                    <a:pt x="1428750" y="3289300"/>
                  </a:lnTo>
                  <a:lnTo>
                    <a:pt x="1454150" y="3238500"/>
                  </a:lnTo>
                  <a:lnTo>
                    <a:pt x="1371600" y="3200400"/>
                  </a:lnTo>
                  <a:lnTo>
                    <a:pt x="1289050" y="3175000"/>
                  </a:lnTo>
                  <a:lnTo>
                    <a:pt x="1314450" y="3105148"/>
                  </a:lnTo>
                  <a:lnTo>
                    <a:pt x="1377950" y="3086100"/>
                  </a:lnTo>
                  <a:lnTo>
                    <a:pt x="1409700" y="3035300"/>
                  </a:lnTo>
                  <a:lnTo>
                    <a:pt x="1320800" y="2990852"/>
                  </a:lnTo>
                  <a:lnTo>
                    <a:pt x="1276350" y="2997200"/>
                  </a:lnTo>
                  <a:lnTo>
                    <a:pt x="1130300" y="2997200"/>
                  </a:lnTo>
                  <a:lnTo>
                    <a:pt x="1104900" y="3035300"/>
                  </a:lnTo>
                  <a:lnTo>
                    <a:pt x="1054100" y="3028948"/>
                  </a:lnTo>
                  <a:lnTo>
                    <a:pt x="996950" y="2978148"/>
                  </a:lnTo>
                  <a:lnTo>
                    <a:pt x="996950" y="2927348"/>
                  </a:lnTo>
                  <a:lnTo>
                    <a:pt x="1098550" y="2901948"/>
                  </a:lnTo>
                  <a:lnTo>
                    <a:pt x="1098550" y="2819400"/>
                  </a:lnTo>
                  <a:lnTo>
                    <a:pt x="1041400" y="2806700"/>
                  </a:lnTo>
                  <a:lnTo>
                    <a:pt x="1009650" y="2794000"/>
                  </a:lnTo>
                  <a:lnTo>
                    <a:pt x="1028700" y="2743200"/>
                  </a:lnTo>
                  <a:lnTo>
                    <a:pt x="1028700" y="2635252"/>
                  </a:lnTo>
                  <a:lnTo>
                    <a:pt x="1047750" y="2603500"/>
                  </a:lnTo>
                  <a:lnTo>
                    <a:pt x="1073150" y="2501900"/>
                  </a:lnTo>
                  <a:lnTo>
                    <a:pt x="1003300" y="2489200"/>
                  </a:lnTo>
                  <a:lnTo>
                    <a:pt x="895350" y="2425700"/>
                  </a:lnTo>
                  <a:lnTo>
                    <a:pt x="755650" y="2457452"/>
                  </a:lnTo>
                  <a:lnTo>
                    <a:pt x="609600" y="2495548"/>
                  </a:lnTo>
                  <a:lnTo>
                    <a:pt x="508000" y="2597148"/>
                  </a:lnTo>
                  <a:lnTo>
                    <a:pt x="412750" y="2660652"/>
                  </a:lnTo>
                  <a:lnTo>
                    <a:pt x="311150" y="2724148"/>
                  </a:lnTo>
                  <a:lnTo>
                    <a:pt x="273050" y="2806700"/>
                  </a:lnTo>
                  <a:lnTo>
                    <a:pt x="152400" y="2800348"/>
                  </a:lnTo>
                  <a:lnTo>
                    <a:pt x="133350" y="2755900"/>
                  </a:lnTo>
                  <a:lnTo>
                    <a:pt x="0" y="2781300"/>
                  </a:lnTo>
                  <a:lnTo>
                    <a:pt x="222250" y="2635252"/>
                  </a:lnTo>
                  <a:lnTo>
                    <a:pt x="330200" y="2616200"/>
                  </a:lnTo>
                  <a:lnTo>
                    <a:pt x="349250" y="2540000"/>
                  </a:lnTo>
                  <a:lnTo>
                    <a:pt x="419100" y="2540000"/>
                  </a:lnTo>
                  <a:lnTo>
                    <a:pt x="495300" y="2495548"/>
                  </a:lnTo>
                  <a:lnTo>
                    <a:pt x="806450" y="2336800"/>
                  </a:lnTo>
                  <a:lnTo>
                    <a:pt x="1104900" y="2152652"/>
                  </a:lnTo>
                  <a:lnTo>
                    <a:pt x="1301750" y="1885948"/>
                  </a:lnTo>
                  <a:lnTo>
                    <a:pt x="1644650" y="1739900"/>
                  </a:lnTo>
                  <a:lnTo>
                    <a:pt x="1847850" y="1606548"/>
                  </a:lnTo>
                  <a:lnTo>
                    <a:pt x="1924050" y="1447800"/>
                  </a:lnTo>
                  <a:lnTo>
                    <a:pt x="1968500" y="1377948"/>
                  </a:lnTo>
                  <a:lnTo>
                    <a:pt x="1930400" y="1168400"/>
                  </a:lnTo>
                  <a:lnTo>
                    <a:pt x="1974850" y="1054100"/>
                  </a:lnTo>
                  <a:lnTo>
                    <a:pt x="1955800" y="984252"/>
                  </a:lnTo>
                  <a:lnTo>
                    <a:pt x="2006600" y="838200"/>
                  </a:lnTo>
                  <a:lnTo>
                    <a:pt x="2076450" y="850900"/>
                  </a:lnTo>
                  <a:lnTo>
                    <a:pt x="2127250" y="831852"/>
                  </a:lnTo>
                  <a:lnTo>
                    <a:pt x="2165350" y="723900"/>
                  </a:lnTo>
                  <a:lnTo>
                    <a:pt x="2190750" y="488948"/>
                  </a:lnTo>
                  <a:lnTo>
                    <a:pt x="2336800" y="387348"/>
                  </a:lnTo>
                  <a:lnTo>
                    <a:pt x="2387600" y="317500"/>
                  </a:lnTo>
                  <a:lnTo>
                    <a:pt x="2571750" y="273052"/>
                  </a:lnTo>
                  <a:lnTo>
                    <a:pt x="2609850" y="273052"/>
                  </a:lnTo>
                  <a:lnTo>
                    <a:pt x="2635250" y="260348"/>
                  </a:lnTo>
                  <a:lnTo>
                    <a:pt x="2654300" y="139700"/>
                  </a:lnTo>
                  <a:lnTo>
                    <a:pt x="2641600" y="57148"/>
                  </a:lnTo>
                  <a:lnTo>
                    <a:pt x="272415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B1346471-7D27-007E-2568-35948A33C71D}"/>
                </a:ext>
              </a:extLst>
            </p:cNvPr>
            <p:cNvGrpSpPr/>
            <p:nvPr/>
          </p:nvGrpSpPr>
          <p:grpSpPr>
            <a:xfrm>
              <a:off x="7196984" y="1800458"/>
              <a:ext cx="346965" cy="156435"/>
              <a:chOff x="5559286" y="1975686"/>
              <a:chExt cx="346965" cy="156435"/>
            </a:xfrm>
          </p:grpSpPr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C2D0D0B1-9AB3-C1F6-6E95-629041E692A7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51DA8AB1-A961-71B9-A6A1-CBC3896A84F1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1" name="楕円 660">
                <a:extLst>
                  <a:ext uri="{FF2B5EF4-FFF2-40B4-BE49-F238E27FC236}">
                    <a16:creationId xmlns:a16="http://schemas.microsoft.com/office/drawing/2014/main" id="{3A5A7F4B-D91A-42A7-D2CD-E5F5E910971B}"/>
                  </a:ext>
                </a:extLst>
              </p:cNvPr>
              <p:cNvSpPr/>
              <p:nvPr/>
            </p:nvSpPr>
            <p:spPr>
              <a:xfrm>
                <a:off x="5639623" y="203639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楕円 661">
                <a:extLst>
                  <a:ext uri="{FF2B5EF4-FFF2-40B4-BE49-F238E27FC236}">
                    <a16:creationId xmlns:a16="http://schemas.microsoft.com/office/drawing/2014/main" id="{E33F0CC5-83D6-93EF-76E7-5256317B60F7}"/>
                  </a:ext>
                </a:extLst>
              </p:cNvPr>
              <p:cNvSpPr/>
              <p:nvPr/>
            </p:nvSpPr>
            <p:spPr>
              <a:xfrm>
                <a:off x="5830153" y="203639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663" name="グループ化 662">
              <a:extLst>
                <a:ext uri="{FF2B5EF4-FFF2-40B4-BE49-F238E27FC236}">
                  <a16:creationId xmlns:a16="http://schemas.microsoft.com/office/drawing/2014/main" id="{BB0C95C3-692C-5620-5C40-8CCC9C9E125E}"/>
                </a:ext>
              </a:extLst>
            </p:cNvPr>
            <p:cNvGrpSpPr/>
            <p:nvPr/>
          </p:nvGrpSpPr>
          <p:grpSpPr>
            <a:xfrm>
              <a:off x="8517267" y="2060482"/>
              <a:ext cx="346965" cy="156435"/>
              <a:chOff x="5559286" y="1975686"/>
              <a:chExt cx="346965" cy="156435"/>
            </a:xfrm>
          </p:grpSpPr>
          <p:sp>
            <p:nvSpPr>
              <p:cNvPr id="664" name="楕円 663">
                <a:extLst>
                  <a:ext uri="{FF2B5EF4-FFF2-40B4-BE49-F238E27FC236}">
                    <a16:creationId xmlns:a16="http://schemas.microsoft.com/office/drawing/2014/main" id="{11D05089-46E3-9103-CA29-DEDB33CC88E0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5" name="楕円 664">
                <a:extLst>
                  <a:ext uri="{FF2B5EF4-FFF2-40B4-BE49-F238E27FC236}">
                    <a16:creationId xmlns:a16="http://schemas.microsoft.com/office/drawing/2014/main" id="{79086BCD-E742-D25F-FB9D-8384B6FFE273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6" name="楕円 665">
                <a:extLst>
                  <a:ext uri="{FF2B5EF4-FFF2-40B4-BE49-F238E27FC236}">
                    <a16:creationId xmlns:a16="http://schemas.microsoft.com/office/drawing/2014/main" id="{6E20428D-EA0D-52E6-F286-270DC378EC3D}"/>
                  </a:ext>
                </a:extLst>
              </p:cNvPr>
              <p:cNvSpPr/>
              <p:nvPr/>
            </p:nvSpPr>
            <p:spPr>
              <a:xfrm>
                <a:off x="5585648" y="204194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楕円 666">
                <a:extLst>
                  <a:ext uri="{FF2B5EF4-FFF2-40B4-BE49-F238E27FC236}">
                    <a16:creationId xmlns:a16="http://schemas.microsoft.com/office/drawing/2014/main" id="{E23A27A8-E3F8-987D-9856-36D83199D558}"/>
                  </a:ext>
                </a:extLst>
              </p:cNvPr>
              <p:cNvSpPr/>
              <p:nvPr/>
            </p:nvSpPr>
            <p:spPr>
              <a:xfrm>
                <a:off x="5776178" y="204194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8" name="グループ化 667">
              <a:extLst>
                <a:ext uri="{FF2B5EF4-FFF2-40B4-BE49-F238E27FC236}">
                  <a16:creationId xmlns:a16="http://schemas.microsoft.com/office/drawing/2014/main" id="{7F421A74-4BEB-4A2A-AEC0-F37A9D902297}"/>
                </a:ext>
              </a:extLst>
            </p:cNvPr>
            <p:cNvGrpSpPr/>
            <p:nvPr/>
          </p:nvGrpSpPr>
          <p:grpSpPr>
            <a:xfrm>
              <a:off x="7738777" y="2397780"/>
              <a:ext cx="346965" cy="156435"/>
              <a:chOff x="5559286" y="1975686"/>
              <a:chExt cx="346965" cy="156435"/>
            </a:xfrm>
          </p:grpSpPr>
          <p:sp>
            <p:nvSpPr>
              <p:cNvPr id="669" name="楕円 668">
                <a:extLst>
                  <a:ext uri="{FF2B5EF4-FFF2-40B4-BE49-F238E27FC236}">
                    <a16:creationId xmlns:a16="http://schemas.microsoft.com/office/drawing/2014/main" id="{133B149B-DC7D-A7D0-BC2C-FF6C578C98AE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0" name="楕円 669">
                <a:extLst>
                  <a:ext uri="{FF2B5EF4-FFF2-40B4-BE49-F238E27FC236}">
                    <a16:creationId xmlns:a16="http://schemas.microsoft.com/office/drawing/2014/main" id="{9F8F73C7-1AEC-9DBC-B3CF-440E9409CC19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1" name="楕円 670">
                <a:extLst>
                  <a:ext uri="{FF2B5EF4-FFF2-40B4-BE49-F238E27FC236}">
                    <a16:creationId xmlns:a16="http://schemas.microsoft.com/office/drawing/2014/main" id="{48D3D366-0DDA-556D-42E8-C9996E4303D3}"/>
                  </a:ext>
                </a:extLst>
              </p:cNvPr>
              <p:cNvSpPr/>
              <p:nvPr/>
            </p:nvSpPr>
            <p:spPr>
              <a:xfrm>
                <a:off x="5607873" y="202369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楕円 671">
                <a:extLst>
                  <a:ext uri="{FF2B5EF4-FFF2-40B4-BE49-F238E27FC236}">
                    <a16:creationId xmlns:a16="http://schemas.microsoft.com/office/drawing/2014/main" id="{298573A1-54CD-2E71-3C6B-34A47ED53868}"/>
                  </a:ext>
                </a:extLst>
              </p:cNvPr>
              <p:cNvSpPr/>
              <p:nvPr/>
            </p:nvSpPr>
            <p:spPr>
              <a:xfrm>
                <a:off x="5798403" y="202369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85" name="グループ化 784">
            <a:extLst>
              <a:ext uri="{FF2B5EF4-FFF2-40B4-BE49-F238E27FC236}">
                <a16:creationId xmlns:a16="http://schemas.microsoft.com/office/drawing/2014/main" id="{0ABEBABE-9E4E-F214-CDBD-CDA72DD65E68}"/>
              </a:ext>
            </a:extLst>
          </p:cNvPr>
          <p:cNvGrpSpPr/>
          <p:nvPr/>
        </p:nvGrpSpPr>
        <p:grpSpPr>
          <a:xfrm>
            <a:off x="3714254" y="4307115"/>
            <a:ext cx="2552325" cy="1637854"/>
            <a:chOff x="3714254" y="4307115"/>
            <a:chExt cx="2552325" cy="1637854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0B6E7D41-F752-E6AB-31FF-B73F52E4DC3A}"/>
                </a:ext>
              </a:extLst>
            </p:cNvPr>
            <p:cNvGrpSpPr/>
            <p:nvPr/>
          </p:nvGrpSpPr>
          <p:grpSpPr>
            <a:xfrm>
              <a:off x="3714254" y="5295846"/>
              <a:ext cx="2552325" cy="649123"/>
              <a:chOff x="5005709" y="4228759"/>
              <a:chExt cx="2552325" cy="649123"/>
            </a:xfrm>
          </p:grpSpPr>
          <p:sp>
            <p:nvSpPr>
              <p:cNvPr id="81" name="台形 80">
                <a:extLst>
                  <a:ext uri="{FF2B5EF4-FFF2-40B4-BE49-F238E27FC236}">
                    <a16:creationId xmlns:a16="http://schemas.microsoft.com/office/drawing/2014/main" id="{99A3BA99-31A9-3C3C-F899-AFC5B7C41A70}"/>
                  </a:ext>
                </a:extLst>
              </p:cNvPr>
              <p:cNvSpPr/>
              <p:nvPr/>
            </p:nvSpPr>
            <p:spPr>
              <a:xfrm rot="8100000" flipH="1">
                <a:off x="7359382" y="433928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6487F881-ACA2-81B5-08E8-2F675FB10D78}"/>
                  </a:ext>
                </a:extLst>
              </p:cNvPr>
              <p:cNvGrpSpPr/>
              <p:nvPr/>
            </p:nvGrpSpPr>
            <p:grpSpPr>
              <a:xfrm>
                <a:off x="6909593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166" name="台形 165">
                  <a:extLst>
                    <a:ext uri="{FF2B5EF4-FFF2-40B4-BE49-F238E27FC236}">
                      <a16:creationId xmlns:a16="http://schemas.microsoft.com/office/drawing/2014/main" id="{E0860894-677B-CA71-C79C-C2B881A306B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台形 166">
                  <a:extLst>
                    <a:ext uri="{FF2B5EF4-FFF2-40B4-BE49-F238E27FC236}">
                      <a16:creationId xmlns:a16="http://schemas.microsoft.com/office/drawing/2014/main" id="{87EEF107-6079-F2C9-8AAF-8A6EC2ECCAE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2513F03A-497B-BD59-A648-A88CF5C9175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21200C32-7A41-29E1-9930-891EFC657F36}"/>
                  </a:ext>
                </a:extLst>
              </p:cNvPr>
              <p:cNvGrpSpPr/>
              <p:nvPr/>
            </p:nvGrpSpPr>
            <p:grpSpPr>
              <a:xfrm>
                <a:off x="7092950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163" name="台形 162">
                  <a:extLst>
                    <a:ext uri="{FF2B5EF4-FFF2-40B4-BE49-F238E27FC236}">
                      <a16:creationId xmlns:a16="http://schemas.microsoft.com/office/drawing/2014/main" id="{CE76F0E8-4F15-D927-06C2-5A82F4C6D33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台形 163">
                  <a:extLst>
                    <a:ext uri="{FF2B5EF4-FFF2-40B4-BE49-F238E27FC236}">
                      <a16:creationId xmlns:a16="http://schemas.microsoft.com/office/drawing/2014/main" id="{67582D2A-6FF1-3C6F-CD67-118C96A3E4A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0484FEFD-8614-A6DA-2A70-B6C15E871E5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BCF5361E-CB13-D538-51DE-729D4760C116}"/>
                  </a:ext>
                </a:extLst>
              </p:cNvPr>
              <p:cNvSpPr/>
              <p:nvPr/>
            </p:nvSpPr>
            <p:spPr>
              <a:xfrm rot="10800000">
                <a:off x="6880224" y="453180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02A41547-C539-E8C0-26E1-51998F6F3821}"/>
                  </a:ext>
                </a:extLst>
              </p:cNvPr>
              <p:cNvSpPr/>
              <p:nvPr/>
            </p:nvSpPr>
            <p:spPr>
              <a:xfrm rot="13500000">
                <a:off x="6758777" y="433928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9E5CAC7D-F064-EAF4-502D-01D02C7A10AD}"/>
                  </a:ext>
                </a:extLst>
              </p:cNvPr>
              <p:cNvSpPr/>
              <p:nvPr/>
            </p:nvSpPr>
            <p:spPr>
              <a:xfrm>
                <a:off x="6761627" y="422875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7BE35CEE-EA34-8FCE-0778-48D093CE170C}"/>
                  </a:ext>
                </a:extLst>
              </p:cNvPr>
              <p:cNvSpPr/>
              <p:nvPr/>
            </p:nvSpPr>
            <p:spPr>
              <a:xfrm>
                <a:off x="6920706" y="434845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テキスト ボックス 87">
                <a:extLst>
                  <a:ext uri="{FF2B5EF4-FFF2-40B4-BE49-F238E27FC236}">
                    <a16:creationId xmlns:a16="http://schemas.microsoft.com/office/drawing/2014/main" id="{74C32D5F-A42B-804E-AA5D-8F753CC98EDE}"/>
                  </a:ext>
                </a:extLst>
              </p:cNvPr>
              <p:cNvSpPr txBox="1"/>
              <p:nvPr/>
            </p:nvSpPr>
            <p:spPr>
              <a:xfrm>
                <a:off x="6942999" y="437226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徳　島</a:t>
                </a:r>
              </a:p>
            </p:txBody>
          </p: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1AADE3FD-5C41-450A-2AF3-EB84DC300CDF}"/>
                  </a:ext>
                </a:extLst>
              </p:cNvPr>
              <p:cNvGrpSpPr/>
              <p:nvPr/>
            </p:nvGrpSpPr>
            <p:grpSpPr>
              <a:xfrm>
                <a:off x="5883859" y="4228759"/>
                <a:ext cx="732515" cy="649123"/>
                <a:chOff x="5445709" y="4203669"/>
                <a:chExt cx="732515" cy="649123"/>
              </a:xfrm>
            </p:grpSpPr>
            <p:sp>
              <p:nvSpPr>
                <p:cNvPr id="151" name="台形 150">
                  <a:extLst>
                    <a:ext uri="{FF2B5EF4-FFF2-40B4-BE49-F238E27FC236}">
                      <a16:creationId xmlns:a16="http://schemas.microsoft.com/office/drawing/2014/main" id="{067F4370-BDD4-05F9-9C58-CE4272172CEE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7B81681F-EF28-F969-BFFB-EEB7857DC477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60" name="台形 159">
                    <a:extLst>
                      <a:ext uri="{FF2B5EF4-FFF2-40B4-BE49-F238E27FC236}">
                        <a16:creationId xmlns:a16="http://schemas.microsoft.com/office/drawing/2014/main" id="{283797A2-AA92-980C-D157-A0BA0AEFC8C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台形 160">
                    <a:extLst>
                      <a:ext uri="{FF2B5EF4-FFF2-40B4-BE49-F238E27FC236}">
                        <a16:creationId xmlns:a16="http://schemas.microsoft.com/office/drawing/2014/main" id="{B4CF6436-239D-1D0E-420B-7C25EF1FCD3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96557012-907E-76B7-26ED-C3F2263EB0AA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2299555F-E99B-1D5A-468F-4EFA3F0EDAB9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09" name="台形 608">
                    <a:extLst>
                      <a:ext uri="{FF2B5EF4-FFF2-40B4-BE49-F238E27FC236}">
                        <a16:creationId xmlns:a16="http://schemas.microsoft.com/office/drawing/2014/main" id="{9E66046C-21EF-5918-DE52-7D667097907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台形 609">
                    <a:extLst>
                      <a:ext uri="{FF2B5EF4-FFF2-40B4-BE49-F238E27FC236}">
                        <a16:creationId xmlns:a16="http://schemas.microsoft.com/office/drawing/2014/main" id="{AE5B77A7-8636-2845-B0BC-8B04DE3B004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11" name="フリーフォーム: 図形 610">
                    <a:extLst>
                      <a:ext uri="{FF2B5EF4-FFF2-40B4-BE49-F238E27FC236}">
                        <a16:creationId xmlns:a16="http://schemas.microsoft.com/office/drawing/2014/main" id="{1A113133-1B24-1ECE-4F6A-2E6495A58123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24AFD3A9-DE6F-74E0-B2A6-FFC8C1F68E24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台形 156">
                  <a:extLst>
                    <a:ext uri="{FF2B5EF4-FFF2-40B4-BE49-F238E27FC236}">
                      <a16:creationId xmlns:a16="http://schemas.microsoft.com/office/drawing/2014/main" id="{E0AEF739-70F0-4A9C-01D5-49EE6A109721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8E6A14A6-1A04-DE90-F23F-0C91C9E7547E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正方形/長方形 158">
                  <a:extLst>
                    <a:ext uri="{FF2B5EF4-FFF2-40B4-BE49-F238E27FC236}">
                      <a16:creationId xmlns:a16="http://schemas.microsoft.com/office/drawing/2014/main" id="{54DCAA51-F536-C9E3-2930-71DFFB7329BB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テキスト ボックス 607">
                  <a:extLst>
                    <a:ext uri="{FF2B5EF4-FFF2-40B4-BE49-F238E27FC236}">
                      <a16:creationId xmlns:a16="http://schemas.microsoft.com/office/drawing/2014/main" id="{4BD4228B-1CA6-A9BA-754B-1D26D1F2C51A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香　川</a:t>
                  </a:r>
                </a:p>
              </p:txBody>
            </p: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5B5E2BD5-80DD-AA1F-9B61-91EE12E26869}"/>
                  </a:ext>
                </a:extLst>
              </p:cNvPr>
              <p:cNvGrpSpPr/>
              <p:nvPr/>
            </p:nvGrpSpPr>
            <p:grpSpPr>
              <a:xfrm>
                <a:off x="5005709" y="4228759"/>
                <a:ext cx="820090" cy="649123"/>
                <a:chOff x="5358134" y="4203669"/>
                <a:chExt cx="820090" cy="649123"/>
              </a:xfrm>
            </p:grpSpPr>
            <p:sp>
              <p:nvSpPr>
                <p:cNvPr id="134" name="台形 133">
                  <a:extLst>
                    <a:ext uri="{FF2B5EF4-FFF2-40B4-BE49-F238E27FC236}">
                      <a16:creationId xmlns:a16="http://schemas.microsoft.com/office/drawing/2014/main" id="{12B0D82D-D2A6-0652-A25A-F37AD2273FEB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8027F705-6598-7878-E65F-547153E2A127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48" name="台形 147">
                    <a:extLst>
                      <a:ext uri="{FF2B5EF4-FFF2-40B4-BE49-F238E27FC236}">
                        <a16:creationId xmlns:a16="http://schemas.microsoft.com/office/drawing/2014/main" id="{A1C18104-9D4F-E0DA-48C0-95AA0664FEC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台形 148">
                    <a:extLst>
                      <a:ext uri="{FF2B5EF4-FFF2-40B4-BE49-F238E27FC236}">
                        <a16:creationId xmlns:a16="http://schemas.microsoft.com/office/drawing/2014/main" id="{F2E12410-8742-B8E3-0F38-0675B963440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51E4DA65-3F55-850E-984F-CFAA851CA2D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1D9985D4-7485-791D-98D6-0E7AC6F44DA9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45" name="台形 144">
                    <a:extLst>
                      <a:ext uri="{FF2B5EF4-FFF2-40B4-BE49-F238E27FC236}">
                        <a16:creationId xmlns:a16="http://schemas.microsoft.com/office/drawing/2014/main" id="{9BA20AFE-74A0-EB53-D9B7-0CD174E6889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台形 145">
                    <a:extLst>
                      <a:ext uri="{FF2B5EF4-FFF2-40B4-BE49-F238E27FC236}">
                        <a16:creationId xmlns:a16="http://schemas.microsoft.com/office/drawing/2014/main" id="{BBC7E056-A5F4-707A-88C8-91EB18CDA67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30D89003-51AA-7F01-01C5-9DC7973809C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02C41772-A1C8-5C34-E401-9DC6B4EF34CB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台形 137">
                  <a:extLst>
                    <a:ext uri="{FF2B5EF4-FFF2-40B4-BE49-F238E27FC236}">
                      <a16:creationId xmlns:a16="http://schemas.microsoft.com/office/drawing/2014/main" id="{0260073A-9A2B-2404-FBDB-93704756A4B0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A0CF8DE8-6FC4-CA91-5524-BF3037676116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35DBC938-9626-F53B-76E1-46349FF7FE30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143" name="四角形: 上の 2 つの角を丸める 142">
                    <a:extLst>
                      <a:ext uri="{FF2B5EF4-FFF2-40B4-BE49-F238E27FC236}">
                        <a16:creationId xmlns:a16="http://schemas.microsoft.com/office/drawing/2014/main" id="{F5EE2910-6604-26A1-A86D-2BD705F78DDF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7BDB5ADA-E549-1A2A-455D-296CF0C3F4D4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1" name="正方形/長方形 140">
                  <a:extLst>
                    <a:ext uri="{FF2B5EF4-FFF2-40B4-BE49-F238E27FC236}">
                      <a16:creationId xmlns:a16="http://schemas.microsoft.com/office/drawing/2014/main" id="{A0A89CA1-D24A-BE5C-C490-D61C2CBCADF1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テキスト ボックス 141">
                  <a:extLst>
                    <a:ext uri="{FF2B5EF4-FFF2-40B4-BE49-F238E27FC236}">
                      <a16:creationId xmlns:a16="http://schemas.microsoft.com/office/drawing/2014/main" id="{ED48560A-4035-FA3A-1362-E7751BEA6B1C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愛　媛</a:t>
                  </a:r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AAB51E93-CD05-EF21-B428-6F6D5915B638}"/>
                  </a:ext>
                </a:extLst>
              </p:cNvPr>
              <p:cNvGrpSpPr/>
              <p:nvPr/>
            </p:nvGrpSpPr>
            <p:grpSpPr>
              <a:xfrm>
                <a:off x="578799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572" name="四角形: 上の 2 つの角を丸める 571">
                  <a:extLst>
                    <a:ext uri="{FF2B5EF4-FFF2-40B4-BE49-F238E27FC236}">
                      <a16:creationId xmlns:a16="http://schemas.microsoft.com/office/drawing/2014/main" id="{532B9B35-8644-C3EE-2640-89F7692DE442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216964C2-8EBC-9374-7DF9-0B0444099A61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四角形: 上の 2 つの角を丸める 573">
                  <a:extLst>
                    <a:ext uri="{FF2B5EF4-FFF2-40B4-BE49-F238E27FC236}">
                      <a16:creationId xmlns:a16="http://schemas.microsoft.com/office/drawing/2014/main" id="{9FA7158A-140E-1700-766D-55264579AF47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575" name="四角形: 上の 2 つの角を丸める 574">
                  <a:extLst>
                    <a:ext uri="{FF2B5EF4-FFF2-40B4-BE49-F238E27FC236}">
                      <a16:creationId xmlns:a16="http://schemas.microsoft.com/office/drawing/2014/main" id="{873953EE-D3C5-5EE5-7A63-33D076156317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四角形: 上の 2 つの角を丸める 129">
                  <a:extLst>
                    <a:ext uri="{FF2B5EF4-FFF2-40B4-BE49-F238E27FC236}">
                      <a16:creationId xmlns:a16="http://schemas.microsoft.com/office/drawing/2014/main" id="{A4059C3C-B9C3-1C52-2EF0-3ED376F1774D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四角形: 上の 2 つの角を丸める 130">
                  <a:extLst>
                    <a:ext uri="{FF2B5EF4-FFF2-40B4-BE49-F238E27FC236}">
                      <a16:creationId xmlns:a16="http://schemas.microsoft.com/office/drawing/2014/main" id="{0418C59B-5432-05B0-495D-50E2844EB7B2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四角形: 上の 2 つの角を丸める 131">
                  <a:extLst>
                    <a:ext uri="{FF2B5EF4-FFF2-40B4-BE49-F238E27FC236}">
                      <a16:creationId xmlns:a16="http://schemas.microsoft.com/office/drawing/2014/main" id="{55C04E44-24AC-220B-712E-263870127B5E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四角形: 上の 2 つの角を丸める 132">
                  <a:extLst>
                    <a:ext uri="{FF2B5EF4-FFF2-40B4-BE49-F238E27FC236}">
                      <a16:creationId xmlns:a16="http://schemas.microsoft.com/office/drawing/2014/main" id="{FBCDE49A-4978-3089-B398-7C9D00452452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67176049-7016-AF33-E395-17A30605796C}"/>
                  </a:ext>
                </a:extLst>
              </p:cNvPr>
              <p:cNvGrpSpPr/>
              <p:nvPr/>
            </p:nvGrpSpPr>
            <p:grpSpPr>
              <a:xfrm>
                <a:off x="658174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564" name="四角形: 上の 2 つの角を丸める 563">
                  <a:extLst>
                    <a:ext uri="{FF2B5EF4-FFF2-40B4-BE49-F238E27FC236}">
                      <a16:creationId xmlns:a16="http://schemas.microsoft.com/office/drawing/2014/main" id="{0CB3A300-22FA-C7A1-94BA-55203822F768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ECD15F85-AA0D-6D50-4BC2-8245E9A312F4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四角形: 上の 2 つの角を丸める 565">
                  <a:extLst>
                    <a:ext uri="{FF2B5EF4-FFF2-40B4-BE49-F238E27FC236}">
                      <a16:creationId xmlns:a16="http://schemas.microsoft.com/office/drawing/2014/main" id="{65DB661E-E010-897F-C25A-25CE62432E8B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567" name="四角形: 上の 2 つの角を丸める 566">
                  <a:extLst>
                    <a:ext uri="{FF2B5EF4-FFF2-40B4-BE49-F238E27FC236}">
                      <a16:creationId xmlns:a16="http://schemas.microsoft.com/office/drawing/2014/main" id="{DF513BC1-FBE6-5980-4BFF-A65BB518ED76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四角形: 上の 2 つの角を丸める 567">
                  <a:extLst>
                    <a:ext uri="{FF2B5EF4-FFF2-40B4-BE49-F238E27FC236}">
                      <a16:creationId xmlns:a16="http://schemas.microsoft.com/office/drawing/2014/main" id="{4BC0E03A-A887-9F5E-0D55-1C70809D825D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四角形: 上の 2 つの角を丸める 568">
                  <a:extLst>
                    <a:ext uri="{FF2B5EF4-FFF2-40B4-BE49-F238E27FC236}">
                      <a16:creationId xmlns:a16="http://schemas.microsoft.com/office/drawing/2014/main" id="{2719E55A-4DFE-19F7-0612-41690886935F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四角形: 上の 2 つの角を丸める 569">
                  <a:extLst>
                    <a:ext uri="{FF2B5EF4-FFF2-40B4-BE49-F238E27FC236}">
                      <a16:creationId xmlns:a16="http://schemas.microsoft.com/office/drawing/2014/main" id="{B8A95003-A5E5-8CBE-C727-1B523EC73B32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四角形: 上の 2 つの角を丸める 570">
                  <a:extLst>
                    <a:ext uri="{FF2B5EF4-FFF2-40B4-BE49-F238E27FC236}">
                      <a16:creationId xmlns:a16="http://schemas.microsoft.com/office/drawing/2014/main" id="{0EBFF03E-7509-2C6A-8062-E9C3A7773C34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417A9282-BD86-1FD1-E038-512CE60A8922}"/>
                  </a:ext>
                </a:extLst>
              </p:cNvPr>
              <p:cNvGrpSpPr/>
              <p:nvPr/>
            </p:nvGrpSpPr>
            <p:grpSpPr>
              <a:xfrm>
                <a:off x="7361906" y="4452208"/>
                <a:ext cx="196128" cy="185649"/>
                <a:chOff x="8095331" y="5472437"/>
                <a:chExt cx="196128" cy="185649"/>
              </a:xfrm>
            </p:grpSpPr>
            <p:sp>
              <p:nvSpPr>
                <p:cNvPr id="562" name="四角形: 上の 2 つの角を丸める 561">
                  <a:extLst>
                    <a:ext uri="{FF2B5EF4-FFF2-40B4-BE49-F238E27FC236}">
                      <a16:creationId xmlns:a16="http://schemas.microsoft.com/office/drawing/2014/main" id="{3640CBF4-7B94-7378-5F7D-203E5047D342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5AFB1D39-EA77-4FB6-8674-3A0CCA1EDC5A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3721E6C5-F3CC-61A2-C601-ADD2AAE5C7B6}"/>
                </a:ext>
              </a:extLst>
            </p:cNvPr>
            <p:cNvSpPr/>
            <p:nvPr/>
          </p:nvSpPr>
          <p:spPr>
            <a:xfrm>
              <a:off x="5328799" y="4733925"/>
              <a:ext cx="798128" cy="621722"/>
            </a:xfrm>
            <a:custGeom>
              <a:avLst/>
              <a:gdLst>
                <a:gd name="connsiteX0" fmla="*/ 2832482 w 3276982"/>
                <a:gd name="connsiteY0" fmla="*/ 0 h 2552700"/>
                <a:gd name="connsiteX1" fmla="*/ 2845182 w 3276982"/>
                <a:gd name="connsiteY1" fmla="*/ 50800 h 2552700"/>
                <a:gd name="connsiteX2" fmla="*/ 2832482 w 3276982"/>
                <a:gd name="connsiteY2" fmla="*/ 120652 h 2552700"/>
                <a:gd name="connsiteX3" fmla="*/ 2826132 w 3276982"/>
                <a:gd name="connsiteY3" fmla="*/ 158748 h 2552700"/>
                <a:gd name="connsiteX4" fmla="*/ 2857882 w 3276982"/>
                <a:gd name="connsiteY4" fmla="*/ 209548 h 2552700"/>
                <a:gd name="connsiteX5" fmla="*/ 2953132 w 3276982"/>
                <a:gd name="connsiteY5" fmla="*/ 241300 h 2552700"/>
                <a:gd name="connsiteX6" fmla="*/ 2953132 w 3276982"/>
                <a:gd name="connsiteY6" fmla="*/ 323852 h 2552700"/>
                <a:gd name="connsiteX7" fmla="*/ 2915032 w 3276982"/>
                <a:gd name="connsiteY7" fmla="*/ 361948 h 2552700"/>
                <a:gd name="connsiteX8" fmla="*/ 2921382 w 3276982"/>
                <a:gd name="connsiteY8" fmla="*/ 393700 h 2552700"/>
                <a:gd name="connsiteX9" fmla="*/ 2864232 w 3276982"/>
                <a:gd name="connsiteY9" fmla="*/ 482600 h 2552700"/>
                <a:gd name="connsiteX10" fmla="*/ 2826132 w 3276982"/>
                <a:gd name="connsiteY10" fmla="*/ 736600 h 2552700"/>
                <a:gd name="connsiteX11" fmla="*/ 2832482 w 3276982"/>
                <a:gd name="connsiteY11" fmla="*/ 838200 h 2552700"/>
                <a:gd name="connsiteX12" fmla="*/ 2832482 w 3276982"/>
                <a:gd name="connsiteY12" fmla="*/ 882652 h 2552700"/>
                <a:gd name="connsiteX13" fmla="*/ 2883282 w 3276982"/>
                <a:gd name="connsiteY13" fmla="*/ 914400 h 2552700"/>
                <a:gd name="connsiteX14" fmla="*/ 2927732 w 3276982"/>
                <a:gd name="connsiteY14" fmla="*/ 914400 h 2552700"/>
                <a:gd name="connsiteX15" fmla="*/ 2972182 w 3276982"/>
                <a:gd name="connsiteY15" fmla="*/ 869948 h 2552700"/>
                <a:gd name="connsiteX16" fmla="*/ 3035682 w 3276982"/>
                <a:gd name="connsiteY16" fmla="*/ 1035052 h 2552700"/>
                <a:gd name="connsiteX17" fmla="*/ 3162682 w 3276982"/>
                <a:gd name="connsiteY17" fmla="*/ 1098548 h 2552700"/>
                <a:gd name="connsiteX18" fmla="*/ 3175382 w 3276982"/>
                <a:gd name="connsiteY18" fmla="*/ 1200148 h 2552700"/>
                <a:gd name="connsiteX19" fmla="*/ 3143632 w 3276982"/>
                <a:gd name="connsiteY19" fmla="*/ 1250948 h 2552700"/>
                <a:gd name="connsiteX20" fmla="*/ 3061082 w 3276982"/>
                <a:gd name="connsiteY20" fmla="*/ 1327148 h 2552700"/>
                <a:gd name="connsiteX21" fmla="*/ 3048382 w 3276982"/>
                <a:gd name="connsiteY21" fmla="*/ 1346200 h 2552700"/>
                <a:gd name="connsiteX22" fmla="*/ 3048382 w 3276982"/>
                <a:gd name="connsiteY22" fmla="*/ 1390652 h 2552700"/>
                <a:gd name="connsiteX23" fmla="*/ 3067432 w 3276982"/>
                <a:gd name="connsiteY23" fmla="*/ 1416052 h 2552700"/>
                <a:gd name="connsiteX24" fmla="*/ 3029332 w 3276982"/>
                <a:gd name="connsiteY24" fmla="*/ 1485900 h 2552700"/>
                <a:gd name="connsiteX25" fmla="*/ 3162682 w 3276982"/>
                <a:gd name="connsiteY25" fmla="*/ 1492252 h 2552700"/>
                <a:gd name="connsiteX26" fmla="*/ 3156332 w 3276982"/>
                <a:gd name="connsiteY26" fmla="*/ 1530348 h 2552700"/>
                <a:gd name="connsiteX27" fmla="*/ 3276982 w 3276982"/>
                <a:gd name="connsiteY27" fmla="*/ 1517652 h 2552700"/>
                <a:gd name="connsiteX28" fmla="*/ 3276982 w 3276982"/>
                <a:gd name="connsiteY28" fmla="*/ 1568452 h 2552700"/>
                <a:gd name="connsiteX29" fmla="*/ 2972182 w 3276982"/>
                <a:gd name="connsiteY29" fmla="*/ 1714500 h 2552700"/>
                <a:gd name="connsiteX30" fmla="*/ 2895982 w 3276982"/>
                <a:gd name="connsiteY30" fmla="*/ 1714500 h 2552700"/>
                <a:gd name="connsiteX31" fmla="*/ 2851532 w 3276982"/>
                <a:gd name="connsiteY31" fmla="*/ 1784348 h 2552700"/>
                <a:gd name="connsiteX32" fmla="*/ 2794382 w 3276982"/>
                <a:gd name="connsiteY32" fmla="*/ 1758948 h 2552700"/>
                <a:gd name="connsiteX33" fmla="*/ 2788032 w 3276982"/>
                <a:gd name="connsiteY33" fmla="*/ 1835148 h 2552700"/>
                <a:gd name="connsiteX34" fmla="*/ 2762632 w 3276982"/>
                <a:gd name="connsiteY34" fmla="*/ 1866900 h 2552700"/>
                <a:gd name="connsiteX35" fmla="*/ 2705482 w 3276982"/>
                <a:gd name="connsiteY35" fmla="*/ 1854200 h 2552700"/>
                <a:gd name="connsiteX36" fmla="*/ 2699132 w 3276982"/>
                <a:gd name="connsiteY36" fmla="*/ 1917700 h 2552700"/>
                <a:gd name="connsiteX37" fmla="*/ 2591182 w 3276982"/>
                <a:gd name="connsiteY37" fmla="*/ 2019300 h 2552700"/>
                <a:gd name="connsiteX38" fmla="*/ 2457832 w 3276982"/>
                <a:gd name="connsiteY38" fmla="*/ 2082800 h 2552700"/>
                <a:gd name="connsiteX39" fmla="*/ 2318132 w 3276982"/>
                <a:gd name="connsiteY39" fmla="*/ 2171700 h 2552700"/>
                <a:gd name="connsiteX40" fmla="*/ 2210182 w 3276982"/>
                <a:gd name="connsiteY40" fmla="*/ 2190748 h 2552700"/>
                <a:gd name="connsiteX41" fmla="*/ 2121282 w 3276982"/>
                <a:gd name="connsiteY41" fmla="*/ 2266948 h 2552700"/>
                <a:gd name="connsiteX42" fmla="*/ 2203832 w 3276982"/>
                <a:gd name="connsiteY42" fmla="*/ 2292348 h 2552700"/>
                <a:gd name="connsiteX43" fmla="*/ 2140332 w 3276982"/>
                <a:gd name="connsiteY43" fmla="*/ 2368548 h 2552700"/>
                <a:gd name="connsiteX44" fmla="*/ 2133982 w 3276982"/>
                <a:gd name="connsiteY44" fmla="*/ 2451100 h 2552700"/>
                <a:gd name="connsiteX45" fmla="*/ 2026032 w 3276982"/>
                <a:gd name="connsiteY45" fmla="*/ 2457452 h 2552700"/>
                <a:gd name="connsiteX46" fmla="*/ 1981582 w 3276982"/>
                <a:gd name="connsiteY46" fmla="*/ 2463800 h 2552700"/>
                <a:gd name="connsiteX47" fmla="*/ 1975692 w 3276982"/>
                <a:gd name="connsiteY47" fmla="*/ 2540368 h 2552700"/>
                <a:gd name="connsiteX48" fmla="*/ 1778382 w 3276982"/>
                <a:gd name="connsiteY48" fmla="*/ 2552700 h 2552700"/>
                <a:gd name="connsiteX49" fmla="*/ 1708532 w 3276982"/>
                <a:gd name="connsiteY49" fmla="*/ 2495548 h 2552700"/>
                <a:gd name="connsiteX50" fmla="*/ 1638682 w 3276982"/>
                <a:gd name="connsiteY50" fmla="*/ 2495548 h 2552700"/>
                <a:gd name="connsiteX51" fmla="*/ 1556132 w 3276982"/>
                <a:gd name="connsiteY51" fmla="*/ 2343148 h 2552700"/>
                <a:gd name="connsiteX52" fmla="*/ 1511682 w 3276982"/>
                <a:gd name="connsiteY52" fmla="*/ 2330452 h 2552700"/>
                <a:gd name="connsiteX53" fmla="*/ 1498982 w 3276982"/>
                <a:gd name="connsiteY53" fmla="*/ 2279652 h 2552700"/>
                <a:gd name="connsiteX54" fmla="*/ 1587882 w 3276982"/>
                <a:gd name="connsiteY54" fmla="*/ 2209800 h 2552700"/>
                <a:gd name="connsiteX55" fmla="*/ 1543432 w 3276982"/>
                <a:gd name="connsiteY55" fmla="*/ 2159000 h 2552700"/>
                <a:gd name="connsiteX56" fmla="*/ 1543432 w 3276982"/>
                <a:gd name="connsiteY56" fmla="*/ 2089148 h 2552700"/>
                <a:gd name="connsiteX57" fmla="*/ 1410082 w 3276982"/>
                <a:gd name="connsiteY57" fmla="*/ 2038348 h 2552700"/>
                <a:gd name="connsiteX58" fmla="*/ 1200532 w 3276982"/>
                <a:gd name="connsiteY58" fmla="*/ 2038348 h 2552700"/>
                <a:gd name="connsiteX59" fmla="*/ 1225932 w 3276982"/>
                <a:gd name="connsiteY59" fmla="*/ 1949452 h 2552700"/>
                <a:gd name="connsiteX60" fmla="*/ 1187832 w 3276982"/>
                <a:gd name="connsiteY60" fmla="*/ 1682748 h 2552700"/>
                <a:gd name="connsiteX61" fmla="*/ 1130682 w 3276982"/>
                <a:gd name="connsiteY61" fmla="*/ 1638300 h 2552700"/>
                <a:gd name="connsiteX62" fmla="*/ 1130682 w 3276982"/>
                <a:gd name="connsiteY62" fmla="*/ 1543052 h 2552700"/>
                <a:gd name="connsiteX63" fmla="*/ 1060832 w 3276982"/>
                <a:gd name="connsiteY63" fmla="*/ 1555748 h 2552700"/>
                <a:gd name="connsiteX64" fmla="*/ 1016382 w 3276982"/>
                <a:gd name="connsiteY64" fmla="*/ 1562100 h 2552700"/>
                <a:gd name="connsiteX65" fmla="*/ 984632 w 3276982"/>
                <a:gd name="connsiteY65" fmla="*/ 1498600 h 2552700"/>
                <a:gd name="connsiteX66" fmla="*/ 908432 w 3276982"/>
                <a:gd name="connsiteY66" fmla="*/ 1524000 h 2552700"/>
                <a:gd name="connsiteX67" fmla="*/ 902082 w 3276982"/>
                <a:gd name="connsiteY67" fmla="*/ 1581148 h 2552700"/>
                <a:gd name="connsiteX68" fmla="*/ 825882 w 3276982"/>
                <a:gd name="connsiteY68" fmla="*/ 1657348 h 2552700"/>
                <a:gd name="connsiteX69" fmla="*/ 654432 w 3276982"/>
                <a:gd name="connsiteY69" fmla="*/ 1625600 h 2552700"/>
                <a:gd name="connsiteX70" fmla="*/ 521082 w 3276982"/>
                <a:gd name="connsiteY70" fmla="*/ 1498600 h 2552700"/>
                <a:gd name="connsiteX71" fmla="*/ 444882 w 3276982"/>
                <a:gd name="connsiteY71" fmla="*/ 1511300 h 2552700"/>
                <a:gd name="connsiteX72" fmla="*/ 387732 w 3276982"/>
                <a:gd name="connsiteY72" fmla="*/ 1504948 h 2552700"/>
                <a:gd name="connsiteX73" fmla="*/ 305182 w 3276982"/>
                <a:gd name="connsiteY73" fmla="*/ 1504948 h 2552700"/>
                <a:gd name="connsiteX74" fmla="*/ 190882 w 3276982"/>
                <a:gd name="connsiteY74" fmla="*/ 1466852 h 2552700"/>
                <a:gd name="connsiteX75" fmla="*/ 89282 w 3276982"/>
                <a:gd name="connsiteY75" fmla="*/ 1454148 h 2552700"/>
                <a:gd name="connsiteX76" fmla="*/ 38482 w 3276982"/>
                <a:gd name="connsiteY76" fmla="*/ 1397000 h 2552700"/>
                <a:gd name="connsiteX77" fmla="*/ 0 w 3276982"/>
                <a:gd name="connsiteY77" fmla="*/ 1342028 h 2552700"/>
                <a:gd name="connsiteX78" fmla="*/ 382 w 3276982"/>
                <a:gd name="connsiteY78" fmla="*/ 1339852 h 2552700"/>
                <a:gd name="connsiteX79" fmla="*/ 19432 w 3276982"/>
                <a:gd name="connsiteY79" fmla="*/ 1295400 h 2552700"/>
                <a:gd name="connsiteX80" fmla="*/ 82932 w 3276982"/>
                <a:gd name="connsiteY80" fmla="*/ 1244600 h 2552700"/>
                <a:gd name="connsiteX81" fmla="*/ 57532 w 3276982"/>
                <a:gd name="connsiteY81" fmla="*/ 1200148 h 2552700"/>
                <a:gd name="connsiteX82" fmla="*/ 82932 w 3276982"/>
                <a:gd name="connsiteY82" fmla="*/ 1117600 h 2552700"/>
                <a:gd name="connsiteX83" fmla="*/ 57532 w 3276982"/>
                <a:gd name="connsiteY83" fmla="*/ 1054100 h 2552700"/>
                <a:gd name="connsiteX84" fmla="*/ 32132 w 3276982"/>
                <a:gd name="connsiteY84" fmla="*/ 965200 h 2552700"/>
                <a:gd name="connsiteX85" fmla="*/ 82932 w 3276982"/>
                <a:gd name="connsiteY85" fmla="*/ 857252 h 2552700"/>
                <a:gd name="connsiteX86" fmla="*/ 165482 w 3276982"/>
                <a:gd name="connsiteY86" fmla="*/ 838200 h 2552700"/>
                <a:gd name="connsiteX87" fmla="*/ 165482 w 3276982"/>
                <a:gd name="connsiteY87" fmla="*/ 762000 h 2552700"/>
                <a:gd name="connsiteX88" fmla="*/ 222632 w 3276982"/>
                <a:gd name="connsiteY88" fmla="*/ 698500 h 2552700"/>
                <a:gd name="connsiteX89" fmla="*/ 324232 w 3276982"/>
                <a:gd name="connsiteY89" fmla="*/ 628652 h 2552700"/>
                <a:gd name="connsiteX90" fmla="*/ 400432 w 3276982"/>
                <a:gd name="connsiteY90" fmla="*/ 660400 h 2552700"/>
                <a:gd name="connsiteX91" fmla="*/ 457582 w 3276982"/>
                <a:gd name="connsiteY91" fmla="*/ 641348 h 2552700"/>
                <a:gd name="connsiteX92" fmla="*/ 470282 w 3276982"/>
                <a:gd name="connsiteY92" fmla="*/ 596900 h 2552700"/>
                <a:gd name="connsiteX93" fmla="*/ 495682 w 3276982"/>
                <a:gd name="connsiteY93" fmla="*/ 552452 h 2552700"/>
                <a:gd name="connsiteX94" fmla="*/ 571882 w 3276982"/>
                <a:gd name="connsiteY94" fmla="*/ 533400 h 2552700"/>
                <a:gd name="connsiteX95" fmla="*/ 660782 w 3276982"/>
                <a:gd name="connsiteY95" fmla="*/ 514348 h 2552700"/>
                <a:gd name="connsiteX96" fmla="*/ 705232 w 3276982"/>
                <a:gd name="connsiteY96" fmla="*/ 520700 h 2552700"/>
                <a:gd name="connsiteX97" fmla="*/ 825882 w 3276982"/>
                <a:gd name="connsiteY97" fmla="*/ 482600 h 2552700"/>
                <a:gd name="connsiteX98" fmla="*/ 870332 w 3276982"/>
                <a:gd name="connsiteY98" fmla="*/ 596900 h 2552700"/>
                <a:gd name="connsiteX99" fmla="*/ 959232 w 3276982"/>
                <a:gd name="connsiteY99" fmla="*/ 628652 h 2552700"/>
                <a:gd name="connsiteX100" fmla="*/ 1048132 w 3276982"/>
                <a:gd name="connsiteY100" fmla="*/ 628652 h 2552700"/>
                <a:gd name="connsiteX101" fmla="*/ 1092582 w 3276982"/>
                <a:gd name="connsiteY101" fmla="*/ 596900 h 2552700"/>
                <a:gd name="connsiteX102" fmla="*/ 1168782 w 3276982"/>
                <a:gd name="connsiteY102" fmla="*/ 482600 h 2552700"/>
                <a:gd name="connsiteX103" fmla="*/ 1264032 w 3276982"/>
                <a:gd name="connsiteY103" fmla="*/ 482600 h 2552700"/>
                <a:gd name="connsiteX104" fmla="*/ 1371982 w 3276982"/>
                <a:gd name="connsiteY104" fmla="*/ 469900 h 2552700"/>
                <a:gd name="connsiteX105" fmla="*/ 1422782 w 3276982"/>
                <a:gd name="connsiteY105" fmla="*/ 450852 h 2552700"/>
                <a:gd name="connsiteX106" fmla="*/ 1454532 w 3276982"/>
                <a:gd name="connsiteY106" fmla="*/ 381000 h 2552700"/>
                <a:gd name="connsiteX107" fmla="*/ 1486282 w 3276982"/>
                <a:gd name="connsiteY107" fmla="*/ 279400 h 2552700"/>
                <a:gd name="connsiteX108" fmla="*/ 1638682 w 3276982"/>
                <a:gd name="connsiteY108" fmla="*/ 266700 h 2552700"/>
                <a:gd name="connsiteX109" fmla="*/ 1708532 w 3276982"/>
                <a:gd name="connsiteY109" fmla="*/ 247652 h 2552700"/>
                <a:gd name="connsiteX110" fmla="*/ 1841882 w 3276982"/>
                <a:gd name="connsiteY110" fmla="*/ 228600 h 2552700"/>
                <a:gd name="connsiteX111" fmla="*/ 1930782 w 3276982"/>
                <a:gd name="connsiteY111" fmla="*/ 254000 h 2552700"/>
                <a:gd name="connsiteX112" fmla="*/ 1975232 w 3276982"/>
                <a:gd name="connsiteY112" fmla="*/ 266700 h 2552700"/>
                <a:gd name="connsiteX113" fmla="*/ 2026032 w 3276982"/>
                <a:gd name="connsiteY113" fmla="*/ 254000 h 2552700"/>
                <a:gd name="connsiteX114" fmla="*/ 2070482 w 3276982"/>
                <a:gd name="connsiteY114" fmla="*/ 273052 h 2552700"/>
                <a:gd name="connsiteX115" fmla="*/ 2089532 w 3276982"/>
                <a:gd name="connsiteY115" fmla="*/ 228600 h 2552700"/>
                <a:gd name="connsiteX116" fmla="*/ 2248282 w 3276982"/>
                <a:gd name="connsiteY116" fmla="*/ 304800 h 2552700"/>
                <a:gd name="connsiteX117" fmla="*/ 2305432 w 3276982"/>
                <a:gd name="connsiteY117" fmla="*/ 317500 h 2552700"/>
                <a:gd name="connsiteX118" fmla="*/ 2349882 w 3276982"/>
                <a:gd name="connsiteY118" fmla="*/ 273052 h 2552700"/>
                <a:gd name="connsiteX119" fmla="*/ 2343532 w 3276982"/>
                <a:gd name="connsiteY119" fmla="*/ 228600 h 2552700"/>
                <a:gd name="connsiteX120" fmla="*/ 2375282 w 3276982"/>
                <a:gd name="connsiteY120" fmla="*/ 146052 h 2552700"/>
                <a:gd name="connsiteX121" fmla="*/ 2502282 w 3276982"/>
                <a:gd name="connsiteY121" fmla="*/ 120652 h 2552700"/>
                <a:gd name="connsiteX122" fmla="*/ 2546732 w 3276982"/>
                <a:gd name="connsiteY122" fmla="*/ 76200 h 2552700"/>
                <a:gd name="connsiteX123" fmla="*/ 2635632 w 3276982"/>
                <a:gd name="connsiteY123" fmla="*/ 63500 h 2552700"/>
                <a:gd name="connsiteX124" fmla="*/ 2705482 w 3276982"/>
                <a:gd name="connsiteY124" fmla="*/ 63500 h 2552700"/>
                <a:gd name="connsiteX125" fmla="*/ 2756282 w 3276982"/>
                <a:gd name="connsiteY125" fmla="*/ 107948 h 2552700"/>
                <a:gd name="connsiteX126" fmla="*/ 2781682 w 3276982"/>
                <a:gd name="connsiteY126" fmla="*/ 63500 h 2552700"/>
                <a:gd name="connsiteX127" fmla="*/ 2781682 w 3276982"/>
                <a:gd name="connsiteY127" fmla="*/ 12700 h 25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276982" h="2552700">
                  <a:moveTo>
                    <a:pt x="2832482" y="0"/>
                  </a:moveTo>
                  <a:lnTo>
                    <a:pt x="2845182" y="50800"/>
                  </a:lnTo>
                  <a:lnTo>
                    <a:pt x="2832482" y="120652"/>
                  </a:lnTo>
                  <a:lnTo>
                    <a:pt x="2826132" y="158748"/>
                  </a:lnTo>
                  <a:lnTo>
                    <a:pt x="2857882" y="209548"/>
                  </a:lnTo>
                  <a:lnTo>
                    <a:pt x="2953132" y="241300"/>
                  </a:lnTo>
                  <a:lnTo>
                    <a:pt x="2953132" y="323852"/>
                  </a:lnTo>
                  <a:lnTo>
                    <a:pt x="2915032" y="361948"/>
                  </a:lnTo>
                  <a:lnTo>
                    <a:pt x="2921382" y="393700"/>
                  </a:lnTo>
                  <a:lnTo>
                    <a:pt x="2864232" y="482600"/>
                  </a:lnTo>
                  <a:lnTo>
                    <a:pt x="2826132" y="736600"/>
                  </a:lnTo>
                  <a:lnTo>
                    <a:pt x="2832482" y="838200"/>
                  </a:lnTo>
                  <a:lnTo>
                    <a:pt x="2832482" y="882652"/>
                  </a:lnTo>
                  <a:lnTo>
                    <a:pt x="2883282" y="914400"/>
                  </a:lnTo>
                  <a:lnTo>
                    <a:pt x="2927732" y="914400"/>
                  </a:lnTo>
                  <a:lnTo>
                    <a:pt x="2972182" y="869948"/>
                  </a:lnTo>
                  <a:lnTo>
                    <a:pt x="3035682" y="1035052"/>
                  </a:lnTo>
                  <a:lnTo>
                    <a:pt x="3162682" y="1098548"/>
                  </a:lnTo>
                  <a:lnTo>
                    <a:pt x="3175382" y="1200148"/>
                  </a:lnTo>
                  <a:lnTo>
                    <a:pt x="3143632" y="1250948"/>
                  </a:lnTo>
                  <a:lnTo>
                    <a:pt x="3061082" y="1327148"/>
                  </a:lnTo>
                  <a:lnTo>
                    <a:pt x="3048382" y="1346200"/>
                  </a:lnTo>
                  <a:lnTo>
                    <a:pt x="3048382" y="1390652"/>
                  </a:lnTo>
                  <a:lnTo>
                    <a:pt x="3067432" y="1416052"/>
                  </a:lnTo>
                  <a:lnTo>
                    <a:pt x="3029332" y="1485900"/>
                  </a:lnTo>
                  <a:lnTo>
                    <a:pt x="3162682" y="1492252"/>
                  </a:lnTo>
                  <a:lnTo>
                    <a:pt x="3156332" y="1530348"/>
                  </a:lnTo>
                  <a:lnTo>
                    <a:pt x="3276982" y="1517652"/>
                  </a:lnTo>
                  <a:lnTo>
                    <a:pt x="3276982" y="1568452"/>
                  </a:lnTo>
                  <a:lnTo>
                    <a:pt x="2972182" y="1714500"/>
                  </a:lnTo>
                  <a:lnTo>
                    <a:pt x="2895982" y="1714500"/>
                  </a:lnTo>
                  <a:lnTo>
                    <a:pt x="2851532" y="1784348"/>
                  </a:lnTo>
                  <a:lnTo>
                    <a:pt x="2794382" y="1758948"/>
                  </a:lnTo>
                  <a:lnTo>
                    <a:pt x="2788032" y="1835148"/>
                  </a:lnTo>
                  <a:lnTo>
                    <a:pt x="2762632" y="1866900"/>
                  </a:lnTo>
                  <a:lnTo>
                    <a:pt x="2705482" y="1854200"/>
                  </a:lnTo>
                  <a:lnTo>
                    <a:pt x="2699132" y="1917700"/>
                  </a:lnTo>
                  <a:lnTo>
                    <a:pt x="2591182" y="2019300"/>
                  </a:lnTo>
                  <a:lnTo>
                    <a:pt x="2457832" y="2082800"/>
                  </a:lnTo>
                  <a:lnTo>
                    <a:pt x="2318132" y="2171700"/>
                  </a:lnTo>
                  <a:lnTo>
                    <a:pt x="2210182" y="2190748"/>
                  </a:lnTo>
                  <a:lnTo>
                    <a:pt x="2121282" y="2266948"/>
                  </a:lnTo>
                  <a:lnTo>
                    <a:pt x="2203832" y="2292348"/>
                  </a:lnTo>
                  <a:lnTo>
                    <a:pt x="2140332" y="2368548"/>
                  </a:lnTo>
                  <a:lnTo>
                    <a:pt x="2133982" y="2451100"/>
                  </a:lnTo>
                  <a:lnTo>
                    <a:pt x="2026032" y="2457452"/>
                  </a:lnTo>
                  <a:lnTo>
                    <a:pt x="1981582" y="2463800"/>
                  </a:lnTo>
                  <a:lnTo>
                    <a:pt x="1975692" y="2540368"/>
                  </a:lnTo>
                  <a:lnTo>
                    <a:pt x="1778382" y="2552700"/>
                  </a:lnTo>
                  <a:lnTo>
                    <a:pt x="1708532" y="2495548"/>
                  </a:lnTo>
                  <a:lnTo>
                    <a:pt x="1638682" y="2495548"/>
                  </a:lnTo>
                  <a:lnTo>
                    <a:pt x="1556132" y="2343148"/>
                  </a:lnTo>
                  <a:lnTo>
                    <a:pt x="1511682" y="2330452"/>
                  </a:lnTo>
                  <a:lnTo>
                    <a:pt x="1498982" y="2279652"/>
                  </a:lnTo>
                  <a:lnTo>
                    <a:pt x="1587882" y="2209800"/>
                  </a:lnTo>
                  <a:lnTo>
                    <a:pt x="1543432" y="2159000"/>
                  </a:lnTo>
                  <a:lnTo>
                    <a:pt x="1543432" y="2089148"/>
                  </a:lnTo>
                  <a:lnTo>
                    <a:pt x="1410082" y="2038348"/>
                  </a:lnTo>
                  <a:lnTo>
                    <a:pt x="1200532" y="2038348"/>
                  </a:lnTo>
                  <a:lnTo>
                    <a:pt x="1225932" y="1949452"/>
                  </a:lnTo>
                  <a:lnTo>
                    <a:pt x="1187832" y="1682748"/>
                  </a:lnTo>
                  <a:lnTo>
                    <a:pt x="1130682" y="1638300"/>
                  </a:lnTo>
                  <a:lnTo>
                    <a:pt x="1130682" y="1543052"/>
                  </a:lnTo>
                  <a:lnTo>
                    <a:pt x="1060832" y="1555748"/>
                  </a:lnTo>
                  <a:lnTo>
                    <a:pt x="1016382" y="1562100"/>
                  </a:lnTo>
                  <a:lnTo>
                    <a:pt x="984632" y="1498600"/>
                  </a:lnTo>
                  <a:lnTo>
                    <a:pt x="908432" y="1524000"/>
                  </a:lnTo>
                  <a:lnTo>
                    <a:pt x="902082" y="1581148"/>
                  </a:lnTo>
                  <a:lnTo>
                    <a:pt x="825882" y="1657348"/>
                  </a:lnTo>
                  <a:lnTo>
                    <a:pt x="654432" y="1625600"/>
                  </a:lnTo>
                  <a:lnTo>
                    <a:pt x="521082" y="1498600"/>
                  </a:lnTo>
                  <a:lnTo>
                    <a:pt x="444882" y="1511300"/>
                  </a:lnTo>
                  <a:lnTo>
                    <a:pt x="387732" y="1504948"/>
                  </a:lnTo>
                  <a:lnTo>
                    <a:pt x="305182" y="1504948"/>
                  </a:lnTo>
                  <a:lnTo>
                    <a:pt x="190882" y="1466852"/>
                  </a:lnTo>
                  <a:lnTo>
                    <a:pt x="89282" y="1454148"/>
                  </a:lnTo>
                  <a:lnTo>
                    <a:pt x="38482" y="1397000"/>
                  </a:lnTo>
                  <a:lnTo>
                    <a:pt x="0" y="1342028"/>
                  </a:lnTo>
                  <a:lnTo>
                    <a:pt x="382" y="1339852"/>
                  </a:lnTo>
                  <a:lnTo>
                    <a:pt x="19432" y="1295400"/>
                  </a:lnTo>
                  <a:lnTo>
                    <a:pt x="82932" y="1244600"/>
                  </a:lnTo>
                  <a:lnTo>
                    <a:pt x="57532" y="1200148"/>
                  </a:lnTo>
                  <a:lnTo>
                    <a:pt x="82932" y="1117600"/>
                  </a:lnTo>
                  <a:lnTo>
                    <a:pt x="57532" y="1054100"/>
                  </a:lnTo>
                  <a:lnTo>
                    <a:pt x="32132" y="965200"/>
                  </a:lnTo>
                  <a:lnTo>
                    <a:pt x="82932" y="857252"/>
                  </a:lnTo>
                  <a:lnTo>
                    <a:pt x="165482" y="838200"/>
                  </a:lnTo>
                  <a:lnTo>
                    <a:pt x="165482" y="762000"/>
                  </a:lnTo>
                  <a:lnTo>
                    <a:pt x="222632" y="698500"/>
                  </a:lnTo>
                  <a:lnTo>
                    <a:pt x="324232" y="628652"/>
                  </a:lnTo>
                  <a:lnTo>
                    <a:pt x="400432" y="660400"/>
                  </a:lnTo>
                  <a:lnTo>
                    <a:pt x="457582" y="641348"/>
                  </a:lnTo>
                  <a:lnTo>
                    <a:pt x="470282" y="596900"/>
                  </a:lnTo>
                  <a:lnTo>
                    <a:pt x="495682" y="552452"/>
                  </a:lnTo>
                  <a:lnTo>
                    <a:pt x="571882" y="533400"/>
                  </a:lnTo>
                  <a:lnTo>
                    <a:pt x="660782" y="514348"/>
                  </a:lnTo>
                  <a:lnTo>
                    <a:pt x="705232" y="520700"/>
                  </a:lnTo>
                  <a:lnTo>
                    <a:pt x="825882" y="482600"/>
                  </a:lnTo>
                  <a:lnTo>
                    <a:pt x="870332" y="596900"/>
                  </a:lnTo>
                  <a:lnTo>
                    <a:pt x="959232" y="628652"/>
                  </a:lnTo>
                  <a:lnTo>
                    <a:pt x="1048132" y="628652"/>
                  </a:lnTo>
                  <a:lnTo>
                    <a:pt x="1092582" y="596900"/>
                  </a:lnTo>
                  <a:lnTo>
                    <a:pt x="1168782" y="482600"/>
                  </a:lnTo>
                  <a:lnTo>
                    <a:pt x="1264032" y="482600"/>
                  </a:lnTo>
                  <a:lnTo>
                    <a:pt x="1371982" y="469900"/>
                  </a:lnTo>
                  <a:lnTo>
                    <a:pt x="1422782" y="450852"/>
                  </a:lnTo>
                  <a:lnTo>
                    <a:pt x="1454532" y="381000"/>
                  </a:lnTo>
                  <a:lnTo>
                    <a:pt x="1486282" y="279400"/>
                  </a:lnTo>
                  <a:lnTo>
                    <a:pt x="1638682" y="266700"/>
                  </a:lnTo>
                  <a:lnTo>
                    <a:pt x="1708532" y="247652"/>
                  </a:lnTo>
                  <a:lnTo>
                    <a:pt x="1841882" y="228600"/>
                  </a:lnTo>
                  <a:lnTo>
                    <a:pt x="1930782" y="254000"/>
                  </a:lnTo>
                  <a:lnTo>
                    <a:pt x="1975232" y="266700"/>
                  </a:lnTo>
                  <a:lnTo>
                    <a:pt x="2026032" y="254000"/>
                  </a:lnTo>
                  <a:lnTo>
                    <a:pt x="2070482" y="273052"/>
                  </a:lnTo>
                  <a:lnTo>
                    <a:pt x="2089532" y="228600"/>
                  </a:lnTo>
                  <a:lnTo>
                    <a:pt x="2248282" y="304800"/>
                  </a:lnTo>
                  <a:lnTo>
                    <a:pt x="2305432" y="317500"/>
                  </a:lnTo>
                  <a:lnTo>
                    <a:pt x="2349882" y="273052"/>
                  </a:lnTo>
                  <a:lnTo>
                    <a:pt x="2343532" y="228600"/>
                  </a:lnTo>
                  <a:lnTo>
                    <a:pt x="2375282" y="146052"/>
                  </a:lnTo>
                  <a:lnTo>
                    <a:pt x="2502282" y="120652"/>
                  </a:lnTo>
                  <a:lnTo>
                    <a:pt x="2546732" y="76200"/>
                  </a:lnTo>
                  <a:lnTo>
                    <a:pt x="2635632" y="63500"/>
                  </a:lnTo>
                  <a:lnTo>
                    <a:pt x="2705482" y="63500"/>
                  </a:lnTo>
                  <a:lnTo>
                    <a:pt x="2756282" y="107948"/>
                  </a:lnTo>
                  <a:lnTo>
                    <a:pt x="2781682" y="63500"/>
                  </a:lnTo>
                  <a:lnTo>
                    <a:pt x="2781682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96" name="フリーフォーム: 図形 695">
              <a:extLst>
                <a:ext uri="{FF2B5EF4-FFF2-40B4-BE49-F238E27FC236}">
                  <a16:creationId xmlns:a16="http://schemas.microsoft.com/office/drawing/2014/main" id="{3175AFDC-74FF-F24E-489F-9889AB19B5C4}"/>
                </a:ext>
              </a:extLst>
            </p:cNvPr>
            <p:cNvSpPr/>
            <p:nvPr/>
          </p:nvSpPr>
          <p:spPr>
            <a:xfrm>
              <a:off x="4684160" y="5032662"/>
              <a:ext cx="651980" cy="352302"/>
            </a:xfrm>
            <a:custGeom>
              <a:avLst/>
              <a:gdLst>
                <a:gd name="connsiteX0" fmla="*/ 1714500 w 2676928"/>
                <a:gd name="connsiteY0" fmla="*/ 0 h 1446502"/>
                <a:gd name="connsiteX1" fmla="*/ 1828800 w 2676928"/>
                <a:gd name="connsiteY1" fmla="*/ 82550 h 1446502"/>
                <a:gd name="connsiteX2" fmla="*/ 1809750 w 2676928"/>
                <a:gd name="connsiteY2" fmla="*/ 158750 h 1446502"/>
                <a:gd name="connsiteX3" fmla="*/ 1790700 w 2676928"/>
                <a:gd name="connsiteY3" fmla="*/ 203200 h 1446502"/>
                <a:gd name="connsiteX4" fmla="*/ 1803400 w 2676928"/>
                <a:gd name="connsiteY4" fmla="*/ 260350 h 1446502"/>
                <a:gd name="connsiteX5" fmla="*/ 1835150 w 2676928"/>
                <a:gd name="connsiteY5" fmla="*/ 279400 h 1446502"/>
                <a:gd name="connsiteX6" fmla="*/ 1898650 w 2676928"/>
                <a:gd name="connsiteY6" fmla="*/ 279400 h 1446502"/>
                <a:gd name="connsiteX7" fmla="*/ 1924050 w 2676928"/>
                <a:gd name="connsiteY7" fmla="*/ 209550 h 1446502"/>
                <a:gd name="connsiteX8" fmla="*/ 1962150 w 2676928"/>
                <a:gd name="connsiteY8" fmla="*/ 209550 h 1446502"/>
                <a:gd name="connsiteX9" fmla="*/ 2025650 w 2676928"/>
                <a:gd name="connsiteY9" fmla="*/ 241300 h 1446502"/>
                <a:gd name="connsiteX10" fmla="*/ 2089150 w 2676928"/>
                <a:gd name="connsiteY10" fmla="*/ 203200 h 1446502"/>
                <a:gd name="connsiteX11" fmla="*/ 2127250 w 2676928"/>
                <a:gd name="connsiteY11" fmla="*/ 228600 h 1446502"/>
                <a:gd name="connsiteX12" fmla="*/ 2120900 w 2676928"/>
                <a:gd name="connsiteY12" fmla="*/ 330198 h 1446502"/>
                <a:gd name="connsiteX13" fmla="*/ 2082800 w 2676928"/>
                <a:gd name="connsiteY13" fmla="*/ 361950 h 1446502"/>
                <a:gd name="connsiteX14" fmla="*/ 2114550 w 2676928"/>
                <a:gd name="connsiteY14" fmla="*/ 419102 h 1446502"/>
                <a:gd name="connsiteX15" fmla="*/ 2152650 w 2676928"/>
                <a:gd name="connsiteY15" fmla="*/ 431798 h 1446502"/>
                <a:gd name="connsiteX16" fmla="*/ 2184400 w 2676928"/>
                <a:gd name="connsiteY16" fmla="*/ 457198 h 1446502"/>
                <a:gd name="connsiteX17" fmla="*/ 2266950 w 2676928"/>
                <a:gd name="connsiteY17" fmla="*/ 469902 h 1446502"/>
                <a:gd name="connsiteX18" fmla="*/ 2374900 w 2676928"/>
                <a:gd name="connsiteY18" fmla="*/ 571502 h 1446502"/>
                <a:gd name="connsiteX19" fmla="*/ 2438400 w 2676928"/>
                <a:gd name="connsiteY19" fmla="*/ 565150 h 1446502"/>
                <a:gd name="connsiteX20" fmla="*/ 2501900 w 2676928"/>
                <a:gd name="connsiteY20" fmla="*/ 533398 h 1446502"/>
                <a:gd name="connsiteX21" fmla="*/ 2533650 w 2676928"/>
                <a:gd name="connsiteY21" fmla="*/ 641350 h 1446502"/>
                <a:gd name="connsiteX22" fmla="*/ 2565400 w 2676928"/>
                <a:gd name="connsiteY22" fmla="*/ 685798 h 1446502"/>
                <a:gd name="connsiteX23" fmla="*/ 2676928 w 2676928"/>
                <a:gd name="connsiteY23" fmla="*/ 731106 h 1446502"/>
                <a:gd name="connsiteX24" fmla="*/ 2647950 w 2676928"/>
                <a:gd name="connsiteY24" fmla="*/ 806450 h 1446502"/>
                <a:gd name="connsiteX25" fmla="*/ 2654300 w 2676928"/>
                <a:gd name="connsiteY25" fmla="*/ 850902 h 1446502"/>
                <a:gd name="connsiteX26" fmla="*/ 2609850 w 2676928"/>
                <a:gd name="connsiteY26" fmla="*/ 895350 h 1446502"/>
                <a:gd name="connsiteX27" fmla="*/ 2552700 w 2676928"/>
                <a:gd name="connsiteY27" fmla="*/ 882650 h 1446502"/>
                <a:gd name="connsiteX28" fmla="*/ 2393950 w 2676928"/>
                <a:gd name="connsiteY28" fmla="*/ 806450 h 1446502"/>
                <a:gd name="connsiteX29" fmla="*/ 2374900 w 2676928"/>
                <a:gd name="connsiteY29" fmla="*/ 850902 h 1446502"/>
                <a:gd name="connsiteX30" fmla="*/ 2330450 w 2676928"/>
                <a:gd name="connsiteY30" fmla="*/ 831850 h 1446502"/>
                <a:gd name="connsiteX31" fmla="*/ 2279650 w 2676928"/>
                <a:gd name="connsiteY31" fmla="*/ 844550 h 1446502"/>
                <a:gd name="connsiteX32" fmla="*/ 2235200 w 2676928"/>
                <a:gd name="connsiteY32" fmla="*/ 831850 h 1446502"/>
                <a:gd name="connsiteX33" fmla="*/ 2146300 w 2676928"/>
                <a:gd name="connsiteY33" fmla="*/ 806450 h 1446502"/>
                <a:gd name="connsiteX34" fmla="*/ 2012950 w 2676928"/>
                <a:gd name="connsiteY34" fmla="*/ 825502 h 1446502"/>
                <a:gd name="connsiteX35" fmla="*/ 1943100 w 2676928"/>
                <a:gd name="connsiteY35" fmla="*/ 844550 h 1446502"/>
                <a:gd name="connsiteX36" fmla="*/ 1790700 w 2676928"/>
                <a:gd name="connsiteY36" fmla="*/ 857250 h 1446502"/>
                <a:gd name="connsiteX37" fmla="*/ 1758950 w 2676928"/>
                <a:gd name="connsiteY37" fmla="*/ 958850 h 1446502"/>
                <a:gd name="connsiteX38" fmla="*/ 1727200 w 2676928"/>
                <a:gd name="connsiteY38" fmla="*/ 1028702 h 1446502"/>
                <a:gd name="connsiteX39" fmla="*/ 1676400 w 2676928"/>
                <a:gd name="connsiteY39" fmla="*/ 1047750 h 1446502"/>
                <a:gd name="connsiteX40" fmla="*/ 1568450 w 2676928"/>
                <a:gd name="connsiteY40" fmla="*/ 1060450 h 1446502"/>
                <a:gd name="connsiteX41" fmla="*/ 1473200 w 2676928"/>
                <a:gd name="connsiteY41" fmla="*/ 1060450 h 1446502"/>
                <a:gd name="connsiteX42" fmla="*/ 1397000 w 2676928"/>
                <a:gd name="connsiteY42" fmla="*/ 1174750 h 1446502"/>
                <a:gd name="connsiteX43" fmla="*/ 1352550 w 2676928"/>
                <a:gd name="connsiteY43" fmla="*/ 1206502 h 1446502"/>
                <a:gd name="connsiteX44" fmla="*/ 1263650 w 2676928"/>
                <a:gd name="connsiteY44" fmla="*/ 1206502 h 1446502"/>
                <a:gd name="connsiteX45" fmla="*/ 1174750 w 2676928"/>
                <a:gd name="connsiteY45" fmla="*/ 1174750 h 1446502"/>
                <a:gd name="connsiteX46" fmla="*/ 1130300 w 2676928"/>
                <a:gd name="connsiteY46" fmla="*/ 1060450 h 1446502"/>
                <a:gd name="connsiteX47" fmla="*/ 1009650 w 2676928"/>
                <a:gd name="connsiteY47" fmla="*/ 1098550 h 1446502"/>
                <a:gd name="connsiteX48" fmla="*/ 965200 w 2676928"/>
                <a:gd name="connsiteY48" fmla="*/ 1092198 h 1446502"/>
                <a:gd name="connsiteX49" fmla="*/ 876300 w 2676928"/>
                <a:gd name="connsiteY49" fmla="*/ 1111250 h 1446502"/>
                <a:gd name="connsiteX50" fmla="*/ 800100 w 2676928"/>
                <a:gd name="connsiteY50" fmla="*/ 1130302 h 1446502"/>
                <a:gd name="connsiteX51" fmla="*/ 774700 w 2676928"/>
                <a:gd name="connsiteY51" fmla="*/ 1174750 h 1446502"/>
                <a:gd name="connsiteX52" fmla="*/ 762000 w 2676928"/>
                <a:gd name="connsiteY52" fmla="*/ 1219198 h 1446502"/>
                <a:gd name="connsiteX53" fmla="*/ 704850 w 2676928"/>
                <a:gd name="connsiteY53" fmla="*/ 1238250 h 1446502"/>
                <a:gd name="connsiteX54" fmla="*/ 628650 w 2676928"/>
                <a:gd name="connsiteY54" fmla="*/ 1206502 h 1446502"/>
                <a:gd name="connsiteX55" fmla="*/ 527050 w 2676928"/>
                <a:gd name="connsiteY55" fmla="*/ 1276350 h 1446502"/>
                <a:gd name="connsiteX56" fmla="*/ 469900 w 2676928"/>
                <a:gd name="connsiteY56" fmla="*/ 1339850 h 1446502"/>
                <a:gd name="connsiteX57" fmla="*/ 469900 w 2676928"/>
                <a:gd name="connsiteY57" fmla="*/ 1416050 h 1446502"/>
                <a:gd name="connsiteX58" fmla="*/ 387350 w 2676928"/>
                <a:gd name="connsiteY58" fmla="*/ 1435102 h 1446502"/>
                <a:gd name="connsiteX59" fmla="*/ 381986 w 2676928"/>
                <a:gd name="connsiteY59" fmla="*/ 1446502 h 1446502"/>
                <a:gd name="connsiteX60" fmla="*/ 311150 w 2676928"/>
                <a:gd name="connsiteY60" fmla="*/ 1377950 h 1446502"/>
                <a:gd name="connsiteX61" fmla="*/ 234950 w 2676928"/>
                <a:gd name="connsiteY61" fmla="*/ 1403350 h 1446502"/>
                <a:gd name="connsiteX62" fmla="*/ 222250 w 2676928"/>
                <a:gd name="connsiteY62" fmla="*/ 1377950 h 1446502"/>
                <a:gd name="connsiteX63" fmla="*/ 171450 w 2676928"/>
                <a:gd name="connsiteY63" fmla="*/ 1371598 h 1446502"/>
                <a:gd name="connsiteX64" fmla="*/ 127000 w 2676928"/>
                <a:gd name="connsiteY64" fmla="*/ 1339850 h 1446502"/>
                <a:gd name="connsiteX65" fmla="*/ 190500 w 2676928"/>
                <a:gd name="connsiteY65" fmla="*/ 1282702 h 1446502"/>
                <a:gd name="connsiteX66" fmla="*/ 209550 w 2676928"/>
                <a:gd name="connsiteY66" fmla="*/ 1073150 h 1446502"/>
                <a:gd name="connsiteX67" fmla="*/ 190500 w 2676928"/>
                <a:gd name="connsiteY67" fmla="*/ 1035050 h 1446502"/>
                <a:gd name="connsiteX68" fmla="*/ 222250 w 2676928"/>
                <a:gd name="connsiteY68" fmla="*/ 965198 h 1446502"/>
                <a:gd name="connsiteX69" fmla="*/ 254000 w 2676928"/>
                <a:gd name="connsiteY69" fmla="*/ 781050 h 1446502"/>
                <a:gd name="connsiteX70" fmla="*/ 215900 w 2676928"/>
                <a:gd name="connsiteY70" fmla="*/ 736598 h 1446502"/>
                <a:gd name="connsiteX71" fmla="*/ 107950 w 2676928"/>
                <a:gd name="connsiteY71" fmla="*/ 628650 h 1446502"/>
                <a:gd name="connsiteX72" fmla="*/ 0 w 2676928"/>
                <a:gd name="connsiteY72" fmla="*/ 533398 h 1446502"/>
                <a:gd name="connsiteX73" fmla="*/ 82550 w 2676928"/>
                <a:gd name="connsiteY73" fmla="*/ 539750 h 1446502"/>
                <a:gd name="connsiteX74" fmla="*/ 139700 w 2676928"/>
                <a:gd name="connsiteY74" fmla="*/ 571502 h 1446502"/>
                <a:gd name="connsiteX75" fmla="*/ 222250 w 2676928"/>
                <a:gd name="connsiteY75" fmla="*/ 609598 h 1446502"/>
                <a:gd name="connsiteX76" fmla="*/ 298450 w 2676928"/>
                <a:gd name="connsiteY76" fmla="*/ 603250 h 1446502"/>
                <a:gd name="connsiteX77" fmla="*/ 406400 w 2676928"/>
                <a:gd name="connsiteY77" fmla="*/ 615950 h 1446502"/>
                <a:gd name="connsiteX78" fmla="*/ 431800 w 2676928"/>
                <a:gd name="connsiteY78" fmla="*/ 615950 h 1446502"/>
                <a:gd name="connsiteX79" fmla="*/ 571500 w 2676928"/>
                <a:gd name="connsiteY79" fmla="*/ 457198 h 1446502"/>
                <a:gd name="connsiteX80" fmla="*/ 666750 w 2676928"/>
                <a:gd name="connsiteY80" fmla="*/ 393702 h 1446502"/>
                <a:gd name="connsiteX81" fmla="*/ 774700 w 2676928"/>
                <a:gd name="connsiteY81" fmla="*/ 304798 h 1446502"/>
                <a:gd name="connsiteX82" fmla="*/ 863600 w 2676928"/>
                <a:gd name="connsiteY82" fmla="*/ 285750 h 1446502"/>
                <a:gd name="connsiteX83" fmla="*/ 990600 w 2676928"/>
                <a:gd name="connsiteY83" fmla="*/ 184150 h 1446502"/>
                <a:gd name="connsiteX84" fmla="*/ 1009650 w 2676928"/>
                <a:gd name="connsiteY84" fmla="*/ 146050 h 1446502"/>
                <a:gd name="connsiteX85" fmla="*/ 984250 w 2676928"/>
                <a:gd name="connsiteY85" fmla="*/ 88900 h 1446502"/>
                <a:gd name="connsiteX86" fmla="*/ 1079500 w 2676928"/>
                <a:gd name="connsiteY86" fmla="*/ 88900 h 1446502"/>
                <a:gd name="connsiteX87" fmla="*/ 1149350 w 2676928"/>
                <a:gd name="connsiteY87" fmla="*/ 76200 h 1446502"/>
                <a:gd name="connsiteX88" fmla="*/ 1276350 w 2676928"/>
                <a:gd name="connsiteY88" fmla="*/ 146050 h 1446502"/>
                <a:gd name="connsiteX89" fmla="*/ 1327150 w 2676928"/>
                <a:gd name="connsiteY89" fmla="*/ 165100 h 1446502"/>
                <a:gd name="connsiteX90" fmla="*/ 1492250 w 2676928"/>
                <a:gd name="connsiteY90" fmla="*/ 184150 h 1446502"/>
                <a:gd name="connsiteX91" fmla="*/ 1638300 w 2676928"/>
                <a:gd name="connsiteY91" fmla="*/ 165100 h 1446502"/>
                <a:gd name="connsiteX92" fmla="*/ 1606550 w 2676928"/>
                <a:gd name="connsiteY92" fmla="*/ 120650 h 1446502"/>
                <a:gd name="connsiteX93" fmla="*/ 1663700 w 2676928"/>
                <a:gd name="connsiteY93" fmla="*/ 101600 h 1446502"/>
                <a:gd name="connsiteX94" fmla="*/ 1695450 w 2676928"/>
                <a:gd name="connsiteY94" fmla="*/ 82550 h 1446502"/>
                <a:gd name="connsiteX95" fmla="*/ 1695450 w 2676928"/>
                <a:gd name="connsiteY95" fmla="*/ 31750 h 144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676928" h="1446502">
                  <a:moveTo>
                    <a:pt x="1714500" y="0"/>
                  </a:moveTo>
                  <a:lnTo>
                    <a:pt x="1828800" y="82550"/>
                  </a:lnTo>
                  <a:lnTo>
                    <a:pt x="1809750" y="158750"/>
                  </a:lnTo>
                  <a:lnTo>
                    <a:pt x="1790700" y="203200"/>
                  </a:lnTo>
                  <a:lnTo>
                    <a:pt x="1803400" y="260350"/>
                  </a:lnTo>
                  <a:lnTo>
                    <a:pt x="1835150" y="279400"/>
                  </a:lnTo>
                  <a:lnTo>
                    <a:pt x="1898650" y="279400"/>
                  </a:lnTo>
                  <a:lnTo>
                    <a:pt x="1924050" y="209550"/>
                  </a:lnTo>
                  <a:lnTo>
                    <a:pt x="1962150" y="209550"/>
                  </a:lnTo>
                  <a:lnTo>
                    <a:pt x="2025650" y="241300"/>
                  </a:lnTo>
                  <a:lnTo>
                    <a:pt x="2089150" y="203200"/>
                  </a:lnTo>
                  <a:lnTo>
                    <a:pt x="2127250" y="228600"/>
                  </a:lnTo>
                  <a:lnTo>
                    <a:pt x="2120900" y="330198"/>
                  </a:lnTo>
                  <a:lnTo>
                    <a:pt x="2082800" y="361950"/>
                  </a:lnTo>
                  <a:lnTo>
                    <a:pt x="2114550" y="419102"/>
                  </a:lnTo>
                  <a:lnTo>
                    <a:pt x="2152650" y="431798"/>
                  </a:lnTo>
                  <a:lnTo>
                    <a:pt x="2184400" y="457198"/>
                  </a:lnTo>
                  <a:lnTo>
                    <a:pt x="2266950" y="469902"/>
                  </a:lnTo>
                  <a:lnTo>
                    <a:pt x="2374900" y="571502"/>
                  </a:lnTo>
                  <a:lnTo>
                    <a:pt x="2438400" y="565150"/>
                  </a:lnTo>
                  <a:lnTo>
                    <a:pt x="2501900" y="533398"/>
                  </a:lnTo>
                  <a:lnTo>
                    <a:pt x="2533650" y="641350"/>
                  </a:lnTo>
                  <a:lnTo>
                    <a:pt x="2565400" y="685798"/>
                  </a:lnTo>
                  <a:lnTo>
                    <a:pt x="2676928" y="731106"/>
                  </a:lnTo>
                  <a:lnTo>
                    <a:pt x="2647950" y="806450"/>
                  </a:lnTo>
                  <a:lnTo>
                    <a:pt x="2654300" y="850902"/>
                  </a:lnTo>
                  <a:lnTo>
                    <a:pt x="2609850" y="895350"/>
                  </a:lnTo>
                  <a:lnTo>
                    <a:pt x="2552700" y="882650"/>
                  </a:lnTo>
                  <a:lnTo>
                    <a:pt x="2393950" y="806450"/>
                  </a:lnTo>
                  <a:lnTo>
                    <a:pt x="2374900" y="850902"/>
                  </a:lnTo>
                  <a:lnTo>
                    <a:pt x="2330450" y="831850"/>
                  </a:lnTo>
                  <a:lnTo>
                    <a:pt x="2279650" y="844550"/>
                  </a:lnTo>
                  <a:lnTo>
                    <a:pt x="2235200" y="831850"/>
                  </a:lnTo>
                  <a:lnTo>
                    <a:pt x="2146300" y="806450"/>
                  </a:lnTo>
                  <a:lnTo>
                    <a:pt x="2012950" y="825502"/>
                  </a:lnTo>
                  <a:lnTo>
                    <a:pt x="1943100" y="844550"/>
                  </a:lnTo>
                  <a:lnTo>
                    <a:pt x="1790700" y="857250"/>
                  </a:lnTo>
                  <a:lnTo>
                    <a:pt x="1758950" y="958850"/>
                  </a:lnTo>
                  <a:lnTo>
                    <a:pt x="1727200" y="1028702"/>
                  </a:lnTo>
                  <a:lnTo>
                    <a:pt x="1676400" y="1047750"/>
                  </a:lnTo>
                  <a:lnTo>
                    <a:pt x="1568450" y="1060450"/>
                  </a:lnTo>
                  <a:lnTo>
                    <a:pt x="1473200" y="1060450"/>
                  </a:lnTo>
                  <a:lnTo>
                    <a:pt x="1397000" y="1174750"/>
                  </a:lnTo>
                  <a:lnTo>
                    <a:pt x="1352550" y="1206502"/>
                  </a:lnTo>
                  <a:lnTo>
                    <a:pt x="1263650" y="1206502"/>
                  </a:lnTo>
                  <a:lnTo>
                    <a:pt x="1174750" y="1174750"/>
                  </a:lnTo>
                  <a:lnTo>
                    <a:pt x="1130300" y="1060450"/>
                  </a:lnTo>
                  <a:lnTo>
                    <a:pt x="1009650" y="1098550"/>
                  </a:lnTo>
                  <a:lnTo>
                    <a:pt x="965200" y="1092198"/>
                  </a:lnTo>
                  <a:lnTo>
                    <a:pt x="876300" y="1111250"/>
                  </a:lnTo>
                  <a:lnTo>
                    <a:pt x="800100" y="1130302"/>
                  </a:lnTo>
                  <a:lnTo>
                    <a:pt x="774700" y="1174750"/>
                  </a:lnTo>
                  <a:lnTo>
                    <a:pt x="762000" y="1219198"/>
                  </a:lnTo>
                  <a:lnTo>
                    <a:pt x="704850" y="1238250"/>
                  </a:lnTo>
                  <a:lnTo>
                    <a:pt x="628650" y="1206502"/>
                  </a:lnTo>
                  <a:lnTo>
                    <a:pt x="527050" y="1276350"/>
                  </a:lnTo>
                  <a:lnTo>
                    <a:pt x="469900" y="1339850"/>
                  </a:lnTo>
                  <a:lnTo>
                    <a:pt x="469900" y="1416050"/>
                  </a:lnTo>
                  <a:lnTo>
                    <a:pt x="387350" y="1435102"/>
                  </a:lnTo>
                  <a:lnTo>
                    <a:pt x="381986" y="1446502"/>
                  </a:lnTo>
                  <a:lnTo>
                    <a:pt x="311150" y="1377950"/>
                  </a:lnTo>
                  <a:lnTo>
                    <a:pt x="234950" y="1403350"/>
                  </a:lnTo>
                  <a:lnTo>
                    <a:pt x="222250" y="1377950"/>
                  </a:lnTo>
                  <a:lnTo>
                    <a:pt x="171450" y="1371598"/>
                  </a:lnTo>
                  <a:lnTo>
                    <a:pt x="127000" y="1339850"/>
                  </a:lnTo>
                  <a:lnTo>
                    <a:pt x="190500" y="1282702"/>
                  </a:lnTo>
                  <a:lnTo>
                    <a:pt x="209550" y="1073150"/>
                  </a:lnTo>
                  <a:lnTo>
                    <a:pt x="190500" y="1035050"/>
                  </a:lnTo>
                  <a:lnTo>
                    <a:pt x="222250" y="965198"/>
                  </a:lnTo>
                  <a:lnTo>
                    <a:pt x="254000" y="781050"/>
                  </a:lnTo>
                  <a:lnTo>
                    <a:pt x="215900" y="736598"/>
                  </a:lnTo>
                  <a:lnTo>
                    <a:pt x="107950" y="628650"/>
                  </a:lnTo>
                  <a:lnTo>
                    <a:pt x="0" y="533398"/>
                  </a:lnTo>
                  <a:lnTo>
                    <a:pt x="82550" y="539750"/>
                  </a:lnTo>
                  <a:lnTo>
                    <a:pt x="139700" y="571502"/>
                  </a:lnTo>
                  <a:lnTo>
                    <a:pt x="222250" y="609598"/>
                  </a:lnTo>
                  <a:lnTo>
                    <a:pt x="298450" y="603250"/>
                  </a:lnTo>
                  <a:lnTo>
                    <a:pt x="406400" y="615950"/>
                  </a:lnTo>
                  <a:lnTo>
                    <a:pt x="431800" y="615950"/>
                  </a:lnTo>
                  <a:lnTo>
                    <a:pt x="571500" y="457198"/>
                  </a:lnTo>
                  <a:lnTo>
                    <a:pt x="666750" y="393702"/>
                  </a:lnTo>
                  <a:lnTo>
                    <a:pt x="774700" y="304798"/>
                  </a:lnTo>
                  <a:lnTo>
                    <a:pt x="863600" y="285750"/>
                  </a:lnTo>
                  <a:lnTo>
                    <a:pt x="990600" y="184150"/>
                  </a:lnTo>
                  <a:lnTo>
                    <a:pt x="1009650" y="146050"/>
                  </a:lnTo>
                  <a:lnTo>
                    <a:pt x="984250" y="88900"/>
                  </a:lnTo>
                  <a:lnTo>
                    <a:pt x="1079500" y="88900"/>
                  </a:lnTo>
                  <a:lnTo>
                    <a:pt x="1149350" y="76200"/>
                  </a:lnTo>
                  <a:lnTo>
                    <a:pt x="1276350" y="146050"/>
                  </a:lnTo>
                  <a:lnTo>
                    <a:pt x="1327150" y="165100"/>
                  </a:lnTo>
                  <a:lnTo>
                    <a:pt x="1492250" y="184150"/>
                  </a:lnTo>
                  <a:lnTo>
                    <a:pt x="1638300" y="165100"/>
                  </a:lnTo>
                  <a:lnTo>
                    <a:pt x="1606550" y="120650"/>
                  </a:lnTo>
                  <a:lnTo>
                    <a:pt x="1663700" y="101600"/>
                  </a:lnTo>
                  <a:lnTo>
                    <a:pt x="1695450" y="82550"/>
                  </a:lnTo>
                  <a:lnTo>
                    <a:pt x="1695450" y="3175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97" name="フリーフォーム: 図形 696">
              <a:extLst>
                <a:ext uri="{FF2B5EF4-FFF2-40B4-BE49-F238E27FC236}">
                  <a16:creationId xmlns:a16="http://schemas.microsoft.com/office/drawing/2014/main" id="{10A40259-A6E0-24CF-70A4-6B054B5216CE}"/>
                </a:ext>
              </a:extLst>
            </p:cNvPr>
            <p:cNvSpPr/>
            <p:nvPr/>
          </p:nvSpPr>
          <p:spPr>
            <a:xfrm>
              <a:off x="3812711" y="4307115"/>
              <a:ext cx="1217152" cy="1091880"/>
            </a:xfrm>
            <a:custGeom>
              <a:avLst/>
              <a:gdLst>
                <a:gd name="connsiteX0" fmla="*/ 5425440 w 5425440"/>
                <a:gd name="connsiteY0" fmla="*/ 1093892 h 4483100"/>
                <a:gd name="connsiteX1" fmla="*/ 5425436 w 5425440"/>
                <a:gd name="connsiteY1" fmla="*/ 1093896 h 4483100"/>
                <a:gd name="connsiteX2" fmla="*/ 5359400 w 5425440"/>
                <a:gd name="connsiteY2" fmla="*/ 1104900 h 4483100"/>
                <a:gd name="connsiteX3" fmla="*/ 2724150 w 5425440"/>
                <a:gd name="connsiteY3" fmla="*/ 0 h 4483100"/>
                <a:gd name="connsiteX4" fmla="*/ 2813050 w 5425440"/>
                <a:gd name="connsiteY4" fmla="*/ 69852 h 4483100"/>
                <a:gd name="connsiteX5" fmla="*/ 2901950 w 5425440"/>
                <a:gd name="connsiteY5" fmla="*/ 228600 h 4483100"/>
                <a:gd name="connsiteX6" fmla="*/ 2984500 w 5425440"/>
                <a:gd name="connsiteY6" fmla="*/ 311148 h 4483100"/>
                <a:gd name="connsiteX7" fmla="*/ 3067050 w 5425440"/>
                <a:gd name="connsiteY7" fmla="*/ 539748 h 4483100"/>
                <a:gd name="connsiteX8" fmla="*/ 3067050 w 5425440"/>
                <a:gd name="connsiteY8" fmla="*/ 590548 h 4483100"/>
                <a:gd name="connsiteX9" fmla="*/ 3175000 w 5425440"/>
                <a:gd name="connsiteY9" fmla="*/ 717548 h 4483100"/>
                <a:gd name="connsiteX10" fmla="*/ 3238500 w 5425440"/>
                <a:gd name="connsiteY10" fmla="*/ 717548 h 4483100"/>
                <a:gd name="connsiteX11" fmla="*/ 3270250 w 5425440"/>
                <a:gd name="connsiteY11" fmla="*/ 742948 h 4483100"/>
                <a:gd name="connsiteX12" fmla="*/ 3321050 w 5425440"/>
                <a:gd name="connsiteY12" fmla="*/ 755652 h 4483100"/>
                <a:gd name="connsiteX13" fmla="*/ 3587750 w 5425440"/>
                <a:gd name="connsiteY13" fmla="*/ 673100 h 4483100"/>
                <a:gd name="connsiteX14" fmla="*/ 3708400 w 5425440"/>
                <a:gd name="connsiteY14" fmla="*/ 590548 h 4483100"/>
                <a:gd name="connsiteX15" fmla="*/ 3771900 w 5425440"/>
                <a:gd name="connsiteY15" fmla="*/ 584200 h 4483100"/>
                <a:gd name="connsiteX16" fmla="*/ 3886200 w 5425440"/>
                <a:gd name="connsiteY16" fmla="*/ 571500 h 4483100"/>
                <a:gd name="connsiteX17" fmla="*/ 4191000 w 5425440"/>
                <a:gd name="connsiteY17" fmla="*/ 539748 h 4483100"/>
                <a:gd name="connsiteX18" fmla="*/ 4432300 w 5425440"/>
                <a:gd name="connsiteY18" fmla="*/ 609600 h 4483100"/>
                <a:gd name="connsiteX19" fmla="*/ 4540250 w 5425440"/>
                <a:gd name="connsiteY19" fmla="*/ 508000 h 4483100"/>
                <a:gd name="connsiteX20" fmla="*/ 4616450 w 5425440"/>
                <a:gd name="connsiteY20" fmla="*/ 412748 h 4483100"/>
                <a:gd name="connsiteX21" fmla="*/ 4737100 w 5425440"/>
                <a:gd name="connsiteY21" fmla="*/ 361948 h 4483100"/>
                <a:gd name="connsiteX22" fmla="*/ 4743358 w 5425440"/>
                <a:gd name="connsiteY22" fmla="*/ 360072 h 4483100"/>
                <a:gd name="connsiteX23" fmla="*/ 4781550 w 5425440"/>
                <a:gd name="connsiteY23" fmla="*/ 387348 h 4483100"/>
                <a:gd name="connsiteX24" fmla="*/ 4832350 w 5425440"/>
                <a:gd name="connsiteY24" fmla="*/ 393700 h 4483100"/>
                <a:gd name="connsiteX25" fmla="*/ 4845050 w 5425440"/>
                <a:gd name="connsiteY25" fmla="*/ 419100 h 4483100"/>
                <a:gd name="connsiteX26" fmla="*/ 4921250 w 5425440"/>
                <a:gd name="connsiteY26" fmla="*/ 393700 h 4483100"/>
                <a:gd name="connsiteX27" fmla="*/ 4992086 w 5425440"/>
                <a:gd name="connsiteY27" fmla="*/ 462252 h 4483100"/>
                <a:gd name="connsiteX28" fmla="*/ 4946650 w 5425440"/>
                <a:gd name="connsiteY28" fmla="*/ 558800 h 4483100"/>
                <a:gd name="connsiteX29" fmla="*/ 4972050 w 5425440"/>
                <a:gd name="connsiteY29" fmla="*/ 647700 h 4483100"/>
                <a:gd name="connsiteX30" fmla="*/ 4997450 w 5425440"/>
                <a:gd name="connsiteY30" fmla="*/ 711200 h 4483100"/>
                <a:gd name="connsiteX31" fmla="*/ 4972050 w 5425440"/>
                <a:gd name="connsiteY31" fmla="*/ 793748 h 4483100"/>
                <a:gd name="connsiteX32" fmla="*/ 4997450 w 5425440"/>
                <a:gd name="connsiteY32" fmla="*/ 838200 h 4483100"/>
                <a:gd name="connsiteX33" fmla="*/ 4933950 w 5425440"/>
                <a:gd name="connsiteY33" fmla="*/ 889000 h 4483100"/>
                <a:gd name="connsiteX34" fmla="*/ 4914900 w 5425440"/>
                <a:gd name="connsiteY34" fmla="*/ 933452 h 4483100"/>
                <a:gd name="connsiteX35" fmla="*/ 4914518 w 5425440"/>
                <a:gd name="connsiteY35" fmla="*/ 935628 h 4483100"/>
                <a:gd name="connsiteX36" fmla="*/ 4908550 w 5425440"/>
                <a:gd name="connsiteY36" fmla="*/ 927100 h 4483100"/>
                <a:gd name="connsiteX37" fmla="*/ 4832350 w 5425440"/>
                <a:gd name="connsiteY37" fmla="*/ 958852 h 4483100"/>
                <a:gd name="connsiteX38" fmla="*/ 4743450 w 5425440"/>
                <a:gd name="connsiteY38" fmla="*/ 939800 h 4483100"/>
                <a:gd name="connsiteX39" fmla="*/ 4667250 w 5425440"/>
                <a:gd name="connsiteY39" fmla="*/ 984252 h 4483100"/>
                <a:gd name="connsiteX40" fmla="*/ 4552950 w 5425440"/>
                <a:gd name="connsiteY40" fmla="*/ 933452 h 4483100"/>
                <a:gd name="connsiteX41" fmla="*/ 4419600 w 5425440"/>
                <a:gd name="connsiteY41" fmla="*/ 1117600 h 4483100"/>
                <a:gd name="connsiteX42" fmla="*/ 4222750 w 5425440"/>
                <a:gd name="connsiteY42" fmla="*/ 1104900 h 4483100"/>
                <a:gd name="connsiteX43" fmla="*/ 4133850 w 5425440"/>
                <a:gd name="connsiteY43" fmla="*/ 1073148 h 4483100"/>
                <a:gd name="connsiteX44" fmla="*/ 4095750 w 5425440"/>
                <a:gd name="connsiteY44" fmla="*/ 1117600 h 4483100"/>
                <a:gd name="connsiteX45" fmla="*/ 4000500 w 5425440"/>
                <a:gd name="connsiteY45" fmla="*/ 1092200 h 4483100"/>
                <a:gd name="connsiteX46" fmla="*/ 3898900 w 5425440"/>
                <a:gd name="connsiteY46" fmla="*/ 1168400 h 4483100"/>
                <a:gd name="connsiteX47" fmla="*/ 3752850 w 5425440"/>
                <a:gd name="connsiteY47" fmla="*/ 1130300 h 4483100"/>
                <a:gd name="connsiteX48" fmla="*/ 3663950 w 5425440"/>
                <a:gd name="connsiteY48" fmla="*/ 1263652 h 4483100"/>
                <a:gd name="connsiteX49" fmla="*/ 3568700 w 5425440"/>
                <a:gd name="connsiteY49" fmla="*/ 1301748 h 4483100"/>
                <a:gd name="connsiteX50" fmla="*/ 3492500 w 5425440"/>
                <a:gd name="connsiteY50" fmla="*/ 1263652 h 4483100"/>
                <a:gd name="connsiteX51" fmla="*/ 3390900 w 5425440"/>
                <a:gd name="connsiteY51" fmla="*/ 1416052 h 4483100"/>
                <a:gd name="connsiteX52" fmla="*/ 3378200 w 5425440"/>
                <a:gd name="connsiteY52" fmla="*/ 1466852 h 4483100"/>
                <a:gd name="connsiteX53" fmla="*/ 3333750 w 5425440"/>
                <a:gd name="connsiteY53" fmla="*/ 1524000 h 4483100"/>
                <a:gd name="connsiteX54" fmla="*/ 3333750 w 5425440"/>
                <a:gd name="connsiteY54" fmla="*/ 1593852 h 4483100"/>
                <a:gd name="connsiteX55" fmla="*/ 3270250 w 5425440"/>
                <a:gd name="connsiteY55" fmla="*/ 1619252 h 4483100"/>
                <a:gd name="connsiteX56" fmla="*/ 3263900 w 5425440"/>
                <a:gd name="connsiteY56" fmla="*/ 1701800 h 4483100"/>
                <a:gd name="connsiteX57" fmla="*/ 3219450 w 5425440"/>
                <a:gd name="connsiteY57" fmla="*/ 1765300 h 4483100"/>
                <a:gd name="connsiteX58" fmla="*/ 3187700 w 5425440"/>
                <a:gd name="connsiteY58" fmla="*/ 1765300 h 4483100"/>
                <a:gd name="connsiteX59" fmla="*/ 3086100 w 5425440"/>
                <a:gd name="connsiteY59" fmla="*/ 1873252 h 4483100"/>
                <a:gd name="connsiteX60" fmla="*/ 3117850 w 5425440"/>
                <a:gd name="connsiteY60" fmla="*/ 1930400 h 4483100"/>
                <a:gd name="connsiteX61" fmla="*/ 3073400 w 5425440"/>
                <a:gd name="connsiteY61" fmla="*/ 1993900 h 4483100"/>
                <a:gd name="connsiteX62" fmla="*/ 3048000 w 5425440"/>
                <a:gd name="connsiteY62" fmla="*/ 2063748 h 4483100"/>
                <a:gd name="connsiteX63" fmla="*/ 3079750 w 5425440"/>
                <a:gd name="connsiteY63" fmla="*/ 2120900 h 4483100"/>
                <a:gd name="connsiteX64" fmla="*/ 3079750 w 5425440"/>
                <a:gd name="connsiteY64" fmla="*/ 2178052 h 4483100"/>
                <a:gd name="connsiteX65" fmla="*/ 2876550 w 5425440"/>
                <a:gd name="connsiteY65" fmla="*/ 2419348 h 4483100"/>
                <a:gd name="connsiteX66" fmla="*/ 2736850 w 5425440"/>
                <a:gd name="connsiteY66" fmla="*/ 2470148 h 4483100"/>
                <a:gd name="connsiteX67" fmla="*/ 2597150 w 5425440"/>
                <a:gd name="connsiteY67" fmla="*/ 2438400 h 4483100"/>
                <a:gd name="connsiteX68" fmla="*/ 2508250 w 5425440"/>
                <a:gd name="connsiteY68" fmla="*/ 2432052 h 4483100"/>
                <a:gd name="connsiteX69" fmla="*/ 2432050 w 5425440"/>
                <a:gd name="connsiteY69" fmla="*/ 2413000 h 4483100"/>
                <a:gd name="connsiteX70" fmla="*/ 2305050 w 5425440"/>
                <a:gd name="connsiteY70" fmla="*/ 2482852 h 4483100"/>
                <a:gd name="connsiteX71" fmla="*/ 2349500 w 5425440"/>
                <a:gd name="connsiteY71" fmla="*/ 2546348 h 4483100"/>
                <a:gd name="connsiteX72" fmla="*/ 2387600 w 5425440"/>
                <a:gd name="connsiteY72" fmla="*/ 2717800 h 4483100"/>
                <a:gd name="connsiteX73" fmla="*/ 2432050 w 5425440"/>
                <a:gd name="connsiteY73" fmla="*/ 2736852 h 4483100"/>
                <a:gd name="connsiteX74" fmla="*/ 2444750 w 5425440"/>
                <a:gd name="connsiteY74" fmla="*/ 2832100 h 4483100"/>
                <a:gd name="connsiteX75" fmla="*/ 2527300 w 5425440"/>
                <a:gd name="connsiteY75" fmla="*/ 2857500 h 4483100"/>
                <a:gd name="connsiteX76" fmla="*/ 2590800 w 5425440"/>
                <a:gd name="connsiteY76" fmla="*/ 2921000 h 4483100"/>
                <a:gd name="connsiteX77" fmla="*/ 2584450 w 5425440"/>
                <a:gd name="connsiteY77" fmla="*/ 3003548 h 4483100"/>
                <a:gd name="connsiteX78" fmla="*/ 2400300 w 5425440"/>
                <a:gd name="connsiteY78" fmla="*/ 3111500 h 4483100"/>
                <a:gd name="connsiteX79" fmla="*/ 2286000 w 5425440"/>
                <a:gd name="connsiteY79" fmla="*/ 3143252 h 4483100"/>
                <a:gd name="connsiteX80" fmla="*/ 2222500 w 5425440"/>
                <a:gd name="connsiteY80" fmla="*/ 3200400 h 4483100"/>
                <a:gd name="connsiteX81" fmla="*/ 2209800 w 5425440"/>
                <a:gd name="connsiteY81" fmla="*/ 3289300 h 4483100"/>
                <a:gd name="connsiteX82" fmla="*/ 2190750 w 5425440"/>
                <a:gd name="connsiteY82" fmla="*/ 3435348 h 4483100"/>
                <a:gd name="connsiteX83" fmla="*/ 2076450 w 5425440"/>
                <a:gd name="connsiteY83" fmla="*/ 3422652 h 4483100"/>
                <a:gd name="connsiteX84" fmla="*/ 2076450 w 5425440"/>
                <a:gd name="connsiteY84" fmla="*/ 3479800 h 4483100"/>
                <a:gd name="connsiteX85" fmla="*/ 1930400 w 5425440"/>
                <a:gd name="connsiteY85" fmla="*/ 3644900 h 4483100"/>
                <a:gd name="connsiteX86" fmla="*/ 1784350 w 5425440"/>
                <a:gd name="connsiteY86" fmla="*/ 3517900 h 4483100"/>
                <a:gd name="connsiteX87" fmla="*/ 1752600 w 5425440"/>
                <a:gd name="connsiteY87" fmla="*/ 3498852 h 4483100"/>
                <a:gd name="connsiteX88" fmla="*/ 1695450 w 5425440"/>
                <a:gd name="connsiteY88" fmla="*/ 3530600 h 4483100"/>
                <a:gd name="connsiteX89" fmla="*/ 1746250 w 5425440"/>
                <a:gd name="connsiteY89" fmla="*/ 3632200 h 4483100"/>
                <a:gd name="connsiteX90" fmla="*/ 1739900 w 5425440"/>
                <a:gd name="connsiteY90" fmla="*/ 3651252 h 4483100"/>
                <a:gd name="connsiteX91" fmla="*/ 1835150 w 5425440"/>
                <a:gd name="connsiteY91" fmla="*/ 3778252 h 4483100"/>
                <a:gd name="connsiteX92" fmla="*/ 1879600 w 5425440"/>
                <a:gd name="connsiteY92" fmla="*/ 3841748 h 4483100"/>
                <a:gd name="connsiteX93" fmla="*/ 1854200 w 5425440"/>
                <a:gd name="connsiteY93" fmla="*/ 3956052 h 4483100"/>
                <a:gd name="connsiteX94" fmla="*/ 1885950 w 5425440"/>
                <a:gd name="connsiteY94" fmla="*/ 4019548 h 4483100"/>
                <a:gd name="connsiteX95" fmla="*/ 1917700 w 5425440"/>
                <a:gd name="connsiteY95" fmla="*/ 4362452 h 4483100"/>
                <a:gd name="connsiteX96" fmla="*/ 1841500 w 5425440"/>
                <a:gd name="connsiteY96" fmla="*/ 4375148 h 4483100"/>
                <a:gd name="connsiteX97" fmla="*/ 1847066 w 5425440"/>
                <a:gd name="connsiteY97" fmla="*/ 4430816 h 4483100"/>
                <a:gd name="connsiteX98" fmla="*/ 1841500 w 5425440"/>
                <a:gd name="connsiteY98" fmla="*/ 4432300 h 4483100"/>
                <a:gd name="connsiteX99" fmla="*/ 1644650 w 5425440"/>
                <a:gd name="connsiteY99" fmla="*/ 4483100 h 4483100"/>
                <a:gd name="connsiteX100" fmla="*/ 1600200 w 5425440"/>
                <a:gd name="connsiteY100" fmla="*/ 4394200 h 4483100"/>
                <a:gd name="connsiteX101" fmla="*/ 1562100 w 5425440"/>
                <a:gd name="connsiteY101" fmla="*/ 4394200 h 4483100"/>
                <a:gd name="connsiteX102" fmla="*/ 1492250 w 5425440"/>
                <a:gd name="connsiteY102" fmla="*/ 4375148 h 4483100"/>
                <a:gd name="connsiteX103" fmla="*/ 1473200 w 5425440"/>
                <a:gd name="connsiteY103" fmla="*/ 4318000 h 4483100"/>
                <a:gd name="connsiteX104" fmla="*/ 1377950 w 5425440"/>
                <a:gd name="connsiteY104" fmla="*/ 4292600 h 4483100"/>
                <a:gd name="connsiteX105" fmla="*/ 1377950 w 5425440"/>
                <a:gd name="connsiteY105" fmla="*/ 4184652 h 4483100"/>
                <a:gd name="connsiteX106" fmla="*/ 1333500 w 5425440"/>
                <a:gd name="connsiteY106" fmla="*/ 4146548 h 4483100"/>
                <a:gd name="connsiteX107" fmla="*/ 1295400 w 5425440"/>
                <a:gd name="connsiteY107" fmla="*/ 4089400 h 4483100"/>
                <a:gd name="connsiteX108" fmla="*/ 1282700 w 5425440"/>
                <a:gd name="connsiteY108" fmla="*/ 3886200 h 4483100"/>
                <a:gd name="connsiteX109" fmla="*/ 1244600 w 5425440"/>
                <a:gd name="connsiteY109" fmla="*/ 3841748 h 4483100"/>
                <a:gd name="connsiteX110" fmla="*/ 1257300 w 5425440"/>
                <a:gd name="connsiteY110" fmla="*/ 3822700 h 4483100"/>
                <a:gd name="connsiteX111" fmla="*/ 1257300 w 5425440"/>
                <a:gd name="connsiteY111" fmla="*/ 3740148 h 4483100"/>
                <a:gd name="connsiteX112" fmla="*/ 1327150 w 5425440"/>
                <a:gd name="connsiteY112" fmla="*/ 3714748 h 4483100"/>
                <a:gd name="connsiteX113" fmla="*/ 1289050 w 5425440"/>
                <a:gd name="connsiteY113" fmla="*/ 3657600 h 4483100"/>
                <a:gd name="connsiteX114" fmla="*/ 1225550 w 5425440"/>
                <a:gd name="connsiteY114" fmla="*/ 3638548 h 4483100"/>
                <a:gd name="connsiteX115" fmla="*/ 1181100 w 5425440"/>
                <a:gd name="connsiteY115" fmla="*/ 3625852 h 4483100"/>
                <a:gd name="connsiteX116" fmla="*/ 1181100 w 5425440"/>
                <a:gd name="connsiteY116" fmla="*/ 3575052 h 4483100"/>
                <a:gd name="connsiteX117" fmla="*/ 1219200 w 5425440"/>
                <a:gd name="connsiteY117" fmla="*/ 3530600 h 4483100"/>
                <a:gd name="connsiteX118" fmla="*/ 1282700 w 5425440"/>
                <a:gd name="connsiteY118" fmla="*/ 3536948 h 4483100"/>
                <a:gd name="connsiteX119" fmla="*/ 1333500 w 5425440"/>
                <a:gd name="connsiteY119" fmla="*/ 3524252 h 4483100"/>
                <a:gd name="connsiteX120" fmla="*/ 1352550 w 5425440"/>
                <a:gd name="connsiteY120" fmla="*/ 3473452 h 4483100"/>
                <a:gd name="connsiteX121" fmla="*/ 1390650 w 5425440"/>
                <a:gd name="connsiteY121" fmla="*/ 3378200 h 4483100"/>
                <a:gd name="connsiteX122" fmla="*/ 1479550 w 5425440"/>
                <a:gd name="connsiteY122" fmla="*/ 3359148 h 4483100"/>
                <a:gd name="connsiteX123" fmla="*/ 1473200 w 5425440"/>
                <a:gd name="connsiteY123" fmla="*/ 3321052 h 4483100"/>
                <a:gd name="connsiteX124" fmla="*/ 1428750 w 5425440"/>
                <a:gd name="connsiteY124" fmla="*/ 3289300 h 4483100"/>
                <a:gd name="connsiteX125" fmla="*/ 1454150 w 5425440"/>
                <a:gd name="connsiteY125" fmla="*/ 3238500 h 4483100"/>
                <a:gd name="connsiteX126" fmla="*/ 1371600 w 5425440"/>
                <a:gd name="connsiteY126" fmla="*/ 3200400 h 4483100"/>
                <a:gd name="connsiteX127" fmla="*/ 1289050 w 5425440"/>
                <a:gd name="connsiteY127" fmla="*/ 3175000 h 4483100"/>
                <a:gd name="connsiteX128" fmla="*/ 1314450 w 5425440"/>
                <a:gd name="connsiteY128" fmla="*/ 3105148 h 4483100"/>
                <a:gd name="connsiteX129" fmla="*/ 1377950 w 5425440"/>
                <a:gd name="connsiteY129" fmla="*/ 3086100 h 4483100"/>
                <a:gd name="connsiteX130" fmla="*/ 1409700 w 5425440"/>
                <a:gd name="connsiteY130" fmla="*/ 3035300 h 4483100"/>
                <a:gd name="connsiteX131" fmla="*/ 1320800 w 5425440"/>
                <a:gd name="connsiteY131" fmla="*/ 2990852 h 4483100"/>
                <a:gd name="connsiteX132" fmla="*/ 1276350 w 5425440"/>
                <a:gd name="connsiteY132" fmla="*/ 2997200 h 4483100"/>
                <a:gd name="connsiteX133" fmla="*/ 1130300 w 5425440"/>
                <a:gd name="connsiteY133" fmla="*/ 2997200 h 4483100"/>
                <a:gd name="connsiteX134" fmla="*/ 1104900 w 5425440"/>
                <a:gd name="connsiteY134" fmla="*/ 3035300 h 4483100"/>
                <a:gd name="connsiteX135" fmla="*/ 1054100 w 5425440"/>
                <a:gd name="connsiteY135" fmla="*/ 3028948 h 4483100"/>
                <a:gd name="connsiteX136" fmla="*/ 996950 w 5425440"/>
                <a:gd name="connsiteY136" fmla="*/ 2978148 h 4483100"/>
                <a:gd name="connsiteX137" fmla="*/ 996950 w 5425440"/>
                <a:gd name="connsiteY137" fmla="*/ 2927348 h 4483100"/>
                <a:gd name="connsiteX138" fmla="*/ 1098550 w 5425440"/>
                <a:gd name="connsiteY138" fmla="*/ 2901948 h 4483100"/>
                <a:gd name="connsiteX139" fmla="*/ 1098550 w 5425440"/>
                <a:gd name="connsiteY139" fmla="*/ 2819400 h 4483100"/>
                <a:gd name="connsiteX140" fmla="*/ 1041400 w 5425440"/>
                <a:gd name="connsiteY140" fmla="*/ 2806700 h 4483100"/>
                <a:gd name="connsiteX141" fmla="*/ 1009650 w 5425440"/>
                <a:gd name="connsiteY141" fmla="*/ 2794000 h 4483100"/>
                <a:gd name="connsiteX142" fmla="*/ 1028700 w 5425440"/>
                <a:gd name="connsiteY142" fmla="*/ 2743200 h 4483100"/>
                <a:gd name="connsiteX143" fmla="*/ 1028700 w 5425440"/>
                <a:gd name="connsiteY143" fmla="*/ 2635252 h 4483100"/>
                <a:gd name="connsiteX144" fmla="*/ 1047750 w 5425440"/>
                <a:gd name="connsiteY144" fmla="*/ 2603500 h 4483100"/>
                <a:gd name="connsiteX145" fmla="*/ 1073150 w 5425440"/>
                <a:gd name="connsiteY145" fmla="*/ 2501900 h 4483100"/>
                <a:gd name="connsiteX146" fmla="*/ 1003300 w 5425440"/>
                <a:gd name="connsiteY146" fmla="*/ 2489200 h 4483100"/>
                <a:gd name="connsiteX147" fmla="*/ 895350 w 5425440"/>
                <a:gd name="connsiteY147" fmla="*/ 2425700 h 4483100"/>
                <a:gd name="connsiteX148" fmla="*/ 755650 w 5425440"/>
                <a:gd name="connsiteY148" fmla="*/ 2457452 h 4483100"/>
                <a:gd name="connsiteX149" fmla="*/ 609600 w 5425440"/>
                <a:gd name="connsiteY149" fmla="*/ 2495548 h 4483100"/>
                <a:gd name="connsiteX150" fmla="*/ 508000 w 5425440"/>
                <a:gd name="connsiteY150" fmla="*/ 2597148 h 4483100"/>
                <a:gd name="connsiteX151" fmla="*/ 412750 w 5425440"/>
                <a:gd name="connsiteY151" fmla="*/ 2660652 h 4483100"/>
                <a:gd name="connsiteX152" fmla="*/ 311150 w 5425440"/>
                <a:gd name="connsiteY152" fmla="*/ 2724148 h 4483100"/>
                <a:gd name="connsiteX153" fmla="*/ 273050 w 5425440"/>
                <a:gd name="connsiteY153" fmla="*/ 2806700 h 4483100"/>
                <a:gd name="connsiteX154" fmla="*/ 152400 w 5425440"/>
                <a:gd name="connsiteY154" fmla="*/ 2800348 h 4483100"/>
                <a:gd name="connsiteX155" fmla="*/ 133350 w 5425440"/>
                <a:gd name="connsiteY155" fmla="*/ 2755900 h 4483100"/>
                <a:gd name="connsiteX156" fmla="*/ 0 w 5425440"/>
                <a:gd name="connsiteY156" fmla="*/ 2781300 h 4483100"/>
                <a:gd name="connsiteX157" fmla="*/ 222250 w 5425440"/>
                <a:gd name="connsiteY157" fmla="*/ 2635252 h 4483100"/>
                <a:gd name="connsiteX158" fmla="*/ 330200 w 5425440"/>
                <a:gd name="connsiteY158" fmla="*/ 2616200 h 4483100"/>
                <a:gd name="connsiteX159" fmla="*/ 349250 w 5425440"/>
                <a:gd name="connsiteY159" fmla="*/ 2540000 h 4483100"/>
                <a:gd name="connsiteX160" fmla="*/ 419100 w 5425440"/>
                <a:gd name="connsiteY160" fmla="*/ 2540000 h 4483100"/>
                <a:gd name="connsiteX161" fmla="*/ 495300 w 5425440"/>
                <a:gd name="connsiteY161" fmla="*/ 2495548 h 4483100"/>
                <a:gd name="connsiteX162" fmla="*/ 806450 w 5425440"/>
                <a:gd name="connsiteY162" fmla="*/ 2336800 h 4483100"/>
                <a:gd name="connsiteX163" fmla="*/ 1104900 w 5425440"/>
                <a:gd name="connsiteY163" fmla="*/ 2152652 h 4483100"/>
                <a:gd name="connsiteX164" fmla="*/ 1301750 w 5425440"/>
                <a:gd name="connsiteY164" fmla="*/ 1885948 h 4483100"/>
                <a:gd name="connsiteX165" fmla="*/ 1644650 w 5425440"/>
                <a:gd name="connsiteY165" fmla="*/ 1739900 h 4483100"/>
                <a:gd name="connsiteX166" fmla="*/ 1847850 w 5425440"/>
                <a:gd name="connsiteY166" fmla="*/ 1606548 h 4483100"/>
                <a:gd name="connsiteX167" fmla="*/ 1924050 w 5425440"/>
                <a:gd name="connsiteY167" fmla="*/ 1447800 h 4483100"/>
                <a:gd name="connsiteX168" fmla="*/ 1968500 w 5425440"/>
                <a:gd name="connsiteY168" fmla="*/ 1377948 h 4483100"/>
                <a:gd name="connsiteX169" fmla="*/ 1930400 w 5425440"/>
                <a:gd name="connsiteY169" fmla="*/ 1168400 h 4483100"/>
                <a:gd name="connsiteX170" fmla="*/ 1974850 w 5425440"/>
                <a:gd name="connsiteY170" fmla="*/ 1054100 h 4483100"/>
                <a:gd name="connsiteX171" fmla="*/ 1955800 w 5425440"/>
                <a:gd name="connsiteY171" fmla="*/ 984252 h 4483100"/>
                <a:gd name="connsiteX172" fmla="*/ 2006600 w 5425440"/>
                <a:gd name="connsiteY172" fmla="*/ 838200 h 4483100"/>
                <a:gd name="connsiteX173" fmla="*/ 2076450 w 5425440"/>
                <a:gd name="connsiteY173" fmla="*/ 850900 h 4483100"/>
                <a:gd name="connsiteX174" fmla="*/ 2127250 w 5425440"/>
                <a:gd name="connsiteY174" fmla="*/ 831852 h 4483100"/>
                <a:gd name="connsiteX175" fmla="*/ 2165350 w 5425440"/>
                <a:gd name="connsiteY175" fmla="*/ 723900 h 4483100"/>
                <a:gd name="connsiteX176" fmla="*/ 2190750 w 5425440"/>
                <a:gd name="connsiteY176" fmla="*/ 488948 h 4483100"/>
                <a:gd name="connsiteX177" fmla="*/ 2336800 w 5425440"/>
                <a:gd name="connsiteY177" fmla="*/ 387348 h 4483100"/>
                <a:gd name="connsiteX178" fmla="*/ 2387600 w 5425440"/>
                <a:gd name="connsiteY178" fmla="*/ 317500 h 4483100"/>
                <a:gd name="connsiteX179" fmla="*/ 2571750 w 5425440"/>
                <a:gd name="connsiteY179" fmla="*/ 273052 h 4483100"/>
                <a:gd name="connsiteX180" fmla="*/ 2609850 w 5425440"/>
                <a:gd name="connsiteY180" fmla="*/ 273052 h 4483100"/>
                <a:gd name="connsiteX181" fmla="*/ 2635250 w 5425440"/>
                <a:gd name="connsiteY181" fmla="*/ 260348 h 4483100"/>
                <a:gd name="connsiteX182" fmla="*/ 2654300 w 5425440"/>
                <a:gd name="connsiteY182" fmla="*/ 139700 h 4483100"/>
                <a:gd name="connsiteX183" fmla="*/ 2641600 w 5425440"/>
                <a:gd name="connsiteY183" fmla="*/ 57148 h 4483100"/>
                <a:gd name="connsiteX0" fmla="*/ 5359400 w 5425437"/>
                <a:gd name="connsiteY0" fmla="*/ 1104900 h 4483100"/>
                <a:gd name="connsiteX1" fmla="*/ 5425436 w 5425437"/>
                <a:gd name="connsiteY1" fmla="*/ 1093896 h 4483100"/>
                <a:gd name="connsiteX2" fmla="*/ 5359400 w 5425437"/>
                <a:gd name="connsiteY2" fmla="*/ 1104900 h 4483100"/>
                <a:gd name="connsiteX3" fmla="*/ 2724150 w 5425437"/>
                <a:gd name="connsiteY3" fmla="*/ 0 h 4483100"/>
                <a:gd name="connsiteX4" fmla="*/ 2813050 w 5425437"/>
                <a:gd name="connsiteY4" fmla="*/ 69852 h 4483100"/>
                <a:gd name="connsiteX5" fmla="*/ 2901950 w 5425437"/>
                <a:gd name="connsiteY5" fmla="*/ 228600 h 4483100"/>
                <a:gd name="connsiteX6" fmla="*/ 2984500 w 5425437"/>
                <a:gd name="connsiteY6" fmla="*/ 311148 h 4483100"/>
                <a:gd name="connsiteX7" fmla="*/ 3067050 w 5425437"/>
                <a:gd name="connsiteY7" fmla="*/ 539748 h 4483100"/>
                <a:gd name="connsiteX8" fmla="*/ 3067050 w 5425437"/>
                <a:gd name="connsiteY8" fmla="*/ 590548 h 4483100"/>
                <a:gd name="connsiteX9" fmla="*/ 3175000 w 5425437"/>
                <a:gd name="connsiteY9" fmla="*/ 717548 h 4483100"/>
                <a:gd name="connsiteX10" fmla="*/ 3238500 w 5425437"/>
                <a:gd name="connsiteY10" fmla="*/ 717548 h 4483100"/>
                <a:gd name="connsiteX11" fmla="*/ 3270250 w 5425437"/>
                <a:gd name="connsiteY11" fmla="*/ 742948 h 4483100"/>
                <a:gd name="connsiteX12" fmla="*/ 3321050 w 5425437"/>
                <a:gd name="connsiteY12" fmla="*/ 755652 h 4483100"/>
                <a:gd name="connsiteX13" fmla="*/ 3587750 w 5425437"/>
                <a:gd name="connsiteY13" fmla="*/ 673100 h 4483100"/>
                <a:gd name="connsiteX14" fmla="*/ 3708400 w 5425437"/>
                <a:gd name="connsiteY14" fmla="*/ 590548 h 4483100"/>
                <a:gd name="connsiteX15" fmla="*/ 3771900 w 5425437"/>
                <a:gd name="connsiteY15" fmla="*/ 584200 h 4483100"/>
                <a:gd name="connsiteX16" fmla="*/ 3886200 w 5425437"/>
                <a:gd name="connsiteY16" fmla="*/ 571500 h 4483100"/>
                <a:gd name="connsiteX17" fmla="*/ 4191000 w 5425437"/>
                <a:gd name="connsiteY17" fmla="*/ 539748 h 4483100"/>
                <a:gd name="connsiteX18" fmla="*/ 4432300 w 5425437"/>
                <a:gd name="connsiteY18" fmla="*/ 609600 h 4483100"/>
                <a:gd name="connsiteX19" fmla="*/ 4540250 w 5425437"/>
                <a:gd name="connsiteY19" fmla="*/ 508000 h 4483100"/>
                <a:gd name="connsiteX20" fmla="*/ 4616450 w 5425437"/>
                <a:gd name="connsiteY20" fmla="*/ 412748 h 4483100"/>
                <a:gd name="connsiteX21" fmla="*/ 4737100 w 5425437"/>
                <a:gd name="connsiteY21" fmla="*/ 361948 h 4483100"/>
                <a:gd name="connsiteX22" fmla="*/ 4743358 w 5425437"/>
                <a:gd name="connsiteY22" fmla="*/ 360072 h 4483100"/>
                <a:gd name="connsiteX23" fmla="*/ 4781550 w 5425437"/>
                <a:gd name="connsiteY23" fmla="*/ 387348 h 4483100"/>
                <a:gd name="connsiteX24" fmla="*/ 4832350 w 5425437"/>
                <a:gd name="connsiteY24" fmla="*/ 393700 h 4483100"/>
                <a:gd name="connsiteX25" fmla="*/ 4845050 w 5425437"/>
                <a:gd name="connsiteY25" fmla="*/ 419100 h 4483100"/>
                <a:gd name="connsiteX26" fmla="*/ 4921250 w 5425437"/>
                <a:gd name="connsiteY26" fmla="*/ 393700 h 4483100"/>
                <a:gd name="connsiteX27" fmla="*/ 4992086 w 5425437"/>
                <a:gd name="connsiteY27" fmla="*/ 462252 h 4483100"/>
                <a:gd name="connsiteX28" fmla="*/ 4946650 w 5425437"/>
                <a:gd name="connsiteY28" fmla="*/ 558800 h 4483100"/>
                <a:gd name="connsiteX29" fmla="*/ 4972050 w 5425437"/>
                <a:gd name="connsiteY29" fmla="*/ 647700 h 4483100"/>
                <a:gd name="connsiteX30" fmla="*/ 4997450 w 5425437"/>
                <a:gd name="connsiteY30" fmla="*/ 711200 h 4483100"/>
                <a:gd name="connsiteX31" fmla="*/ 4972050 w 5425437"/>
                <a:gd name="connsiteY31" fmla="*/ 793748 h 4483100"/>
                <a:gd name="connsiteX32" fmla="*/ 4997450 w 5425437"/>
                <a:gd name="connsiteY32" fmla="*/ 838200 h 4483100"/>
                <a:gd name="connsiteX33" fmla="*/ 4933950 w 5425437"/>
                <a:gd name="connsiteY33" fmla="*/ 889000 h 4483100"/>
                <a:gd name="connsiteX34" fmla="*/ 4914900 w 5425437"/>
                <a:gd name="connsiteY34" fmla="*/ 933452 h 4483100"/>
                <a:gd name="connsiteX35" fmla="*/ 4914518 w 5425437"/>
                <a:gd name="connsiteY35" fmla="*/ 935628 h 4483100"/>
                <a:gd name="connsiteX36" fmla="*/ 4908550 w 5425437"/>
                <a:gd name="connsiteY36" fmla="*/ 927100 h 4483100"/>
                <a:gd name="connsiteX37" fmla="*/ 4832350 w 5425437"/>
                <a:gd name="connsiteY37" fmla="*/ 958852 h 4483100"/>
                <a:gd name="connsiteX38" fmla="*/ 4743450 w 5425437"/>
                <a:gd name="connsiteY38" fmla="*/ 939800 h 4483100"/>
                <a:gd name="connsiteX39" fmla="*/ 4667250 w 5425437"/>
                <a:gd name="connsiteY39" fmla="*/ 984252 h 4483100"/>
                <a:gd name="connsiteX40" fmla="*/ 4552950 w 5425437"/>
                <a:gd name="connsiteY40" fmla="*/ 933452 h 4483100"/>
                <a:gd name="connsiteX41" fmla="*/ 4419600 w 5425437"/>
                <a:gd name="connsiteY41" fmla="*/ 1117600 h 4483100"/>
                <a:gd name="connsiteX42" fmla="*/ 4222750 w 5425437"/>
                <a:gd name="connsiteY42" fmla="*/ 1104900 h 4483100"/>
                <a:gd name="connsiteX43" fmla="*/ 4133850 w 5425437"/>
                <a:gd name="connsiteY43" fmla="*/ 1073148 h 4483100"/>
                <a:gd name="connsiteX44" fmla="*/ 4095750 w 5425437"/>
                <a:gd name="connsiteY44" fmla="*/ 1117600 h 4483100"/>
                <a:gd name="connsiteX45" fmla="*/ 4000500 w 5425437"/>
                <a:gd name="connsiteY45" fmla="*/ 1092200 h 4483100"/>
                <a:gd name="connsiteX46" fmla="*/ 3898900 w 5425437"/>
                <a:gd name="connsiteY46" fmla="*/ 1168400 h 4483100"/>
                <a:gd name="connsiteX47" fmla="*/ 3752850 w 5425437"/>
                <a:gd name="connsiteY47" fmla="*/ 1130300 h 4483100"/>
                <a:gd name="connsiteX48" fmla="*/ 3663950 w 5425437"/>
                <a:gd name="connsiteY48" fmla="*/ 1263652 h 4483100"/>
                <a:gd name="connsiteX49" fmla="*/ 3568700 w 5425437"/>
                <a:gd name="connsiteY49" fmla="*/ 1301748 h 4483100"/>
                <a:gd name="connsiteX50" fmla="*/ 3492500 w 5425437"/>
                <a:gd name="connsiteY50" fmla="*/ 1263652 h 4483100"/>
                <a:gd name="connsiteX51" fmla="*/ 3390900 w 5425437"/>
                <a:gd name="connsiteY51" fmla="*/ 1416052 h 4483100"/>
                <a:gd name="connsiteX52" fmla="*/ 3378200 w 5425437"/>
                <a:gd name="connsiteY52" fmla="*/ 1466852 h 4483100"/>
                <a:gd name="connsiteX53" fmla="*/ 3333750 w 5425437"/>
                <a:gd name="connsiteY53" fmla="*/ 1524000 h 4483100"/>
                <a:gd name="connsiteX54" fmla="*/ 3333750 w 5425437"/>
                <a:gd name="connsiteY54" fmla="*/ 1593852 h 4483100"/>
                <a:gd name="connsiteX55" fmla="*/ 3270250 w 5425437"/>
                <a:gd name="connsiteY55" fmla="*/ 1619252 h 4483100"/>
                <a:gd name="connsiteX56" fmla="*/ 3263900 w 5425437"/>
                <a:gd name="connsiteY56" fmla="*/ 1701800 h 4483100"/>
                <a:gd name="connsiteX57" fmla="*/ 3219450 w 5425437"/>
                <a:gd name="connsiteY57" fmla="*/ 1765300 h 4483100"/>
                <a:gd name="connsiteX58" fmla="*/ 3187700 w 5425437"/>
                <a:gd name="connsiteY58" fmla="*/ 1765300 h 4483100"/>
                <a:gd name="connsiteX59" fmla="*/ 3086100 w 5425437"/>
                <a:gd name="connsiteY59" fmla="*/ 1873252 h 4483100"/>
                <a:gd name="connsiteX60" fmla="*/ 3117850 w 5425437"/>
                <a:gd name="connsiteY60" fmla="*/ 1930400 h 4483100"/>
                <a:gd name="connsiteX61" fmla="*/ 3073400 w 5425437"/>
                <a:gd name="connsiteY61" fmla="*/ 1993900 h 4483100"/>
                <a:gd name="connsiteX62" fmla="*/ 3048000 w 5425437"/>
                <a:gd name="connsiteY62" fmla="*/ 2063748 h 4483100"/>
                <a:gd name="connsiteX63" fmla="*/ 3079750 w 5425437"/>
                <a:gd name="connsiteY63" fmla="*/ 2120900 h 4483100"/>
                <a:gd name="connsiteX64" fmla="*/ 3079750 w 5425437"/>
                <a:gd name="connsiteY64" fmla="*/ 2178052 h 4483100"/>
                <a:gd name="connsiteX65" fmla="*/ 2876550 w 5425437"/>
                <a:gd name="connsiteY65" fmla="*/ 2419348 h 4483100"/>
                <a:gd name="connsiteX66" fmla="*/ 2736850 w 5425437"/>
                <a:gd name="connsiteY66" fmla="*/ 2470148 h 4483100"/>
                <a:gd name="connsiteX67" fmla="*/ 2597150 w 5425437"/>
                <a:gd name="connsiteY67" fmla="*/ 2438400 h 4483100"/>
                <a:gd name="connsiteX68" fmla="*/ 2508250 w 5425437"/>
                <a:gd name="connsiteY68" fmla="*/ 2432052 h 4483100"/>
                <a:gd name="connsiteX69" fmla="*/ 2432050 w 5425437"/>
                <a:gd name="connsiteY69" fmla="*/ 2413000 h 4483100"/>
                <a:gd name="connsiteX70" fmla="*/ 2305050 w 5425437"/>
                <a:gd name="connsiteY70" fmla="*/ 2482852 h 4483100"/>
                <a:gd name="connsiteX71" fmla="*/ 2349500 w 5425437"/>
                <a:gd name="connsiteY71" fmla="*/ 2546348 h 4483100"/>
                <a:gd name="connsiteX72" fmla="*/ 2387600 w 5425437"/>
                <a:gd name="connsiteY72" fmla="*/ 2717800 h 4483100"/>
                <a:gd name="connsiteX73" fmla="*/ 2432050 w 5425437"/>
                <a:gd name="connsiteY73" fmla="*/ 2736852 h 4483100"/>
                <a:gd name="connsiteX74" fmla="*/ 2444750 w 5425437"/>
                <a:gd name="connsiteY74" fmla="*/ 2832100 h 4483100"/>
                <a:gd name="connsiteX75" fmla="*/ 2527300 w 5425437"/>
                <a:gd name="connsiteY75" fmla="*/ 2857500 h 4483100"/>
                <a:gd name="connsiteX76" fmla="*/ 2590800 w 5425437"/>
                <a:gd name="connsiteY76" fmla="*/ 2921000 h 4483100"/>
                <a:gd name="connsiteX77" fmla="*/ 2584450 w 5425437"/>
                <a:gd name="connsiteY77" fmla="*/ 3003548 h 4483100"/>
                <a:gd name="connsiteX78" fmla="*/ 2400300 w 5425437"/>
                <a:gd name="connsiteY78" fmla="*/ 3111500 h 4483100"/>
                <a:gd name="connsiteX79" fmla="*/ 2286000 w 5425437"/>
                <a:gd name="connsiteY79" fmla="*/ 3143252 h 4483100"/>
                <a:gd name="connsiteX80" fmla="*/ 2222500 w 5425437"/>
                <a:gd name="connsiteY80" fmla="*/ 3200400 h 4483100"/>
                <a:gd name="connsiteX81" fmla="*/ 2209800 w 5425437"/>
                <a:gd name="connsiteY81" fmla="*/ 3289300 h 4483100"/>
                <a:gd name="connsiteX82" fmla="*/ 2190750 w 5425437"/>
                <a:gd name="connsiteY82" fmla="*/ 3435348 h 4483100"/>
                <a:gd name="connsiteX83" fmla="*/ 2076450 w 5425437"/>
                <a:gd name="connsiteY83" fmla="*/ 3422652 h 4483100"/>
                <a:gd name="connsiteX84" fmla="*/ 2076450 w 5425437"/>
                <a:gd name="connsiteY84" fmla="*/ 3479800 h 4483100"/>
                <a:gd name="connsiteX85" fmla="*/ 1930400 w 5425437"/>
                <a:gd name="connsiteY85" fmla="*/ 3644900 h 4483100"/>
                <a:gd name="connsiteX86" fmla="*/ 1784350 w 5425437"/>
                <a:gd name="connsiteY86" fmla="*/ 3517900 h 4483100"/>
                <a:gd name="connsiteX87" fmla="*/ 1752600 w 5425437"/>
                <a:gd name="connsiteY87" fmla="*/ 3498852 h 4483100"/>
                <a:gd name="connsiteX88" fmla="*/ 1695450 w 5425437"/>
                <a:gd name="connsiteY88" fmla="*/ 3530600 h 4483100"/>
                <a:gd name="connsiteX89" fmla="*/ 1746250 w 5425437"/>
                <a:gd name="connsiteY89" fmla="*/ 3632200 h 4483100"/>
                <a:gd name="connsiteX90" fmla="*/ 1739900 w 5425437"/>
                <a:gd name="connsiteY90" fmla="*/ 3651252 h 4483100"/>
                <a:gd name="connsiteX91" fmla="*/ 1835150 w 5425437"/>
                <a:gd name="connsiteY91" fmla="*/ 3778252 h 4483100"/>
                <a:gd name="connsiteX92" fmla="*/ 1879600 w 5425437"/>
                <a:gd name="connsiteY92" fmla="*/ 3841748 h 4483100"/>
                <a:gd name="connsiteX93" fmla="*/ 1854200 w 5425437"/>
                <a:gd name="connsiteY93" fmla="*/ 3956052 h 4483100"/>
                <a:gd name="connsiteX94" fmla="*/ 1885950 w 5425437"/>
                <a:gd name="connsiteY94" fmla="*/ 4019548 h 4483100"/>
                <a:gd name="connsiteX95" fmla="*/ 1917700 w 5425437"/>
                <a:gd name="connsiteY95" fmla="*/ 4362452 h 4483100"/>
                <a:gd name="connsiteX96" fmla="*/ 1841500 w 5425437"/>
                <a:gd name="connsiteY96" fmla="*/ 4375148 h 4483100"/>
                <a:gd name="connsiteX97" fmla="*/ 1847066 w 5425437"/>
                <a:gd name="connsiteY97" fmla="*/ 4430816 h 4483100"/>
                <a:gd name="connsiteX98" fmla="*/ 1841500 w 5425437"/>
                <a:gd name="connsiteY98" fmla="*/ 4432300 h 4483100"/>
                <a:gd name="connsiteX99" fmla="*/ 1644650 w 5425437"/>
                <a:gd name="connsiteY99" fmla="*/ 4483100 h 4483100"/>
                <a:gd name="connsiteX100" fmla="*/ 1600200 w 5425437"/>
                <a:gd name="connsiteY100" fmla="*/ 4394200 h 4483100"/>
                <a:gd name="connsiteX101" fmla="*/ 1562100 w 5425437"/>
                <a:gd name="connsiteY101" fmla="*/ 4394200 h 4483100"/>
                <a:gd name="connsiteX102" fmla="*/ 1492250 w 5425437"/>
                <a:gd name="connsiteY102" fmla="*/ 4375148 h 4483100"/>
                <a:gd name="connsiteX103" fmla="*/ 1473200 w 5425437"/>
                <a:gd name="connsiteY103" fmla="*/ 4318000 h 4483100"/>
                <a:gd name="connsiteX104" fmla="*/ 1377950 w 5425437"/>
                <a:gd name="connsiteY104" fmla="*/ 4292600 h 4483100"/>
                <a:gd name="connsiteX105" fmla="*/ 1377950 w 5425437"/>
                <a:gd name="connsiteY105" fmla="*/ 4184652 h 4483100"/>
                <a:gd name="connsiteX106" fmla="*/ 1333500 w 5425437"/>
                <a:gd name="connsiteY106" fmla="*/ 4146548 h 4483100"/>
                <a:gd name="connsiteX107" fmla="*/ 1295400 w 5425437"/>
                <a:gd name="connsiteY107" fmla="*/ 4089400 h 4483100"/>
                <a:gd name="connsiteX108" fmla="*/ 1282700 w 5425437"/>
                <a:gd name="connsiteY108" fmla="*/ 3886200 h 4483100"/>
                <a:gd name="connsiteX109" fmla="*/ 1244600 w 5425437"/>
                <a:gd name="connsiteY109" fmla="*/ 3841748 h 4483100"/>
                <a:gd name="connsiteX110" fmla="*/ 1257300 w 5425437"/>
                <a:gd name="connsiteY110" fmla="*/ 3822700 h 4483100"/>
                <a:gd name="connsiteX111" fmla="*/ 1257300 w 5425437"/>
                <a:gd name="connsiteY111" fmla="*/ 3740148 h 4483100"/>
                <a:gd name="connsiteX112" fmla="*/ 1327150 w 5425437"/>
                <a:gd name="connsiteY112" fmla="*/ 3714748 h 4483100"/>
                <a:gd name="connsiteX113" fmla="*/ 1289050 w 5425437"/>
                <a:gd name="connsiteY113" fmla="*/ 3657600 h 4483100"/>
                <a:gd name="connsiteX114" fmla="*/ 1225550 w 5425437"/>
                <a:gd name="connsiteY114" fmla="*/ 3638548 h 4483100"/>
                <a:gd name="connsiteX115" fmla="*/ 1181100 w 5425437"/>
                <a:gd name="connsiteY115" fmla="*/ 3625852 h 4483100"/>
                <a:gd name="connsiteX116" fmla="*/ 1181100 w 5425437"/>
                <a:gd name="connsiteY116" fmla="*/ 3575052 h 4483100"/>
                <a:gd name="connsiteX117" fmla="*/ 1219200 w 5425437"/>
                <a:gd name="connsiteY117" fmla="*/ 3530600 h 4483100"/>
                <a:gd name="connsiteX118" fmla="*/ 1282700 w 5425437"/>
                <a:gd name="connsiteY118" fmla="*/ 3536948 h 4483100"/>
                <a:gd name="connsiteX119" fmla="*/ 1333500 w 5425437"/>
                <a:gd name="connsiteY119" fmla="*/ 3524252 h 4483100"/>
                <a:gd name="connsiteX120" fmla="*/ 1352550 w 5425437"/>
                <a:gd name="connsiteY120" fmla="*/ 3473452 h 4483100"/>
                <a:gd name="connsiteX121" fmla="*/ 1390650 w 5425437"/>
                <a:gd name="connsiteY121" fmla="*/ 3378200 h 4483100"/>
                <a:gd name="connsiteX122" fmla="*/ 1479550 w 5425437"/>
                <a:gd name="connsiteY122" fmla="*/ 3359148 h 4483100"/>
                <a:gd name="connsiteX123" fmla="*/ 1473200 w 5425437"/>
                <a:gd name="connsiteY123" fmla="*/ 3321052 h 4483100"/>
                <a:gd name="connsiteX124" fmla="*/ 1428750 w 5425437"/>
                <a:gd name="connsiteY124" fmla="*/ 3289300 h 4483100"/>
                <a:gd name="connsiteX125" fmla="*/ 1454150 w 5425437"/>
                <a:gd name="connsiteY125" fmla="*/ 3238500 h 4483100"/>
                <a:gd name="connsiteX126" fmla="*/ 1371600 w 5425437"/>
                <a:gd name="connsiteY126" fmla="*/ 3200400 h 4483100"/>
                <a:gd name="connsiteX127" fmla="*/ 1289050 w 5425437"/>
                <a:gd name="connsiteY127" fmla="*/ 3175000 h 4483100"/>
                <a:gd name="connsiteX128" fmla="*/ 1314450 w 5425437"/>
                <a:gd name="connsiteY128" fmla="*/ 3105148 h 4483100"/>
                <a:gd name="connsiteX129" fmla="*/ 1377950 w 5425437"/>
                <a:gd name="connsiteY129" fmla="*/ 3086100 h 4483100"/>
                <a:gd name="connsiteX130" fmla="*/ 1409700 w 5425437"/>
                <a:gd name="connsiteY130" fmla="*/ 3035300 h 4483100"/>
                <a:gd name="connsiteX131" fmla="*/ 1320800 w 5425437"/>
                <a:gd name="connsiteY131" fmla="*/ 2990852 h 4483100"/>
                <a:gd name="connsiteX132" fmla="*/ 1276350 w 5425437"/>
                <a:gd name="connsiteY132" fmla="*/ 2997200 h 4483100"/>
                <a:gd name="connsiteX133" fmla="*/ 1130300 w 5425437"/>
                <a:gd name="connsiteY133" fmla="*/ 2997200 h 4483100"/>
                <a:gd name="connsiteX134" fmla="*/ 1104900 w 5425437"/>
                <a:gd name="connsiteY134" fmla="*/ 3035300 h 4483100"/>
                <a:gd name="connsiteX135" fmla="*/ 1054100 w 5425437"/>
                <a:gd name="connsiteY135" fmla="*/ 3028948 h 4483100"/>
                <a:gd name="connsiteX136" fmla="*/ 996950 w 5425437"/>
                <a:gd name="connsiteY136" fmla="*/ 2978148 h 4483100"/>
                <a:gd name="connsiteX137" fmla="*/ 996950 w 5425437"/>
                <a:gd name="connsiteY137" fmla="*/ 2927348 h 4483100"/>
                <a:gd name="connsiteX138" fmla="*/ 1098550 w 5425437"/>
                <a:gd name="connsiteY138" fmla="*/ 2901948 h 4483100"/>
                <a:gd name="connsiteX139" fmla="*/ 1098550 w 5425437"/>
                <a:gd name="connsiteY139" fmla="*/ 2819400 h 4483100"/>
                <a:gd name="connsiteX140" fmla="*/ 1041400 w 5425437"/>
                <a:gd name="connsiteY140" fmla="*/ 2806700 h 4483100"/>
                <a:gd name="connsiteX141" fmla="*/ 1009650 w 5425437"/>
                <a:gd name="connsiteY141" fmla="*/ 2794000 h 4483100"/>
                <a:gd name="connsiteX142" fmla="*/ 1028700 w 5425437"/>
                <a:gd name="connsiteY142" fmla="*/ 2743200 h 4483100"/>
                <a:gd name="connsiteX143" fmla="*/ 1028700 w 5425437"/>
                <a:gd name="connsiteY143" fmla="*/ 2635252 h 4483100"/>
                <a:gd name="connsiteX144" fmla="*/ 1047750 w 5425437"/>
                <a:gd name="connsiteY144" fmla="*/ 2603500 h 4483100"/>
                <a:gd name="connsiteX145" fmla="*/ 1073150 w 5425437"/>
                <a:gd name="connsiteY145" fmla="*/ 2501900 h 4483100"/>
                <a:gd name="connsiteX146" fmla="*/ 1003300 w 5425437"/>
                <a:gd name="connsiteY146" fmla="*/ 2489200 h 4483100"/>
                <a:gd name="connsiteX147" fmla="*/ 895350 w 5425437"/>
                <a:gd name="connsiteY147" fmla="*/ 2425700 h 4483100"/>
                <a:gd name="connsiteX148" fmla="*/ 755650 w 5425437"/>
                <a:gd name="connsiteY148" fmla="*/ 2457452 h 4483100"/>
                <a:gd name="connsiteX149" fmla="*/ 609600 w 5425437"/>
                <a:gd name="connsiteY149" fmla="*/ 2495548 h 4483100"/>
                <a:gd name="connsiteX150" fmla="*/ 508000 w 5425437"/>
                <a:gd name="connsiteY150" fmla="*/ 2597148 h 4483100"/>
                <a:gd name="connsiteX151" fmla="*/ 412750 w 5425437"/>
                <a:gd name="connsiteY151" fmla="*/ 2660652 h 4483100"/>
                <a:gd name="connsiteX152" fmla="*/ 311150 w 5425437"/>
                <a:gd name="connsiteY152" fmla="*/ 2724148 h 4483100"/>
                <a:gd name="connsiteX153" fmla="*/ 273050 w 5425437"/>
                <a:gd name="connsiteY153" fmla="*/ 2806700 h 4483100"/>
                <a:gd name="connsiteX154" fmla="*/ 152400 w 5425437"/>
                <a:gd name="connsiteY154" fmla="*/ 2800348 h 4483100"/>
                <a:gd name="connsiteX155" fmla="*/ 133350 w 5425437"/>
                <a:gd name="connsiteY155" fmla="*/ 2755900 h 4483100"/>
                <a:gd name="connsiteX156" fmla="*/ 0 w 5425437"/>
                <a:gd name="connsiteY156" fmla="*/ 2781300 h 4483100"/>
                <a:gd name="connsiteX157" fmla="*/ 222250 w 5425437"/>
                <a:gd name="connsiteY157" fmla="*/ 2635252 h 4483100"/>
                <a:gd name="connsiteX158" fmla="*/ 330200 w 5425437"/>
                <a:gd name="connsiteY158" fmla="*/ 2616200 h 4483100"/>
                <a:gd name="connsiteX159" fmla="*/ 349250 w 5425437"/>
                <a:gd name="connsiteY159" fmla="*/ 2540000 h 4483100"/>
                <a:gd name="connsiteX160" fmla="*/ 419100 w 5425437"/>
                <a:gd name="connsiteY160" fmla="*/ 2540000 h 4483100"/>
                <a:gd name="connsiteX161" fmla="*/ 495300 w 5425437"/>
                <a:gd name="connsiteY161" fmla="*/ 2495548 h 4483100"/>
                <a:gd name="connsiteX162" fmla="*/ 806450 w 5425437"/>
                <a:gd name="connsiteY162" fmla="*/ 2336800 h 4483100"/>
                <a:gd name="connsiteX163" fmla="*/ 1104900 w 5425437"/>
                <a:gd name="connsiteY163" fmla="*/ 2152652 h 4483100"/>
                <a:gd name="connsiteX164" fmla="*/ 1301750 w 5425437"/>
                <a:gd name="connsiteY164" fmla="*/ 1885948 h 4483100"/>
                <a:gd name="connsiteX165" fmla="*/ 1644650 w 5425437"/>
                <a:gd name="connsiteY165" fmla="*/ 1739900 h 4483100"/>
                <a:gd name="connsiteX166" fmla="*/ 1847850 w 5425437"/>
                <a:gd name="connsiteY166" fmla="*/ 1606548 h 4483100"/>
                <a:gd name="connsiteX167" fmla="*/ 1924050 w 5425437"/>
                <a:gd name="connsiteY167" fmla="*/ 1447800 h 4483100"/>
                <a:gd name="connsiteX168" fmla="*/ 1968500 w 5425437"/>
                <a:gd name="connsiteY168" fmla="*/ 1377948 h 4483100"/>
                <a:gd name="connsiteX169" fmla="*/ 1930400 w 5425437"/>
                <a:gd name="connsiteY169" fmla="*/ 1168400 h 4483100"/>
                <a:gd name="connsiteX170" fmla="*/ 1974850 w 5425437"/>
                <a:gd name="connsiteY170" fmla="*/ 1054100 h 4483100"/>
                <a:gd name="connsiteX171" fmla="*/ 1955800 w 5425437"/>
                <a:gd name="connsiteY171" fmla="*/ 984252 h 4483100"/>
                <a:gd name="connsiteX172" fmla="*/ 2006600 w 5425437"/>
                <a:gd name="connsiteY172" fmla="*/ 838200 h 4483100"/>
                <a:gd name="connsiteX173" fmla="*/ 2076450 w 5425437"/>
                <a:gd name="connsiteY173" fmla="*/ 850900 h 4483100"/>
                <a:gd name="connsiteX174" fmla="*/ 2127250 w 5425437"/>
                <a:gd name="connsiteY174" fmla="*/ 831852 h 4483100"/>
                <a:gd name="connsiteX175" fmla="*/ 2165350 w 5425437"/>
                <a:gd name="connsiteY175" fmla="*/ 723900 h 4483100"/>
                <a:gd name="connsiteX176" fmla="*/ 2190750 w 5425437"/>
                <a:gd name="connsiteY176" fmla="*/ 488948 h 4483100"/>
                <a:gd name="connsiteX177" fmla="*/ 2336800 w 5425437"/>
                <a:gd name="connsiteY177" fmla="*/ 387348 h 4483100"/>
                <a:gd name="connsiteX178" fmla="*/ 2387600 w 5425437"/>
                <a:gd name="connsiteY178" fmla="*/ 317500 h 4483100"/>
                <a:gd name="connsiteX179" fmla="*/ 2571750 w 5425437"/>
                <a:gd name="connsiteY179" fmla="*/ 273052 h 4483100"/>
                <a:gd name="connsiteX180" fmla="*/ 2609850 w 5425437"/>
                <a:gd name="connsiteY180" fmla="*/ 273052 h 4483100"/>
                <a:gd name="connsiteX181" fmla="*/ 2635250 w 5425437"/>
                <a:gd name="connsiteY181" fmla="*/ 260348 h 4483100"/>
                <a:gd name="connsiteX182" fmla="*/ 2654300 w 5425437"/>
                <a:gd name="connsiteY182" fmla="*/ 139700 h 4483100"/>
                <a:gd name="connsiteX183" fmla="*/ 2641600 w 5425437"/>
                <a:gd name="connsiteY183" fmla="*/ 57148 h 4483100"/>
                <a:gd name="connsiteX184" fmla="*/ 2724150 w 5425437"/>
                <a:gd name="connsiteY184" fmla="*/ 0 h 4483100"/>
                <a:gd name="connsiteX0" fmla="*/ 2724150 w 4997449"/>
                <a:gd name="connsiteY0" fmla="*/ 0 h 4483100"/>
                <a:gd name="connsiteX1" fmla="*/ 2813050 w 4997449"/>
                <a:gd name="connsiteY1" fmla="*/ 69852 h 4483100"/>
                <a:gd name="connsiteX2" fmla="*/ 2901950 w 4997449"/>
                <a:gd name="connsiteY2" fmla="*/ 228600 h 4483100"/>
                <a:gd name="connsiteX3" fmla="*/ 2984500 w 4997449"/>
                <a:gd name="connsiteY3" fmla="*/ 311148 h 4483100"/>
                <a:gd name="connsiteX4" fmla="*/ 3067050 w 4997449"/>
                <a:gd name="connsiteY4" fmla="*/ 539748 h 4483100"/>
                <a:gd name="connsiteX5" fmla="*/ 3067050 w 4997449"/>
                <a:gd name="connsiteY5" fmla="*/ 590548 h 4483100"/>
                <a:gd name="connsiteX6" fmla="*/ 3175000 w 4997449"/>
                <a:gd name="connsiteY6" fmla="*/ 717548 h 4483100"/>
                <a:gd name="connsiteX7" fmla="*/ 3238500 w 4997449"/>
                <a:gd name="connsiteY7" fmla="*/ 717548 h 4483100"/>
                <a:gd name="connsiteX8" fmla="*/ 3270250 w 4997449"/>
                <a:gd name="connsiteY8" fmla="*/ 742948 h 4483100"/>
                <a:gd name="connsiteX9" fmla="*/ 3321050 w 4997449"/>
                <a:gd name="connsiteY9" fmla="*/ 755652 h 4483100"/>
                <a:gd name="connsiteX10" fmla="*/ 3587750 w 4997449"/>
                <a:gd name="connsiteY10" fmla="*/ 673100 h 4483100"/>
                <a:gd name="connsiteX11" fmla="*/ 3708400 w 4997449"/>
                <a:gd name="connsiteY11" fmla="*/ 590548 h 4483100"/>
                <a:gd name="connsiteX12" fmla="*/ 3771900 w 4997449"/>
                <a:gd name="connsiteY12" fmla="*/ 584200 h 4483100"/>
                <a:gd name="connsiteX13" fmla="*/ 3886200 w 4997449"/>
                <a:gd name="connsiteY13" fmla="*/ 571500 h 4483100"/>
                <a:gd name="connsiteX14" fmla="*/ 4191000 w 4997449"/>
                <a:gd name="connsiteY14" fmla="*/ 539748 h 4483100"/>
                <a:gd name="connsiteX15" fmla="*/ 4432300 w 4997449"/>
                <a:gd name="connsiteY15" fmla="*/ 609600 h 4483100"/>
                <a:gd name="connsiteX16" fmla="*/ 4540250 w 4997449"/>
                <a:gd name="connsiteY16" fmla="*/ 508000 h 4483100"/>
                <a:gd name="connsiteX17" fmla="*/ 4616450 w 4997449"/>
                <a:gd name="connsiteY17" fmla="*/ 412748 h 4483100"/>
                <a:gd name="connsiteX18" fmla="*/ 4737100 w 4997449"/>
                <a:gd name="connsiteY18" fmla="*/ 361948 h 4483100"/>
                <a:gd name="connsiteX19" fmla="*/ 4743358 w 4997449"/>
                <a:gd name="connsiteY19" fmla="*/ 360072 h 4483100"/>
                <a:gd name="connsiteX20" fmla="*/ 4781550 w 4997449"/>
                <a:gd name="connsiteY20" fmla="*/ 387348 h 4483100"/>
                <a:gd name="connsiteX21" fmla="*/ 4832350 w 4997449"/>
                <a:gd name="connsiteY21" fmla="*/ 393700 h 4483100"/>
                <a:gd name="connsiteX22" fmla="*/ 4845050 w 4997449"/>
                <a:gd name="connsiteY22" fmla="*/ 419100 h 4483100"/>
                <a:gd name="connsiteX23" fmla="*/ 4921250 w 4997449"/>
                <a:gd name="connsiteY23" fmla="*/ 393700 h 4483100"/>
                <a:gd name="connsiteX24" fmla="*/ 4992086 w 4997449"/>
                <a:gd name="connsiteY24" fmla="*/ 462252 h 4483100"/>
                <a:gd name="connsiteX25" fmla="*/ 4946650 w 4997449"/>
                <a:gd name="connsiteY25" fmla="*/ 558800 h 4483100"/>
                <a:gd name="connsiteX26" fmla="*/ 4972050 w 4997449"/>
                <a:gd name="connsiteY26" fmla="*/ 647700 h 4483100"/>
                <a:gd name="connsiteX27" fmla="*/ 4997450 w 4997449"/>
                <a:gd name="connsiteY27" fmla="*/ 711200 h 4483100"/>
                <a:gd name="connsiteX28" fmla="*/ 4972050 w 4997449"/>
                <a:gd name="connsiteY28" fmla="*/ 793748 h 4483100"/>
                <a:gd name="connsiteX29" fmla="*/ 4997450 w 4997449"/>
                <a:gd name="connsiteY29" fmla="*/ 838200 h 4483100"/>
                <a:gd name="connsiteX30" fmla="*/ 4933950 w 4997449"/>
                <a:gd name="connsiteY30" fmla="*/ 889000 h 4483100"/>
                <a:gd name="connsiteX31" fmla="*/ 4914900 w 4997449"/>
                <a:gd name="connsiteY31" fmla="*/ 933452 h 4483100"/>
                <a:gd name="connsiteX32" fmla="*/ 4914518 w 4997449"/>
                <a:gd name="connsiteY32" fmla="*/ 935628 h 4483100"/>
                <a:gd name="connsiteX33" fmla="*/ 4908550 w 4997449"/>
                <a:gd name="connsiteY33" fmla="*/ 927100 h 4483100"/>
                <a:gd name="connsiteX34" fmla="*/ 4832350 w 4997449"/>
                <a:gd name="connsiteY34" fmla="*/ 958852 h 4483100"/>
                <a:gd name="connsiteX35" fmla="*/ 4743450 w 4997449"/>
                <a:gd name="connsiteY35" fmla="*/ 939800 h 4483100"/>
                <a:gd name="connsiteX36" fmla="*/ 4667250 w 4997449"/>
                <a:gd name="connsiteY36" fmla="*/ 984252 h 4483100"/>
                <a:gd name="connsiteX37" fmla="*/ 4552950 w 4997449"/>
                <a:gd name="connsiteY37" fmla="*/ 933452 h 4483100"/>
                <a:gd name="connsiteX38" fmla="*/ 4419600 w 4997449"/>
                <a:gd name="connsiteY38" fmla="*/ 1117600 h 4483100"/>
                <a:gd name="connsiteX39" fmla="*/ 4222750 w 4997449"/>
                <a:gd name="connsiteY39" fmla="*/ 1104900 h 4483100"/>
                <a:gd name="connsiteX40" fmla="*/ 4133850 w 4997449"/>
                <a:gd name="connsiteY40" fmla="*/ 1073148 h 4483100"/>
                <a:gd name="connsiteX41" fmla="*/ 4095750 w 4997449"/>
                <a:gd name="connsiteY41" fmla="*/ 1117600 h 4483100"/>
                <a:gd name="connsiteX42" fmla="*/ 4000500 w 4997449"/>
                <a:gd name="connsiteY42" fmla="*/ 1092200 h 4483100"/>
                <a:gd name="connsiteX43" fmla="*/ 3898900 w 4997449"/>
                <a:gd name="connsiteY43" fmla="*/ 1168400 h 4483100"/>
                <a:gd name="connsiteX44" fmla="*/ 3752850 w 4997449"/>
                <a:gd name="connsiteY44" fmla="*/ 1130300 h 4483100"/>
                <a:gd name="connsiteX45" fmla="*/ 3663950 w 4997449"/>
                <a:gd name="connsiteY45" fmla="*/ 1263652 h 4483100"/>
                <a:gd name="connsiteX46" fmla="*/ 3568700 w 4997449"/>
                <a:gd name="connsiteY46" fmla="*/ 1301748 h 4483100"/>
                <a:gd name="connsiteX47" fmla="*/ 3492500 w 4997449"/>
                <a:gd name="connsiteY47" fmla="*/ 1263652 h 4483100"/>
                <a:gd name="connsiteX48" fmla="*/ 3390900 w 4997449"/>
                <a:gd name="connsiteY48" fmla="*/ 1416052 h 4483100"/>
                <a:gd name="connsiteX49" fmla="*/ 3378200 w 4997449"/>
                <a:gd name="connsiteY49" fmla="*/ 1466852 h 4483100"/>
                <a:gd name="connsiteX50" fmla="*/ 3333750 w 4997449"/>
                <a:gd name="connsiteY50" fmla="*/ 1524000 h 4483100"/>
                <a:gd name="connsiteX51" fmla="*/ 3333750 w 4997449"/>
                <a:gd name="connsiteY51" fmla="*/ 1593852 h 4483100"/>
                <a:gd name="connsiteX52" fmla="*/ 3270250 w 4997449"/>
                <a:gd name="connsiteY52" fmla="*/ 1619252 h 4483100"/>
                <a:gd name="connsiteX53" fmla="*/ 3263900 w 4997449"/>
                <a:gd name="connsiteY53" fmla="*/ 1701800 h 4483100"/>
                <a:gd name="connsiteX54" fmla="*/ 3219450 w 4997449"/>
                <a:gd name="connsiteY54" fmla="*/ 1765300 h 4483100"/>
                <a:gd name="connsiteX55" fmla="*/ 3187700 w 4997449"/>
                <a:gd name="connsiteY55" fmla="*/ 1765300 h 4483100"/>
                <a:gd name="connsiteX56" fmla="*/ 3086100 w 4997449"/>
                <a:gd name="connsiteY56" fmla="*/ 1873252 h 4483100"/>
                <a:gd name="connsiteX57" fmla="*/ 3117850 w 4997449"/>
                <a:gd name="connsiteY57" fmla="*/ 1930400 h 4483100"/>
                <a:gd name="connsiteX58" fmla="*/ 3073400 w 4997449"/>
                <a:gd name="connsiteY58" fmla="*/ 1993900 h 4483100"/>
                <a:gd name="connsiteX59" fmla="*/ 3048000 w 4997449"/>
                <a:gd name="connsiteY59" fmla="*/ 2063748 h 4483100"/>
                <a:gd name="connsiteX60" fmla="*/ 3079750 w 4997449"/>
                <a:gd name="connsiteY60" fmla="*/ 2120900 h 4483100"/>
                <a:gd name="connsiteX61" fmla="*/ 3079750 w 4997449"/>
                <a:gd name="connsiteY61" fmla="*/ 2178052 h 4483100"/>
                <a:gd name="connsiteX62" fmla="*/ 2876550 w 4997449"/>
                <a:gd name="connsiteY62" fmla="*/ 2419348 h 4483100"/>
                <a:gd name="connsiteX63" fmla="*/ 2736850 w 4997449"/>
                <a:gd name="connsiteY63" fmla="*/ 2470148 h 4483100"/>
                <a:gd name="connsiteX64" fmla="*/ 2597150 w 4997449"/>
                <a:gd name="connsiteY64" fmla="*/ 2438400 h 4483100"/>
                <a:gd name="connsiteX65" fmla="*/ 2508250 w 4997449"/>
                <a:gd name="connsiteY65" fmla="*/ 2432052 h 4483100"/>
                <a:gd name="connsiteX66" fmla="*/ 2432050 w 4997449"/>
                <a:gd name="connsiteY66" fmla="*/ 2413000 h 4483100"/>
                <a:gd name="connsiteX67" fmla="*/ 2305050 w 4997449"/>
                <a:gd name="connsiteY67" fmla="*/ 2482852 h 4483100"/>
                <a:gd name="connsiteX68" fmla="*/ 2349500 w 4997449"/>
                <a:gd name="connsiteY68" fmla="*/ 2546348 h 4483100"/>
                <a:gd name="connsiteX69" fmla="*/ 2387600 w 4997449"/>
                <a:gd name="connsiteY69" fmla="*/ 2717800 h 4483100"/>
                <a:gd name="connsiteX70" fmla="*/ 2432050 w 4997449"/>
                <a:gd name="connsiteY70" fmla="*/ 2736852 h 4483100"/>
                <a:gd name="connsiteX71" fmla="*/ 2444750 w 4997449"/>
                <a:gd name="connsiteY71" fmla="*/ 2832100 h 4483100"/>
                <a:gd name="connsiteX72" fmla="*/ 2527300 w 4997449"/>
                <a:gd name="connsiteY72" fmla="*/ 2857500 h 4483100"/>
                <a:gd name="connsiteX73" fmla="*/ 2590800 w 4997449"/>
                <a:gd name="connsiteY73" fmla="*/ 2921000 h 4483100"/>
                <a:gd name="connsiteX74" fmla="*/ 2584450 w 4997449"/>
                <a:gd name="connsiteY74" fmla="*/ 3003548 h 4483100"/>
                <a:gd name="connsiteX75" fmla="*/ 2400300 w 4997449"/>
                <a:gd name="connsiteY75" fmla="*/ 3111500 h 4483100"/>
                <a:gd name="connsiteX76" fmla="*/ 2286000 w 4997449"/>
                <a:gd name="connsiteY76" fmla="*/ 3143252 h 4483100"/>
                <a:gd name="connsiteX77" fmla="*/ 2222500 w 4997449"/>
                <a:gd name="connsiteY77" fmla="*/ 3200400 h 4483100"/>
                <a:gd name="connsiteX78" fmla="*/ 2209800 w 4997449"/>
                <a:gd name="connsiteY78" fmla="*/ 3289300 h 4483100"/>
                <a:gd name="connsiteX79" fmla="*/ 2190750 w 4997449"/>
                <a:gd name="connsiteY79" fmla="*/ 3435348 h 4483100"/>
                <a:gd name="connsiteX80" fmla="*/ 2076450 w 4997449"/>
                <a:gd name="connsiteY80" fmla="*/ 3422652 h 4483100"/>
                <a:gd name="connsiteX81" fmla="*/ 2076450 w 4997449"/>
                <a:gd name="connsiteY81" fmla="*/ 3479800 h 4483100"/>
                <a:gd name="connsiteX82" fmla="*/ 1930400 w 4997449"/>
                <a:gd name="connsiteY82" fmla="*/ 3644900 h 4483100"/>
                <a:gd name="connsiteX83" fmla="*/ 1784350 w 4997449"/>
                <a:gd name="connsiteY83" fmla="*/ 3517900 h 4483100"/>
                <a:gd name="connsiteX84" fmla="*/ 1752600 w 4997449"/>
                <a:gd name="connsiteY84" fmla="*/ 3498852 h 4483100"/>
                <a:gd name="connsiteX85" fmla="*/ 1695450 w 4997449"/>
                <a:gd name="connsiteY85" fmla="*/ 3530600 h 4483100"/>
                <a:gd name="connsiteX86" fmla="*/ 1746250 w 4997449"/>
                <a:gd name="connsiteY86" fmla="*/ 3632200 h 4483100"/>
                <a:gd name="connsiteX87" fmla="*/ 1739900 w 4997449"/>
                <a:gd name="connsiteY87" fmla="*/ 3651252 h 4483100"/>
                <a:gd name="connsiteX88" fmla="*/ 1835150 w 4997449"/>
                <a:gd name="connsiteY88" fmla="*/ 3778252 h 4483100"/>
                <a:gd name="connsiteX89" fmla="*/ 1879600 w 4997449"/>
                <a:gd name="connsiteY89" fmla="*/ 3841748 h 4483100"/>
                <a:gd name="connsiteX90" fmla="*/ 1854200 w 4997449"/>
                <a:gd name="connsiteY90" fmla="*/ 3956052 h 4483100"/>
                <a:gd name="connsiteX91" fmla="*/ 1885950 w 4997449"/>
                <a:gd name="connsiteY91" fmla="*/ 4019548 h 4483100"/>
                <a:gd name="connsiteX92" fmla="*/ 1917700 w 4997449"/>
                <a:gd name="connsiteY92" fmla="*/ 4362452 h 4483100"/>
                <a:gd name="connsiteX93" fmla="*/ 1841500 w 4997449"/>
                <a:gd name="connsiteY93" fmla="*/ 4375148 h 4483100"/>
                <a:gd name="connsiteX94" fmla="*/ 1847066 w 4997449"/>
                <a:gd name="connsiteY94" fmla="*/ 4430816 h 4483100"/>
                <a:gd name="connsiteX95" fmla="*/ 1841500 w 4997449"/>
                <a:gd name="connsiteY95" fmla="*/ 4432300 h 4483100"/>
                <a:gd name="connsiteX96" fmla="*/ 1644650 w 4997449"/>
                <a:gd name="connsiteY96" fmla="*/ 4483100 h 4483100"/>
                <a:gd name="connsiteX97" fmla="*/ 1600200 w 4997449"/>
                <a:gd name="connsiteY97" fmla="*/ 4394200 h 4483100"/>
                <a:gd name="connsiteX98" fmla="*/ 1562100 w 4997449"/>
                <a:gd name="connsiteY98" fmla="*/ 4394200 h 4483100"/>
                <a:gd name="connsiteX99" fmla="*/ 1492250 w 4997449"/>
                <a:gd name="connsiteY99" fmla="*/ 4375148 h 4483100"/>
                <a:gd name="connsiteX100" fmla="*/ 1473200 w 4997449"/>
                <a:gd name="connsiteY100" fmla="*/ 4318000 h 4483100"/>
                <a:gd name="connsiteX101" fmla="*/ 1377950 w 4997449"/>
                <a:gd name="connsiteY101" fmla="*/ 4292600 h 4483100"/>
                <a:gd name="connsiteX102" fmla="*/ 1377950 w 4997449"/>
                <a:gd name="connsiteY102" fmla="*/ 4184652 h 4483100"/>
                <a:gd name="connsiteX103" fmla="*/ 1333500 w 4997449"/>
                <a:gd name="connsiteY103" fmla="*/ 4146548 h 4483100"/>
                <a:gd name="connsiteX104" fmla="*/ 1295400 w 4997449"/>
                <a:gd name="connsiteY104" fmla="*/ 4089400 h 4483100"/>
                <a:gd name="connsiteX105" fmla="*/ 1282700 w 4997449"/>
                <a:gd name="connsiteY105" fmla="*/ 3886200 h 4483100"/>
                <a:gd name="connsiteX106" fmla="*/ 1244600 w 4997449"/>
                <a:gd name="connsiteY106" fmla="*/ 3841748 h 4483100"/>
                <a:gd name="connsiteX107" fmla="*/ 1257300 w 4997449"/>
                <a:gd name="connsiteY107" fmla="*/ 3822700 h 4483100"/>
                <a:gd name="connsiteX108" fmla="*/ 1257300 w 4997449"/>
                <a:gd name="connsiteY108" fmla="*/ 3740148 h 4483100"/>
                <a:gd name="connsiteX109" fmla="*/ 1327150 w 4997449"/>
                <a:gd name="connsiteY109" fmla="*/ 3714748 h 4483100"/>
                <a:gd name="connsiteX110" fmla="*/ 1289050 w 4997449"/>
                <a:gd name="connsiteY110" fmla="*/ 3657600 h 4483100"/>
                <a:gd name="connsiteX111" fmla="*/ 1225550 w 4997449"/>
                <a:gd name="connsiteY111" fmla="*/ 3638548 h 4483100"/>
                <a:gd name="connsiteX112" fmla="*/ 1181100 w 4997449"/>
                <a:gd name="connsiteY112" fmla="*/ 3625852 h 4483100"/>
                <a:gd name="connsiteX113" fmla="*/ 1181100 w 4997449"/>
                <a:gd name="connsiteY113" fmla="*/ 3575052 h 4483100"/>
                <a:gd name="connsiteX114" fmla="*/ 1219200 w 4997449"/>
                <a:gd name="connsiteY114" fmla="*/ 3530600 h 4483100"/>
                <a:gd name="connsiteX115" fmla="*/ 1282700 w 4997449"/>
                <a:gd name="connsiteY115" fmla="*/ 3536948 h 4483100"/>
                <a:gd name="connsiteX116" fmla="*/ 1333500 w 4997449"/>
                <a:gd name="connsiteY116" fmla="*/ 3524252 h 4483100"/>
                <a:gd name="connsiteX117" fmla="*/ 1352550 w 4997449"/>
                <a:gd name="connsiteY117" fmla="*/ 3473452 h 4483100"/>
                <a:gd name="connsiteX118" fmla="*/ 1390650 w 4997449"/>
                <a:gd name="connsiteY118" fmla="*/ 3378200 h 4483100"/>
                <a:gd name="connsiteX119" fmla="*/ 1479550 w 4997449"/>
                <a:gd name="connsiteY119" fmla="*/ 3359148 h 4483100"/>
                <a:gd name="connsiteX120" fmla="*/ 1473200 w 4997449"/>
                <a:gd name="connsiteY120" fmla="*/ 3321052 h 4483100"/>
                <a:gd name="connsiteX121" fmla="*/ 1428750 w 4997449"/>
                <a:gd name="connsiteY121" fmla="*/ 3289300 h 4483100"/>
                <a:gd name="connsiteX122" fmla="*/ 1454150 w 4997449"/>
                <a:gd name="connsiteY122" fmla="*/ 3238500 h 4483100"/>
                <a:gd name="connsiteX123" fmla="*/ 1371600 w 4997449"/>
                <a:gd name="connsiteY123" fmla="*/ 3200400 h 4483100"/>
                <a:gd name="connsiteX124" fmla="*/ 1289050 w 4997449"/>
                <a:gd name="connsiteY124" fmla="*/ 3175000 h 4483100"/>
                <a:gd name="connsiteX125" fmla="*/ 1314450 w 4997449"/>
                <a:gd name="connsiteY125" fmla="*/ 3105148 h 4483100"/>
                <a:gd name="connsiteX126" fmla="*/ 1377950 w 4997449"/>
                <a:gd name="connsiteY126" fmla="*/ 3086100 h 4483100"/>
                <a:gd name="connsiteX127" fmla="*/ 1409700 w 4997449"/>
                <a:gd name="connsiteY127" fmla="*/ 3035300 h 4483100"/>
                <a:gd name="connsiteX128" fmla="*/ 1320800 w 4997449"/>
                <a:gd name="connsiteY128" fmla="*/ 2990852 h 4483100"/>
                <a:gd name="connsiteX129" fmla="*/ 1276350 w 4997449"/>
                <a:gd name="connsiteY129" fmla="*/ 2997200 h 4483100"/>
                <a:gd name="connsiteX130" fmla="*/ 1130300 w 4997449"/>
                <a:gd name="connsiteY130" fmla="*/ 2997200 h 4483100"/>
                <a:gd name="connsiteX131" fmla="*/ 1104900 w 4997449"/>
                <a:gd name="connsiteY131" fmla="*/ 3035300 h 4483100"/>
                <a:gd name="connsiteX132" fmla="*/ 1054100 w 4997449"/>
                <a:gd name="connsiteY132" fmla="*/ 3028948 h 4483100"/>
                <a:gd name="connsiteX133" fmla="*/ 996950 w 4997449"/>
                <a:gd name="connsiteY133" fmla="*/ 2978148 h 4483100"/>
                <a:gd name="connsiteX134" fmla="*/ 996950 w 4997449"/>
                <a:gd name="connsiteY134" fmla="*/ 2927348 h 4483100"/>
                <a:gd name="connsiteX135" fmla="*/ 1098550 w 4997449"/>
                <a:gd name="connsiteY135" fmla="*/ 2901948 h 4483100"/>
                <a:gd name="connsiteX136" fmla="*/ 1098550 w 4997449"/>
                <a:gd name="connsiteY136" fmla="*/ 2819400 h 4483100"/>
                <a:gd name="connsiteX137" fmla="*/ 1041400 w 4997449"/>
                <a:gd name="connsiteY137" fmla="*/ 2806700 h 4483100"/>
                <a:gd name="connsiteX138" fmla="*/ 1009650 w 4997449"/>
                <a:gd name="connsiteY138" fmla="*/ 2794000 h 4483100"/>
                <a:gd name="connsiteX139" fmla="*/ 1028700 w 4997449"/>
                <a:gd name="connsiteY139" fmla="*/ 2743200 h 4483100"/>
                <a:gd name="connsiteX140" fmla="*/ 1028700 w 4997449"/>
                <a:gd name="connsiteY140" fmla="*/ 2635252 h 4483100"/>
                <a:gd name="connsiteX141" fmla="*/ 1047750 w 4997449"/>
                <a:gd name="connsiteY141" fmla="*/ 2603500 h 4483100"/>
                <a:gd name="connsiteX142" fmla="*/ 1073150 w 4997449"/>
                <a:gd name="connsiteY142" fmla="*/ 2501900 h 4483100"/>
                <a:gd name="connsiteX143" fmla="*/ 1003300 w 4997449"/>
                <a:gd name="connsiteY143" fmla="*/ 2489200 h 4483100"/>
                <a:gd name="connsiteX144" fmla="*/ 895350 w 4997449"/>
                <a:gd name="connsiteY144" fmla="*/ 2425700 h 4483100"/>
                <a:gd name="connsiteX145" fmla="*/ 755650 w 4997449"/>
                <a:gd name="connsiteY145" fmla="*/ 2457452 h 4483100"/>
                <a:gd name="connsiteX146" fmla="*/ 609600 w 4997449"/>
                <a:gd name="connsiteY146" fmla="*/ 2495548 h 4483100"/>
                <a:gd name="connsiteX147" fmla="*/ 508000 w 4997449"/>
                <a:gd name="connsiteY147" fmla="*/ 2597148 h 4483100"/>
                <a:gd name="connsiteX148" fmla="*/ 412750 w 4997449"/>
                <a:gd name="connsiteY148" fmla="*/ 2660652 h 4483100"/>
                <a:gd name="connsiteX149" fmla="*/ 311150 w 4997449"/>
                <a:gd name="connsiteY149" fmla="*/ 2724148 h 4483100"/>
                <a:gd name="connsiteX150" fmla="*/ 273050 w 4997449"/>
                <a:gd name="connsiteY150" fmla="*/ 2806700 h 4483100"/>
                <a:gd name="connsiteX151" fmla="*/ 152400 w 4997449"/>
                <a:gd name="connsiteY151" fmla="*/ 2800348 h 4483100"/>
                <a:gd name="connsiteX152" fmla="*/ 133350 w 4997449"/>
                <a:gd name="connsiteY152" fmla="*/ 2755900 h 4483100"/>
                <a:gd name="connsiteX153" fmla="*/ 0 w 4997449"/>
                <a:gd name="connsiteY153" fmla="*/ 2781300 h 4483100"/>
                <a:gd name="connsiteX154" fmla="*/ 222250 w 4997449"/>
                <a:gd name="connsiteY154" fmla="*/ 2635252 h 4483100"/>
                <a:gd name="connsiteX155" fmla="*/ 330200 w 4997449"/>
                <a:gd name="connsiteY155" fmla="*/ 2616200 h 4483100"/>
                <a:gd name="connsiteX156" fmla="*/ 349250 w 4997449"/>
                <a:gd name="connsiteY156" fmla="*/ 2540000 h 4483100"/>
                <a:gd name="connsiteX157" fmla="*/ 419100 w 4997449"/>
                <a:gd name="connsiteY157" fmla="*/ 2540000 h 4483100"/>
                <a:gd name="connsiteX158" fmla="*/ 495300 w 4997449"/>
                <a:gd name="connsiteY158" fmla="*/ 2495548 h 4483100"/>
                <a:gd name="connsiteX159" fmla="*/ 806450 w 4997449"/>
                <a:gd name="connsiteY159" fmla="*/ 2336800 h 4483100"/>
                <a:gd name="connsiteX160" fmla="*/ 1104900 w 4997449"/>
                <a:gd name="connsiteY160" fmla="*/ 2152652 h 4483100"/>
                <a:gd name="connsiteX161" fmla="*/ 1301750 w 4997449"/>
                <a:gd name="connsiteY161" fmla="*/ 1885948 h 4483100"/>
                <a:gd name="connsiteX162" fmla="*/ 1644650 w 4997449"/>
                <a:gd name="connsiteY162" fmla="*/ 1739900 h 4483100"/>
                <a:gd name="connsiteX163" fmla="*/ 1847850 w 4997449"/>
                <a:gd name="connsiteY163" fmla="*/ 1606548 h 4483100"/>
                <a:gd name="connsiteX164" fmla="*/ 1924050 w 4997449"/>
                <a:gd name="connsiteY164" fmla="*/ 1447800 h 4483100"/>
                <a:gd name="connsiteX165" fmla="*/ 1968500 w 4997449"/>
                <a:gd name="connsiteY165" fmla="*/ 1377948 h 4483100"/>
                <a:gd name="connsiteX166" fmla="*/ 1930400 w 4997449"/>
                <a:gd name="connsiteY166" fmla="*/ 1168400 h 4483100"/>
                <a:gd name="connsiteX167" fmla="*/ 1974850 w 4997449"/>
                <a:gd name="connsiteY167" fmla="*/ 1054100 h 4483100"/>
                <a:gd name="connsiteX168" fmla="*/ 1955800 w 4997449"/>
                <a:gd name="connsiteY168" fmla="*/ 984252 h 4483100"/>
                <a:gd name="connsiteX169" fmla="*/ 2006600 w 4997449"/>
                <a:gd name="connsiteY169" fmla="*/ 838200 h 4483100"/>
                <a:gd name="connsiteX170" fmla="*/ 2076450 w 4997449"/>
                <a:gd name="connsiteY170" fmla="*/ 850900 h 4483100"/>
                <a:gd name="connsiteX171" fmla="*/ 2127250 w 4997449"/>
                <a:gd name="connsiteY171" fmla="*/ 831852 h 4483100"/>
                <a:gd name="connsiteX172" fmla="*/ 2165350 w 4997449"/>
                <a:gd name="connsiteY172" fmla="*/ 723900 h 4483100"/>
                <a:gd name="connsiteX173" fmla="*/ 2190750 w 4997449"/>
                <a:gd name="connsiteY173" fmla="*/ 488948 h 4483100"/>
                <a:gd name="connsiteX174" fmla="*/ 2336800 w 4997449"/>
                <a:gd name="connsiteY174" fmla="*/ 387348 h 4483100"/>
                <a:gd name="connsiteX175" fmla="*/ 2387600 w 4997449"/>
                <a:gd name="connsiteY175" fmla="*/ 317500 h 4483100"/>
                <a:gd name="connsiteX176" fmla="*/ 2571750 w 4997449"/>
                <a:gd name="connsiteY176" fmla="*/ 273052 h 4483100"/>
                <a:gd name="connsiteX177" fmla="*/ 2609850 w 4997449"/>
                <a:gd name="connsiteY177" fmla="*/ 273052 h 4483100"/>
                <a:gd name="connsiteX178" fmla="*/ 2635250 w 4997449"/>
                <a:gd name="connsiteY178" fmla="*/ 260348 h 4483100"/>
                <a:gd name="connsiteX179" fmla="*/ 2654300 w 4997449"/>
                <a:gd name="connsiteY179" fmla="*/ 139700 h 4483100"/>
                <a:gd name="connsiteX180" fmla="*/ 2641600 w 4997449"/>
                <a:gd name="connsiteY180" fmla="*/ 57148 h 4483100"/>
                <a:gd name="connsiteX181" fmla="*/ 2724150 w 4997449"/>
                <a:gd name="connsiteY181" fmla="*/ 0 h 448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4997449" h="4483100">
                  <a:moveTo>
                    <a:pt x="2724150" y="0"/>
                  </a:moveTo>
                  <a:lnTo>
                    <a:pt x="2813050" y="69852"/>
                  </a:lnTo>
                  <a:lnTo>
                    <a:pt x="2901950" y="228600"/>
                  </a:lnTo>
                  <a:lnTo>
                    <a:pt x="2984500" y="311148"/>
                  </a:lnTo>
                  <a:lnTo>
                    <a:pt x="3067050" y="539748"/>
                  </a:lnTo>
                  <a:lnTo>
                    <a:pt x="3067050" y="590548"/>
                  </a:lnTo>
                  <a:lnTo>
                    <a:pt x="3175000" y="717548"/>
                  </a:lnTo>
                  <a:lnTo>
                    <a:pt x="3238500" y="717548"/>
                  </a:lnTo>
                  <a:lnTo>
                    <a:pt x="3270250" y="742948"/>
                  </a:lnTo>
                  <a:lnTo>
                    <a:pt x="3321050" y="755652"/>
                  </a:lnTo>
                  <a:lnTo>
                    <a:pt x="3587750" y="673100"/>
                  </a:lnTo>
                  <a:lnTo>
                    <a:pt x="3708400" y="590548"/>
                  </a:lnTo>
                  <a:lnTo>
                    <a:pt x="3771900" y="584200"/>
                  </a:lnTo>
                  <a:lnTo>
                    <a:pt x="3886200" y="571500"/>
                  </a:lnTo>
                  <a:lnTo>
                    <a:pt x="4191000" y="539748"/>
                  </a:lnTo>
                  <a:lnTo>
                    <a:pt x="4432300" y="609600"/>
                  </a:lnTo>
                  <a:lnTo>
                    <a:pt x="4540250" y="508000"/>
                  </a:lnTo>
                  <a:lnTo>
                    <a:pt x="4616450" y="412748"/>
                  </a:lnTo>
                  <a:lnTo>
                    <a:pt x="4737100" y="361948"/>
                  </a:lnTo>
                  <a:lnTo>
                    <a:pt x="4743358" y="360072"/>
                  </a:lnTo>
                  <a:lnTo>
                    <a:pt x="4781550" y="387348"/>
                  </a:lnTo>
                  <a:lnTo>
                    <a:pt x="4832350" y="393700"/>
                  </a:lnTo>
                  <a:lnTo>
                    <a:pt x="4845050" y="419100"/>
                  </a:lnTo>
                  <a:lnTo>
                    <a:pt x="4921250" y="393700"/>
                  </a:lnTo>
                  <a:lnTo>
                    <a:pt x="4992086" y="462252"/>
                  </a:lnTo>
                  <a:lnTo>
                    <a:pt x="4946650" y="558800"/>
                  </a:lnTo>
                  <a:lnTo>
                    <a:pt x="4972050" y="647700"/>
                  </a:lnTo>
                  <a:lnTo>
                    <a:pt x="4997450" y="711200"/>
                  </a:lnTo>
                  <a:lnTo>
                    <a:pt x="4972050" y="793748"/>
                  </a:lnTo>
                  <a:lnTo>
                    <a:pt x="4997450" y="838200"/>
                  </a:lnTo>
                  <a:lnTo>
                    <a:pt x="4933950" y="889000"/>
                  </a:lnTo>
                  <a:lnTo>
                    <a:pt x="4914900" y="933452"/>
                  </a:lnTo>
                  <a:cubicBezTo>
                    <a:pt x="4914773" y="934177"/>
                    <a:pt x="4914645" y="934903"/>
                    <a:pt x="4914518" y="935628"/>
                  </a:cubicBezTo>
                  <a:lnTo>
                    <a:pt x="4908550" y="927100"/>
                  </a:lnTo>
                  <a:lnTo>
                    <a:pt x="4832350" y="958852"/>
                  </a:lnTo>
                  <a:lnTo>
                    <a:pt x="4743450" y="939800"/>
                  </a:lnTo>
                  <a:lnTo>
                    <a:pt x="4667250" y="984252"/>
                  </a:lnTo>
                  <a:lnTo>
                    <a:pt x="4552950" y="933452"/>
                  </a:lnTo>
                  <a:lnTo>
                    <a:pt x="4419600" y="1117600"/>
                  </a:lnTo>
                  <a:lnTo>
                    <a:pt x="4222750" y="1104900"/>
                  </a:lnTo>
                  <a:lnTo>
                    <a:pt x="4133850" y="1073148"/>
                  </a:lnTo>
                  <a:lnTo>
                    <a:pt x="4095750" y="1117600"/>
                  </a:lnTo>
                  <a:lnTo>
                    <a:pt x="4000500" y="1092200"/>
                  </a:lnTo>
                  <a:lnTo>
                    <a:pt x="3898900" y="1168400"/>
                  </a:lnTo>
                  <a:lnTo>
                    <a:pt x="3752850" y="1130300"/>
                  </a:lnTo>
                  <a:lnTo>
                    <a:pt x="3663950" y="1263652"/>
                  </a:lnTo>
                  <a:lnTo>
                    <a:pt x="3568700" y="1301748"/>
                  </a:lnTo>
                  <a:lnTo>
                    <a:pt x="3492500" y="1263652"/>
                  </a:lnTo>
                  <a:lnTo>
                    <a:pt x="3390900" y="1416052"/>
                  </a:lnTo>
                  <a:lnTo>
                    <a:pt x="3378200" y="1466852"/>
                  </a:lnTo>
                  <a:lnTo>
                    <a:pt x="3333750" y="1524000"/>
                  </a:lnTo>
                  <a:lnTo>
                    <a:pt x="3333750" y="1593852"/>
                  </a:lnTo>
                  <a:lnTo>
                    <a:pt x="3270250" y="1619252"/>
                  </a:lnTo>
                  <a:lnTo>
                    <a:pt x="3263900" y="1701800"/>
                  </a:lnTo>
                  <a:lnTo>
                    <a:pt x="3219450" y="1765300"/>
                  </a:lnTo>
                  <a:lnTo>
                    <a:pt x="3187700" y="1765300"/>
                  </a:lnTo>
                  <a:lnTo>
                    <a:pt x="3086100" y="1873252"/>
                  </a:lnTo>
                  <a:lnTo>
                    <a:pt x="3117850" y="1930400"/>
                  </a:lnTo>
                  <a:lnTo>
                    <a:pt x="3073400" y="1993900"/>
                  </a:lnTo>
                  <a:lnTo>
                    <a:pt x="3048000" y="2063748"/>
                  </a:lnTo>
                  <a:lnTo>
                    <a:pt x="3079750" y="2120900"/>
                  </a:lnTo>
                  <a:lnTo>
                    <a:pt x="3079750" y="2178052"/>
                  </a:lnTo>
                  <a:lnTo>
                    <a:pt x="2876550" y="2419348"/>
                  </a:lnTo>
                  <a:lnTo>
                    <a:pt x="2736850" y="2470148"/>
                  </a:lnTo>
                  <a:lnTo>
                    <a:pt x="2597150" y="2438400"/>
                  </a:lnTo>
                  <a:lnTo>
                    <a:pt x="2508250" y="2432052"/>
                  </a:lnTo>
                  <a:lnTo>
                    <a:pt x="2432050" y="2413000"/>
                  </a:lnTo>
                  <a:lnTo>
                    <a:pt x="2305050" y="2482852"/>
                  </a:lnTo>
                  <a:lnTo>
                    <a:pt x="2349500" y="2546348"/>
                  </a:lnTo>
                  <a:lnTo>
                    <a:pt x="2387600" y="2717800"/>
                  </a:lnTo>
                  <a:lnTo>
                    <a:pt x="2432050" y="2736852"/>
                  </a:lnTo>
                  <a:lnTo>
                    <a:pt x="2444750" y="2832100"/>
                  </a:lnTo>
                  <a:lnTo>
                    <a:pt x="2527300" y="2857500"/>
                  </a:lnTo>
                  <a:lnTo>
                    <a:pt x="2590800" y="2921000"/>
                  </a:lnTo>
                  <a:lnTo>
                    <a:pt x="2584450" y="3003548"/>
                  </a:lnTo>
                  <a:lnTo>
                    <a:pt x="2400300" y="3111500"/>
                  </a:lnTo>
                  <a:lnTo>
                    <a:pt x="2286000" y="3143252"/>
                  </a:lnTo>
                  <a:lnTo>
                    <a:pt x="2222500" y="3200400"/>
                  </a:lnTo>
                  <a:lnTo>
                    <a:pt x="2209800" y="3289300"/>
                  </a:lnTo>
                  <a:lnTo>
                    <a:pt x="2190750" y="3435348"/>
                  </a:lnTo>
                  <a:lnTo>
                    <a:pt x="2076450" y="3422652"/>
                  </a:lnTo>
                  <a:lnTo>
                    <a:pt x="2076450" y="3479800"/>
                  </a:lnTo>
                  <a:lnTo>
                    <a:pt x="1930400" y="3644900"/>
                  </a:lnTo>
                  <a:lnTo>
                    <a:pt x="1784350" y="3517900"/>
                  </a:lnTo>
                  <a:lnTo>
                    <a:pt x="1752600" y="3498852"/>
                  </a:lnTo>
                  <a:lnTo>
                    <a:pt x="1695450" y="3530600"/>
                  </a:lnTo>
                  <a:lnTo>
                    <a:pt x="1746250" y="3632200"/>
                  </a:lnTo>
                  <a:lnTo>
                    <a:pt x="1739900" y="3651252"/>
                  </a:lnTo>
                  <a:lnTo>
                    <a:pt x="1835150" y="3778252"/>
                  </a:lnTo>
                  <a:lnTo>
                    <a:pt x="1879600" y="3841748"/>
                  </a:lnTo>
                  <a:lnTo>
                    <a:pt x="1854200" y="3956052"/>
                  </a:lnTo>
                  <a:lnTo>
                    <a:pt x="1885950" y="4019548"/>
                  </a:lnTo>
                  <a:lnTo>
                    <a:pt x="1917700" y="4362452"/>
                  </a:lnTo>
                  <a:lnTo>
                    <a:pt x="1841500" y="4375148"/>
                  </a:lnTo>
                  <a:lnTo>
                    <a:pt x="1847066" y="4430816"/>
                  </a:lnTo>
                  <a:lnTo>
                    <a:pt x="1841500" y="4432300"/>
                  </a:lnTo>
                  <a:lnTo>
                    <a:pt x="1644650" y="4483100"/>
                  </a:lnTo>
                  <a:lnTo>
                    <a:pt x="1600200" y="4394200"/>
                  </a:lnTo>
                  <a:lnTo>
                    <a:pt x="1562100" y="4394200"/>
                  </a:lnTo>
                  <a:lnTo>
                    <a:pt x="1492250" y="4375148"/>
                  </a:lnTo>
                  <a:lnTo>
                    <a:pt x="1473200" y="4318000"/>
                  </a:lnTo>
                  <a:lnTo>
                    <a:pt x="1377950" y="4292600"/>
                  </a:lnTo>
                  <a:lnTo>
                    <a:pt x="1377950" y="4184652"/>
                  </a:lnTo>
                  <a:lnTo>
                    <a:pt x="1333500" y="4146548"/>
                  </a:lnTo>
                  <a:lnTo>
                    <a:pt x="1295400" y="4089400"/>
                  </a:lnTo>
                  <a:lnTo>
                    <a:pt x="1282700" y="3886200"/>
                  </a:lnTo>
                  <a:lnTo>
                    <a:pt x="1244600" y="3841748"/>
                  </a:lnTo>
                  <a:lnTo>
                    <a:pt x="1257300" y="3822700"/>
                  </a:lnTo>
                  <a:lnTo>
                    <a:pt x="1257300" y="3740148"/>
                  </a:lnTo>
                  <a:lnTo>
                    <a:pt x="1327150" y="3714748"/>
                  </a:lnTo>
                  <a:lnTo>
                    <a:pt x="1289050" y="3657600"/>
                  </a:lnTo>
                  <a:lnTo>
                    <a:pt x="1225550" y="3638548"/>
                  </a:lnTo>
                  <a:lnTo>
                    <a:pt x="1181100" y="3625852"/>
                  </a:lnTo>
                  <a:lnTo>
                    <a:pt x="1181100" y="3575052"/>
                  </a:lnTo>
                  <a:lnTo>
                    <a:pt x="1219200" y="3530600"/>
                  </a:lnTo>
                  <a:lnTo>
                    <a:pt x="1282700" y="3536948"/>
                  </a:lnTo>
                  <a:lnTo>
                    <a:pt x="1333500" y="3524252"/>
                  </a:lnTo>
                  <a:lnTo>
                    <a:pt x="1352550" y="3473452"/>
                  </a:lnTo>
                  <a:lnTo>
                    <a:pt x="1390650" y="3378200"/>
                  </a:lnTo>
                  <a:lnTo>
                    <a:pt x="1479550" y="3359148"/>
                  </a:lnTo>
                  <a:lnTo>
                    <a:pt x="1473200" y="3321052"/>
                  </a:lnTo>
                  <a:lnTo>
                    <a:pt x="1428750" y="3289300"/>
                  </a:lnTo>
                  <a:lnTo>
                    <a:pt x="1454150" y="3238500"/>
                  </a:lnTo>
                  <a:lnTo>
                    <a:pt x="1371600" y="3200400"/>
                  </a:lnTo>
                  <a:lnTo>
                    <a:pt x="1289050" y="3175000"/>
                  </a:lnTo>
                  <a:lnTo>
                    <a:pt x="1314450" y="3105148"/>
                  </a:lnTo>
                  <a:lnTo>
                    <a:pt x="1377950" y="3086100"/>
                  </a:lnTo>
                  <a:lnTo>
                    <a:pt x="1409700" y="3035300"/>
                  </a:lnTo>
                  <a:lnTo>
                    <a:pt x="1320800" y="2990852"/>
                  </a:lnTo>
                  <a:lnTo>
                    <a:pt x="1276350" y="2997200"/>
                  </a:lnTo>
                  <a:lnTo>
                    <a:pt x="1130300" y="2997200"/>
                  </a:lnTo>
                  <a:lnTo>
                    <a:pt x="1104900" y="3035300"/>
                  </a:lnTo>
                  <a:lnTo>
                    <a:pt x="1054100" y="3028948"/>
                  </a:lnTo>
                  <a:lnTo>
                    <a:pt x="996950" y="2978148"/>
                  </a:lnTo>
                  <a:lnTo>
                    <a:pt x="996950" y="2927348"/>
                  </a:lnTo>
                  <a:lnTo>
                    <a:pt x="1098550" y="2901948"/>
                  </a:lnTo>
                  <a:lnTo>
                    <a:pt x="1098550" y="2819400"/>
                  </a:lnTo>
                  <a:lnTo>
                    <a:pt x="1041400" y="2806700"/>
                  </a:lnTo>
                  <a:lnTo>
                    <a:pt x="1009650" y="2794000"/>
                  </a:lnTo>
                  <a:lnTo>
                    <a:pt x="1028700" y="2743200"/>
                  </a:lnTo>
                  <a:lnTo>
                    <a:pt x="1028700" y="2635252"/>
                  </a:lnTo>
                  <a:lnTo>
                    <a:pt x="1047750" y="2603500"/>
                  </a:lnTo>
                  <a:lnTo>
                    <a:pt x="1073150" y="2501900"/>
                  </a:lnTo>
                  <a:lnTo>
                    <a:pt x="1003300" y="2489200"/>
                  </a:lnTo>
                  <a:lnTo>
                    <a:pt x="895350" y="2425700"/>
                  </a:lnTo>
                  <a:lnTo>
                    <a:pt x="755650" y="2457452"/>
                  </a:lnTo>
                  <a:lnTo>
                    <a:pt x="609600" y="2495548"/>
                  </a:lnTo>
                  <a:lnTo>
                    <a:pt x="508000" y="2597148"/>
                  </a:lnTo>
                  <a:lnTo>
                    <a:pt x="412750" y="2660652"/>
                  </a:lnTo>
                  <a:lnTo>
                    <a:pt x="311150" y="2724148"/>
                  </a:lnTo>
                  <a:lnTo>
                    <a:pt x="273050" y="2806700"/>
                  </a:lnTo>
                  <a:lnTo>
                    <a:pt x="152400" y="2800348"/>
                  </a:lnTo>
                  <a:lnTo>
                    <a:pt x="133350" y="2755900"/>
                  </a:lnTo>
                  <a:lnTo>
                    <a:pt x="0" y="2781300"/>
                  </a:lnTo>
                  <a:lnTo>
                    <a:pt x="222250" y="2635252"/>
                  </a:lnTo>
                  <a:lnTo>
                    <a:pt x="330200" y="2616200"/>
                  </a:lnTo>
                  <a:lnTo>
                    <a:pt x="349250" y="2540000"/>
                  </a:lnTo>
                  <a:lnTo>
                    <a:pt x="419100" y="2540000"/>
                  </a:lnTo>
                  <a:lnTo>
                    <a:pt x="495300" y="2495548"/>
                  </a:lnTo>
                  <a:lnTo>
                    <a:pt x="806450" y="2336800"/>
                  </a:lnTo>
                  <a:lnTo>
                    <a:pt x="1104900" y="2152652"/>
                  </a:lnTo>
                  <a:lnTo>
                    <a:pt x="1301750" y="1885948"/>
                  </a:lnTo>
                  <a:lnTo>
                    <a:pt x="1644650" y="1739900"/>
                  </a:lnTo>
                  <a:lnTo>
                    <a:pt x="1847850" y="1606548"/>
                  </a:lnTo>
                  <a:lnTo>
                    <a:pt x="1924050" y="1447800"/>
                  </a:lnTo>
                  <a:lnTo>
                    <a:pt x="1968500" y="1377948"/>
                  </a:lnTo>
                  <a:lnTo>
                    <a:pt x="1930400" y="1168400"/>
                  </a:lnTo>
                  <a:lnTo>
                    <a:pt x="1974850" y="1054100"/>
                  </a:lnTo>
                  <a:lnTo>
                    <a:pt x="1955800" y="984252"/>
                  </a:lnTo>
                  <a:lnTo>
                    <a:pt x="2006600" y="838200"/>
                  </a:lnTo>
                  <a:lnTo>
                    <a:pt x="2076450" y="850900"/>
                  </a:lnTo>
                  <a:lnTo>
                    <a:pt x="2127250" y="831852"/>
                  </a:lnTo>
                  <a:lnTo>
                    <a:pt x="2165350" y="723900"/>
                  </a:lnTo>
                  <a:lnTo>
                    <a:pt x="2190750" y="488948"/>
                  </a:lnTo>
                  <a:lnTo>
                    <a:pt x="2336800" y="387348"/>
                  </a:lnTo>
                  <a:lnTo>
                    <a:pt x="2387600" y="317500"/>
                  </a:lnTo>
                  <a:lnTo>
                    <a:pt x="2571750" y="273052"/>
                  </a:lnTo>
                  <a:lnTo>
                    <a:pt x="2609850" y="273052"/>
                  </a:lnTo>
                  <a:lnTo>
                    <a:pt x="2635250" y="260348"/>
                  </a:lnTo>
                  <a:lnTo>
                    <a:pt x="2654300" y="139700"/>
                  </a:lnTo>
                  <a:lnTo>
                    <a:pt x="2641600" y="57148"/>
                  </a:lnTo>
                  <a:lnTo>
                    <a:pt x="272415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698" name="グループ化 697">
              <a:extLst>
                <a:ext uri="{FF2B5EF4-FFF2-40B4-BE49-F238E27FC236}">
                  <a16:creationId xmlns:a16="http://schemas.microsoft.com/office/drawing/2014/main" id="{A7AC738F-D6D4-298A-FF16-8F82BC22171A}"/>
                </a:ext>
              </a:extLst>
            </p:cNvPr>
            <p:cNvGrpSpPr/>
            <p:nvPr/>
          </p:nvGrpSpPr>
          <p:grpSpPr>
            <a:xfrm>
              <a:off x="4176408" y="4799648"/>
              <a:ext cx="167420" cy="226400"/>
              <a:chOff x="4965309" y="3938588"/>
              <a:chExt cx="232961" cy="315032"/>
            </a:xfrm>
          </p:grpSpPr>
          <p:sp>
            <p:nvSpPr>
              <p:cNvPr id="699" name="四角形: 角を丸くする 698">
                <a:extLst>
                  <a:ext uri="{FF2B5EF4-FFF2-40B4-BE49-F238E27FC236}">
                    <a16:creationId xmlns:a16="http://schemas.microsoft.com/office/drawing/2014/main" id="{32157023-4970-EBCF-D390-690809C52DB0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四角形: 角を丸くする 699">
                <a:extLst>
                  <a:ext uri="{FF2B5EF4-FFF2-40B4-BE49-F238E27FC236}">
                    <a16:creationId xmlns:a16="http://schemas.microsoft.com/office/drawing/2014/main" id="{F51A70D9-C477-4F5D-CA80-F38DDD187CFE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月 700">
                <a:extLst>
                  <a:ext uri="{FF2B5EF4-FFF2-40B4-BE49-F238E27FC236}">
                    <a16:creationId xmlns:a16="http://schemas.microsoft.com/office/drawing/2014/main" id="{676DF882-9311-2D84-DDED-F506EB545D8A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193EE821-A93D-1CAD-F1E1-363FF79777BC}"/>
                </a:ext>
              </a:extLst>
            </p:cNvPr>
            <p:cNvGrpSpPr/>
            <p:nvPr/>
          </p:nvGrpSpPr>
          <p:grpSpPr>
            <a:xfrm flipH="1">
              <a:off x="4893175" y="4949984"/>
              <a:ext cx="167420" cy="226400"/>
              <a:chOff x="4965309" y="3938588"/>
              <a:chExt cx="232961" cy="315032"/>
            </a:xfrm>
          </p:grpSpPr>
          <p:sp>
            <p:nvSpPr>
              <p:cNvPr id="703" name="四角形: 角を丸くする 702">
                <a:extLst>
                  <a:ext uri="{FF2B5EF4-FFF2-40B4-BE49-F238E27FC236}">
                    <a16:creationId xmlns:a16="http://schemas.microsoft.com/office/drawing/2014/main" id="{A36BE5B3-A776-206B-0A2C-FE148B4A131D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四角形: 角を丸くする 703">
                <a:extLst>
                  <a:ext uri="{FF2B5EF4-FFF2-40B4-BE49-F238E27FC236}">
                    <a16:creationId xmlns:a16="http://schemas.microsoft.com/office/drawing/2014/main" id="{4A861F2D-99B3-FA66-4B99-306D87B8B874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月 704">
                <a:extLst>
                  <a:ext uri="{FF2B5EF4-FFF2-40B4-BE49-F238E27FC236}">
                    <a16:creationId xmlns:a16="http://schemas.microsoft.com/office/drawing/2014/main" id="{9A9F61AF-FCC1-43FB-9F19-E9195F8FDBAD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706" name="グループ化 705">
              <a:extLst>
                <a:ext uri="{FF2B5EF4-FFF2-40B4-BE49-F238E27FC236}">
                  <a16:creationId xmlns:a16="http://schemas.microsoft.com/office/drawing/2014/main" id="{CC7E4143-2960-42F9-1009-5F4CA6162C6A}"/>
                </a:ext>
              </a:extLst>
            </p:cNvPr>
            <p:cNvGrpSpPr/>
            <p:nvPr/>
          </p:nvGrpSpPr>
          <p:grpSpPr>
            <a:xfrm flipH="1">
              <a:off x="5712325" y="4921409"/>
              <a:ext cx="167420" cy="226400"/>
              <a:chOff x="4965309" y="3938588"/>
              <a:chExt cx="232961" cy="315032"/>
            </a:xfrm>
          </p:grpSpPr>
          <p:sp>
            <p:nvSpPr>
              <p:cNvPr id="707" name="四角形: 角を丸くする 706">
                <a:extLst>
                  <a:ext uri="{FF2B5EF4-FFF2-40B4-BE49-F238E27FC236}">
                    <a16:creationId xmlns:a16="http://schemas.microsoft.com/office/drawing/2014/main" id="{671D1BCC-0DE2-13AF-9620-641684A12ADF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四角形: 角を丸くする 707">
                <a:extLst>
                  <a:ext uri="{FF2B5EF4-FFF2-40B4-BE49-F238E27FC236}">
                    <a16:creationId xmlns:a16="http://schemas.microsoft.com/office/drawing/2014/main" id="{857D83D4-DBE5-7539-61A0-E011A59207EF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月 708">
                <a:extLst>
                  <a:ext uri="{FF2B5EF4-FFF2-40B4-BE49-F238E27FC236}">
                    <a16:creationId xmlns:a16="http://schemas.microsoft.com/office/drawing/2014/main" id="{1C394102-DA77-ADCE-916A-F2C5C7F89E33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786" name="グループ化 785">
            <a:extLst>
              <a:ext uri="{FF2B5EF4-FFF2-40B4-BE49-F238E27FC236}">
                <a16:creationId xmlns:a16="http://schemas.microsoft.com/office/drawing/2014/main" id="{0BC81FFB-0921-22E9-4565-1A0AC279D8DF}"/>
              </a:ext>
            </a:extLst>
          </p:cNvPr>
          <p:cNvGrpSpPr/>
          <p:nvPr/>
        </p:nvGrpSpPr>
        <p:grpSpPr>
          <a:xfrm>
            <a:off x="732929" y="4307115"/>
            <a:ext cx="2552325" cy="1637854"/>
            <a:chOff x="732929" y="4307115"/>
            <a:chExt cx="2552325" cy="1637854"/>
          </a:xfrm>
        </p:grpSpPr>
        <p:grpSp>
          <p:nvGrpSpPr>
            <p:cNvPr id="710" name="グループ化 709">
              <a:extLst>
                <a:ext uri="{FF2B5EF4-FFF2-40B4-BE49-F238E27FC236}">
                  <a16:creationId xmlns:a16="http://schemas.microsoft.com/office/drawing/2014/main" id="{2DDB7AE6-719C-6693-C9A8-170526EE5FEF}"/>
                </a:ext>
              </a:extLst>
            </p:cNvPr>
            <p:cNvGrpSpPr/>
            <p:nvPr/>
          </p:nvGrpSpPr>
          <p:grpSpPr>
            <a:xfrm>
              <a:off x="732929" y="5295846"/>
              <a:ext cx="2552325" cy="649123"/>
              <a:chOff x="5005709" y="4228759"/>
              <a:chExt cx="2552325" cy="649123"/>
            </a:xfrm>
          </p:grpSpPr>
          <p:sp>
            <p:nvSpPr>
              <p:cNvPr id="711" name="台形 710">
                <a:extLst>
                  <a:ext uri="{FF2B5EF4-FFF2-40B4-BE49-F238E27FC236}">
                    <a16:creationId xmlns:a16="http://schemas.microsoft.com/office/drawing/2014/main" id="{3A4048EF-50F6-0470-A87D-AE4C488C5421}"/>
                  </a:ext>
                </a:extLst>
              </p:cNvPr>
              <p:cNvSpPr/>
              <p:nvPr/>
            </p:nvSpPr>
            <p:spPr>
              <a:xfrm rot="8100000" flipH="1">
                <a:off x="7359382" y="433928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2" name="グループ化 711">
                <a:extLst>
                  <a:ext uri="{FF2B5EF4-FFF2-40B4-BE49-F238E27FC236}">
                    <a16:creationId xmlns:a16="http://schemas.microsoft.com/office/drawing/2014/main" id="{46E55BDC-9F4B-E8B2-D94F-D454102C665C}"/>
                  </a:ext>
                </a:extLst>
              </p:cNvPr>
              <p:cNvGrpSpPr/>
              <p:nvPr/>
            </p:nvGrpSpPr>
            <p:grpSpPr>
              <a:xfrm>
                <a:off x="6909593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776" name="台形 775">
                  <a:extLst>
                    <a:ext uri="{FF2B5EF4-FFF2-40B4-BE49-F238E27FC236}">
                      <a16:creationId xmlns:a16="http://schemas.microsoft.com/office/drawing/2014/main" id="{B67A4FCA-E14A-E341-BC5A-191E7461DCC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台形 776">
                  <a:extLst>
                    <a:ext uri="{FF2B5EF4-FFF2-40B4-BE49-F238E27FC236}">
                      <a16:creationId xmlns:a16="http://schemas.microsoft.com/office/drawing/2014/main" id="{6B9BCB76-5FEC-FB6E-1707-0A321D33E98D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496897BC-A9C7-4E49-241F-1CE6B5B587C0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3" name="グループ化 712">
                <a:extLst>
                  <a:ext uri="{FF2B5EF4-FFF2-40B4-BE49-F238E27FC236}">
                    <a16:creationId xmlns:a16="http://schemas.microsoft.com/office/drawing/2014/main" id="{9AC2BF79-ECF4-8E5A-1AC3-9A6082DA061B}"/>
                  </a:ext>
                </a:extLst>
              </p:cNvPr>
              <p:cNvGrpSpPr/>
              <p:nvPr/>
            </p:nvGrpSpPr>
            <p:grpSpPr>
              <a:xfrm>
                <a:off x="7092950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773" name="台形 772">
                  <a:extLst>
                    <a:ext uri="{FF2B5EF4-FFF2-40B4-BE49-F238E27FC236}">
                      <a16:creationId xmlns:a16="http://schemas.microsoft.com/office/drawing/2014/main" id="{775EC079-14C3-B776-1BA4-7388AE1067C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台形 773">
                  <a:extLst>
                    <a:ext uri="{FF2B5EF4-FFF2-40B4-BE49-F238E27FC236}">
                      <a16:creationId xmlns:a16="http://schemas.microsoft.com/office/drawing/2014/main" id="{F9BBECBE-B1EB-BA9D-9B0E-44992CCF6C3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3D74EBEA-4B3B-568D-745B-40FE9CA5517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D2A1DB73-DA8E-848E-D93D-E8737BC4C1AB}"/>
                  </a:ext>
                </a:extLst>
              </p:cNvPr>
              <p:cNvSpPr/>
              <p:nvPr/>
            </p:nvSpPr>
            <p:spPr>
              <a:xfrm rot="10800000">
                <a:off x="6880224" y="453180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台形 714">
                <a:extLst>
                  <a:ext uri="{FF2B5EF4-FFF2-40B4-BE49-F238E27FC236}">
                    <a16:creationId xmlns:a16="http://schemas.microsoft.com/office/drawing/2014/main" id="{6B8041DE-BA8A-9938-C2D8-95BE3DC81250}"/>
                  </a:ext>
                </a:extLst>
              </p:cNvPr>
              <p:cNvSpPr/>
              <p:nvPr/>
            </p:nvSpPr>
            <p:spPr>
              <a:xfrm rot="13500000">
                <a:off x="6758777" y="433928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348579DB-A21A-37D4-D75B-5043A71DE75D}"/>
                  </a:ext>
                </a:extLst>
              </p:cNvPr>
              <p:cNvSpPr/>
              <p:nvPr/>
            </p:nvSpPr>
            <p:spPr>
              <a:xfrm>
                <a:off x="6761627" y="422875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正方形/長方形 716">
                <a:extLst>
                  <a:ext uri="{FF2B5EF4-FFF2-40B4-BE49-F238E27FC236}">
                    <a16:creationId xmlns:a16="http://schemas.microsoft.com/office/drawing/2014/main" id="{E1C0365A-FAA1-BC5E-C7DD-80B4F6BA9B6B}"/>
                  </a:ext>
                </a:extLst>
              </p:cNvPr>
              <p:cNvSpPr/>
              <p:nvPr/>
            </p:nvSpPr>
            <p:spPr>
              <a:xfrm>
                <a:off x="6920706" y="434845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テキスト ボックス 717">
                <a:extLst>
                  <a:ext uri="{FF2B5EF4-FFF2-40B4-BE49-F238E27FC236}">
                    <a16:creationId xmlns:a16="http://schemas.microsoft.com/office/drawing/2014/main" id="{D7777148-7A1D-1836-94BD-9D4E4FEA7D94}"/>
                  </a:ext>
                </a:extLst>
              </p:cNvPr>
              <p:cNvSpPr txBox="1"/>
              <p:nvPr/>
            </p:nvSpPr>
            <p:spPr>
              <a:xfrm>
                <a:off x="6942999" y="437226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徳　島</a:t>
                </a:r>
              </a:p>
            </p:txBody>
          </p:sp>
          <p:grpSp>
            <p:nvGrpSpPr>
              <p:cNvPr id="719" name="グループ化 718">
                <a:extLst>
                  <a:ext uri="{FF2B5EF4-FFF2-40B4-BE49-F238E27FC236}">
                    <a16:creationId xmlns:a16="http://schemas.microsoft.com/office/drawing/2014/main" id="{387FDA21-AED4-0B54-2BCB-C3EA6096F2E8}"/>
                  </a:ext>
                </a:extLst>
              </p:cNvPr>
              <p:cNvGrpSpPr/>
              <p:nvPr/>
            </p:nvGrpSpPr>
            <p:grpSpPr>
              <a:xfrm>
                <a:off x="5883859" y="4228759"/>
                <a:ext cx="732515" cy="649123"/>
                <a:chOff x="5445709" y="4203669"/>
                <a:chExt cx="732515" cy="649123"/>
              </a:xfrm>
            </p:grpSpPr>
            <p:sp>
              <p:nvSpPr>
                <p:cNvPr id="759" name="台形 758">
                  <a:extLst>
                    <a:ext uri="{FF2B5EF4-FFF2-40B4-BE49-F238E27FC236}">
                      <a16:creationId xmlns:a16="http://schemas.microsoft.com/office/drawing/2014/main" id="{CA927F81-33EC-04D2-0945-57A20AD71775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0" name="グループ化 759">
                  <a:extLst>
                    <a:ext uri="{FF2B5EF4-FFF2-40B4-BE49-F238E27FC236}">
                      <a16:creationId xmlns:a16="http://schemas.microsoft.com/office/drawing/2014/main" id="{A3A07DA5-6CEF-D335-B3C8-57B3BD362675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70" name="台形 769">
                    <a:extLst>
                      <a:ext uri="{FF2B5EF4-FFF2-40B4-BE49-F238E27FC236}">
                        <a16:creationId xmlns:a16="http://schemas.microsoft.com/office/drawing/2014/main" id="{181C1B7D-78B6-07AC-5418-1CEA44A4F83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1" name="台形 770">
                    <a:extLst>
                      <a:ext uri="{FF2B5EF4-FFF2-40B4-BE49-F238E27FC236}">
                        <a16:creationId xmlns:a16="http://schemas.microsoft.com/office/drawing/2014/main" id="{11DB5B0E-0EB6-D021-9293-875EA362F92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2" name="フリーフォーム: 図形 771">
                    <a:extLst>
                      <a:ext uri="{FF2B5EF4-FFF2-40B4-BE49-F238E27FC236}">
                        <a16:creationId xmlns:a16="http://schemas.microsoft.com/office/drawing/2014/main" id="{C0706196-2072-CC0E-AB31-75F008DEEDF7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61" name="グループ化 760">
                  <a:extLst>
                    <a:ext uri="{FF2B5EF4-FFF2-40B4-BE49-F238E27FC236}">
                      <a16:creationId xmlns:a16="http://schemas.microsoft.com/office/drawing/2014/main" id="{EDEE4DE8-59B9-DC8E-2EE1-D74C6558D1F8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67" name="台形 766">
                    <a:extLst>
                      <a:ext uri="{FF2B5EF4-FFF2-40B4-BE49-F238E27FC236}">
                        <a16:creationId xmlns:a16="http://schemas.microsoft.com/office/drawing/2014/main" id="{D76E19CD-ECE6-CAFF-2BD5-D80626D3A80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8" name="台形 767">
                    <a:extLst>
                      <a:ext uri="{FF2B5EF4-FFF2-40B4-BE49-F238E27FC236}">
                        <a16:creationId xmlns:a16="http://schemas.microsoft.com/office/drawing/2014/main" id="{4026D218-A3D2-5E08-FE79-D86EC5CF6DF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69" name="フリーフォーム: 図形 768">
                    <a:extLst>
                      <a:ext uri="{FF2B5EF4-FFF2-40B4-BE49-F238E27FC236}">
                        <a16:creationId xmlns:a16="http://schemas.microsoft.com/office/drawing/2014/main" id="{A490408F-81B0-9F8A-272B-CCA3E7C47EE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394986D5-EA93-17D4-AD03-4FC3C080E50E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台形 762">
                  <a:extLst>
                    <a:ext uri="{FF2B5EF4-FFF2-40B4-BE49-F238E27FC236}">
                      <a16:creationId xmlns:a16="http://schemas.microsoft.com/office/drawing/2014/main" id="{91853EE2-FAD8-4471-14AC-F24ABB6E6DC4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6F829F9C-F792-6392-ACE0-3207DB8E28D9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正方形/長方形 764">
                  <a:extLst>
                    <a:ext uri="{FF2B5EF4-FFF2-40B4-BE49-F238E27FC236}">
                      <a16:creationId xmlns:a16="http://schemas.microsoft.com/office/drawing/2014/main" id="{05882C05-C58F-A98B-E5F3-4FA8C8D920F6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6" name="テキスト ボックス 765">
                  <a:extLst>
                    <a:ext uri="{FF2B5EF4-FFF2-40B4-BE49-F238E27FC236}">
                      <a16:creationId xmlns:a16="http://schemas.microsoft.com/office/drawing/2014/main" id="{B769D7BE-1F1D-E935-4830-5F266F99C46C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香　川</a:t>
                  </a:r>
                </a:p>
              </p:txBody>
            </p:sp>
          </p:grpSp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DFE6A4D9-F1F9-CE56-23A2-2D4654DC5B52}"/>
                  </a:ext>
                </a:extLst>
              </p:cNvPr>
              <p:cNvGrpSpPr/>
              <p:nvPr/>
            </p:nvGrpSpPr>
            <p:grpSpPr>
              <a:xfrm>
                <a:off x="5005709" y="4228759"/>
                <a:ext cx="820090" cy="649123"/>
                <a:chOff x="5358134" y="4203669"/>
                <a:chExt cx="820090" cy="649123"/>
              </a:xfrm>
            </p:grpSpPr>
            <p:sp>
              <p:nvSpPr>
                <p:cNvPr id="742" name="台形 741">
                  <a:extLst>
                    <a:ext uri="{FF2B5EF4-FFF2-40B4-BE49-F238E27FC236}">
                      <a16:creationId xmlns:a16="http://schemas.microsoft.com/office/drawing/2014/main" id="{1EA9FF96-CB68-3C98-9218-006426C2781C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43" name="グループ化 742">
                  <a:extLst>
                    <a:ext uri="{FF2B5EF4-FFF2-40B4-BE49-F238E27FC236}">
                      <a16:creationId xmlns:a16="http://schemas.microsoft.com/office/drawing/2014/main" id="{E83F3B56-904F-886F-B2DC-6C24AA4CC349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56" name="台形 755">
                    <a:extLst>
                      <a:ext uri="{FF2B5EF4-FFF2-40B4-BE49-F238E27FC236}">
                        <a16:creationId xmlns:a16="http://schemas.microsoft.com/office/drawing/2014/main" id="{0CAAD561-F44A-8F26-53E2-F9170C199B6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7" name="台形 756">
                    <a:extLst>
                      <a:ext uri="{FF2B5EF4-FFF2-40B4-BE49-F238E27FC236}">
                        <a16:creationId xmlns:a16="http://schemas.microsoft.com/office/drawing/2014/main" id="{62C70E17-DECD-D255-2072-0E380277361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8" name="フリーフォーム: 図形 757">
                    <a:extLst>
                      <a:ext uri="{FF2B5EF4-FFF2-40B4-BE49-F238E27FC236}">
                        <a16:creationId xmlns:a16="http://schemas.microsoft.com/office/drawing/2014/main" id="{774385B6-283D-FC57-C5DA-DABD53600767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4" name="グループ化 743">
                  <a:extLst>
                    <a:ext uri="{FF2B5EF4-FFF2-40B4-BE49-F238E27FC236}">
                      <a16:creationId xmlns:a16="http://schemas.microsoft.com/office/drawing/2014/main" id="{C05242E6-3F24-FC6D-590A-28A13179BDA6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53" name="台形 752">
                    <a:extLst>
                      <a:ext uri="{FF2B5EF4-FFF2-40B4-BE49-F238E27FC236}">
                        <a16:creationId xmlns:a16="http://schemas.microsoft.com/office/drawing/2014/main" id="{FF7B79B8-3EF9-8102-E3EF-E5E0818DFFC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4" name="台形 753">
                    <a:extLst>
                      <a:ext uri="{FF2B5EF4-FFF2-40B4-BE49-F238E27FC236}">
                        <a16:creationId xmlns:a16="http://schemas.microsoft.com/office/drawing/2014/main" id="{05DA39D5-3FC4-5ED9-EC43-51A03DA612D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55" name="フリーフォーム: 図形 754">
                    <a:extLst>
                      <a:ext uri="{FF2B5EF4-FFF2-40B4-BE49-F238E27FC236}">
                        <a16:creationId xmlns:a16="http://schemas.microsoft.com/office/drawing/2014/main" id="{13DB86B9-61B5-FD00-0FC3-C4DC8C2C6472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5" name="フリーフォーム: 図形 744">
                  <a:extLst>
                    <a:ext uri="{FF2B5EF4-FFF2-40B4-BE49-F238E27FC236}">
                      <a16:creationId xmlns:a16="http://schemas.microsoft.com/office/drawing/2014/main" id="{7FF5C91F-FDDD-A6A9-3A16-EAA4BAA9D4CB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台形 745">
                  <a:extLst>
                    <a:ext uri="{FF2B5EF4-FFF2-40B4-BE49-F238E27FC236}">
                      <a16:creationId xmlns:a16="http://schemas.microsoft.com/office/drawing/2014/main" id="{4FD7773E-A55E-540B-77FF-C688CBF2F4B0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B5C9F588-C76A-2F5A-D4CF-E6F6C5931D86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48" name="グループ化 747">
                  <a:extLst>
                    <a:ext uri="{FF2B5EF4-FFF2-40B4-BE49-F238E27FC236}">
                      <a16:creationId xmlns:a16="http://schemas.microsoft.com/office/drawing/2014/main" id="{BBC61475-2F74-E0A9-DDEA-E36E7FB9B24A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751" name="四角形: 上の 2 つの角を丸める 750">
                    <a:extLst>
                      <a:ext uri="{FF2B5EF4-FFF2-40B4-BE49-F238E27FC236}">
                        <a16:creationId xmlns:a16="http://schemas.microsoft.com/office/drawing/2014/main" id="{7FBE46AD-0E22-4378-F934-B48FD357F19A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2" name="フリーフォーム: 図形 751">
                    <a:extLst>
                      <a:ext uri="{FF2B5EF4-FFF2-40B4-BE49-F238E27FC236}">
                        <a16:creationId xmlns:a16="http://schemas.microsoft.com/office/drawing/2014/main" id="{B6566F65-C509-17C8-88B3-3170151B782B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9" name="正方形/長方形 748">
                  <a:extLst>
                    <a:ext uri="{FF2B5EF4-FFF2-40B4-BE49-F238E27FC236}">
                      <a16:creationId xmlns:a16="http://schemas.microsoft.com/office/drawing/2014/main" id="{FC459C6F-DC52-57C2-E81A-A8F09BE4FD03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テキスト ボックス 749">
                  <a:extLst>
                    <a:ext uri="{FF2B5EF4-FFF2-40B4-BE49-F238E27FC236}">
                      <a16:creationId xmlns:a16="http://schemas.microsoft.com/office/drawing/2014/main" id="{47E6A35C-124E-A7E7-ACEA-12B31168E234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愛　媛</a:t>
                  </a:r>
                </a:p>
              </p:txBody>
            </p:sp>
          </p:grpSp>
          <p:grpSp>
            <p:nvGrpSpPr>
              <p:cNvPr id="721" name="グループ化 720">
                <a:extLst>
                  <a:ext uri="{FF2B5EF4-FFF2-40B4-BE49-F238E27FC236}">
                    <a16:creationId xmlns:a16="http://schemas.microsoft.com/office/drawing/2014/main" id="{3651E8C5-9127-09F6-CD90-0E3F58030FF5}"/>
                  </a:ext>
                </a:extLst>
              </p:cNvPr>
              <p:cNvGrpSpPr/>
              <p:nvPr/>
            </p:nvGrpSpPr>
            <p:grpSpPr>
              <a:xfrm>
                <a:off x="578799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34" name="四角形: 上の 2 つの角を丸める 733">
                  <a:extLst>
                    <a:ext uri="{FF2B5EF4-FFF2-40B4-BE49-F238E27FC236}">
                      <a16:creationId xmlns:a16="http://schemas.microsoft.com/office/drawing/2014/main" id="{271FA7D1-3BE9-EB6B-211F-E50E9BE85F53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EF3CACD8-7744-E09D-A9AA-69DC02E3F61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四角形: 上の 2 つの角を丸める 735">
                  <a:extLst>
                    <a:ext uri="{FF2B5EF4-FFF2-40B4-BE49-F238E27FC236}">
                      <a16:creationId xmlns:a16="http://schemas.microsoft.com/office/drawing/2014/main" id="{5AA14595-D209-88C7-AB55-C861931B8E85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37" name="四角形: 上の 2 つの角を丸める 736">
                  <a:extLst>
                    <a:ext uri="{FF2B5EF4-FFF2-40B4-BE49-F238E27FC236}">
                      <a16:creationId xmlns:a16="http://schemas.microsoft.com/office/drawing/2014/main" id="{F9C832E7-296C-38EB-1053-0AAF641A1FCB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四角形: 上の 2 つの角を丸める 737">
                  <a:extLst>
                    <a:ext uri="{FF2B5EF4-FFF2-40B4-BE49-F238E27FC236}">
                      <a16:creationId xmlns:a16="http://schemas.microsoft.com/office/drawing/2014/main" id="{0D749EB1-EDF5-0525-33EB-61020449D4DD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四角形: 上の 2 つの角を丸める 738">
                  <a:extLst>
                    <a:ext uri="{FF2B5EF4-FFF2-40B4-BE49-F238E27FC236}">
                      <a16:creationId xmlns:a16="http://schemas.microsoft.com/office/drawing/2014/main" id="{59BCF31F-925B-DDB8-418F-F26DDB82E821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四角形: 上の 2 つの角を丸める 739">
                  <a:extLst>
                    <a:ext uri="{FF2B5EF4-FFF2-40B4-BE49-F238E27FC236}">
                      <a16:creationId xmlns:a16="http://schemas.microsoft.com/office/drawing/2014/main" id="{1FF8AFC9-0D77-07AB-2800-A40F40F61675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四角形: 上の 2 つの角を丸める 740">
                  <a:extLst>
                    <a:ext uri="{FF2B5EF4-FFF2-40B4-BE49-F238E27FC236}">
                      <a16:creationId xmlns:a16="http://schemas.microsoft.com/office/drawing/2014/main" id="{8B354371-034B-614A-BD4B-C0DFFAE792E0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2" name="グループ化 721">
                <a:extLst>
                  <a:ext uri="{FF2B5EF4-FFF2-40B4-BE49-F238E27FC236}">
                    <a16:creationId xmlns:a16="http://schemas.microsoft.com/office/drawing/2014/main" id="{B800EE95-3726-924A-69FF-F58A4DA64CA6}"/>
                  </a:ext>
                </a:extLst>
              </p:cNvPr>
              <p:cNvGrpSpPr/>
              <p:nvPr/>
            </p:nvGrpSpPr>
            <p:grpSpPr>
              <a:xfrm>
                <a:off x="658174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26" name="四角形: 上の 2 つの角を丸める 725">
                  <a:extLst>
                    <a:ext uri="{FF2B5EF4-FFF2-40B4-BE49-F238E27FC236}">
                      <a16:creationId xmlns:a16="http://schemas.microsoft.com/office/drawing/2014/main" id="{36FEAB09-6D7A-D0AC-5B70-5E606A7C260A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F76AE227-12C1-E599-3645-D591C391DBE5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四角形: 上の 2 つの角を丸める 727">
                  <a:extLst>
                    <a:ext uri="{FF2B5EF4-FFF2-40B4-BE49-F238E27FC236}">
                      <a16:creationId xmlns:a16="http://schemas.microsoft.com/office/drawing/2014/main" id="{4A559DEF-3AFB-D81F-DBBC-255CB50BD63F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29" name="四角形: 上の 2 つの角を丸める 728">
                  <a:extLst>
                    <a:ext uri="{FF2B5EF4-FFF2-40B4-BE49-F238E27FC236}">
                      <a16:creationId xmlns:a16="http://schemas.microsoft.com/office/drawing/2014/main" id="{190113C1-4D4C-19D5-E42A-BE8B9F2DDB09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四角形: 上の 2 つの角を丸める 729">
                  <a:extLst>
                    <a:ext uri="{FF2B5EF4-FFF2-40B4-BE49-F238E27FC236}">
                      <a16:creationId xmlns:a16="http://schemas.microsoft.com/office/drawing/2014/main" id="{845F1CD6-DB97-D676-FFE9-A389A753D481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四角形: 上の 2 つの角を丸める 730">
                  <a:extLst>
                    <a:ext uri="{FF2B5EF4-FFF2-40B4-BE49-F238E27FC236}">
                      <a16:creationId xmlns:a16="http://schemas.microsoft.com/office/drawing/2014/main" id="{3BED4C8F-85AC-CBA6-AB26-48E886BD5B68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四角形: 上の 2 つの角を丸める 731">
                  <a:extLst>
                    <a:ext uri="{FF2B5EF4-FFF2-40B4-BE49-F238E27FC236}">
                      <a16:creationId xmlns:a16="http://schemas.microsoft.com/office/drawing/2014/main" id="{77C9211F-4E83-981B-F43F-A77F86CDEB83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3" name="四角形: 上の 2 つの角を丸める 732">
                  <a:extLst>
                    <a:ext uri="{FF2B5EF4-FFF2-40B4-BE49-F238E27FC236}">
                      <a16:creationId xmlns:a16="http://schemas.microsoft.com/office/drawing/2014/main" id="{4BF954F0-3B7A-B79D-D220-6313ABBC78F6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3" name="グループ化 722">
                <a:extLst>
                  <a:ext uri="{FF2B5EF4-FFF2-40B4-BE49-F238E27FC236}">
                    <a16:creationId xmlns:a16="http://schemas.microsoft.com/office/drawing/2014/main" id="{FC6AAFFF-D2E1-1A81-C71D-DA6F5B82179D}"/>
                  </a:ext>
                </a:extLst>
              </p:cNvPr>
              <p:cNvGrpSpPr/>
              <p:nvPr/>
            </p:nvGrpSpPr>
            <p:grpSpPr>
              <a:xfrm>
                <a:off x="7361906" y="4452208"/>
                <a:ext cx="196128" cy="185649"/>
                <a:chOff x="8095331" y="5472437"/>
                <a:chExt cx="196128" cy="185649"/>
              </a:xfrm>
            </p:grpSpPr>
            <p:sp>
              <p:nvSpPr>
                <p:cNvPr id="724" name="四角形: 上の 2 つの角を丸める 723">
                  <a:extLst>
                    <a:ext uri="{FF2B5EF4-FFF2-40B4-BE49-F238E27FC236}">
                      <a16:creationId xmlns:a16="http://schemas.microsoft.com/office/drawing/2014/main" id="{B4528A2E-7CB8-F515-3468-5268AB008102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54F2BDE4-9D52-E404-218B-DDF51A8DA04E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79" name="フリーフォーム: 図形 778">
              <a:extLst>
                <a:ext uri="{FF2B5EF4-FFF2-40B4-BE49-F238E27FC236}">
                  <a16:creationId xmlns:a16="http://schemas.microsoft.com/office/drawing/2014/main" id="{C61620F5-C6A2-730B-C1FE-99C903C7BB75}"/>
                </a:ext>
              </a:extLst>
            </p:cNvPr>
            <p:cNvSpPr/>
            <p:nvPr/>
          </p:nvSpPr>
          <p:spPr>
            <a:xfrm>
              <a:off x="2347474" y="4733925"/>
              <a:ext cx="798128" cy="621722"/>
            </a:xfrm>
            <a:custGeom>
              <a:avLst/>
              <a:gdLst>
                <a:gd name="connsiteX0" fmla="*/ 2832482 w 3276982"/>
                <a:gd name="connsiteY0" fmla="*/ 0 h 2552700"/>
                <a:gd name="connsiteX1" fmla="*/ 2845182 w 3276982"/>
                <a:gd name="connsiteY1" fmla="*/ 50800 h 2552700"/>
                <a:gd name="connsiteX2" fmla="*/ 2832482 w 3276982"/>
                <a:gd name="connsiteY2" fmla="*/ 120652 h 2552700"/>
                <a:gd name="connsiteX3" fmla="*/ 2826132 w 3276982"/>
                <a:gd name="connsiteY3" fmla="*/ 158748 h 2552700"/>
                <a:gd name="connsiteX4" fmla="*/ 2857882 w 3276982"/>
                <a:gd name="connsiteY4" fmla="*/ 209548 h 2552700"/>
                <a:gd name="connsiteX5" fmla="*/ 2953132 w 3276982"/>
                <a:gd name="connsiteY5" fmla="*/ 241300 h 2552700"/>
                <a:gd name="connsiteX6" fmla="*/ 2953132 w 3276982"/>
                <a:gd name="connsiteY6" fmla="*/ 323852 h 2552700"/>
                <a:gd name="connsiteX7" fmla="*/ 2915032 w 3276982"/>
                <a:gd name="connsiteY7" fmla="*/ 361948 h 2552700"/>
                <a:gd name="connsiteX8" fmla="*/ 2921382 w 3276982"/>
                <a:gd name="connsiteY8" fmla="*/ 393700 h 2552700"/>
                <a:gd name="connsiteX9" fmla="*/ 2864232 w 3276982"/>
                <a:gd name="connsiteY9" fmla="*/ 482600 h 2552700"/>
                <a:gd name="connsiteX10" fmla="*/ 2826132 w 3276982"/>
                <a:gd name="connsiteY10" fmla="*/ 736600 h 2552700"/>
                <a:gd name="connsiteX11" fmla="*/ 2832482 w 3276982"/>
                <a:gd name="connsiteY11" fmla="*/ 838200 h 2552700"/>
                <a:gd name="connsiteX12" fmla="*/ 2832482 w 3276982"/>
                <a:gd name="connsiteY12" fmla="*/ 882652 h 2552700"/>
                <a:gd name="connsiteX13" fmla="*/ 2883282 w 3276982"/>
                <a:gd name="connsiteY13" fmla="*/ 914400 h 2552700"/>
                <a:gd name="connsiteX14" fmla="*/ 2927732 w 3276982"/>
                <a:gd name="connsiteY14" fmla="*/ 914400 h 2552700"/>
                <a:gd name="connsiteX15" fmla="*/ 2972182 w 3276982"/>
                <a:gd name="connsiteY15" fmla="*/ 869948 h 2552700"/>
                <a:gd name="connsiteX16" fmla="*/ 3035682 w 3276982"/>
                <a:gd name="connsiteY16" fmla="*/ 1035052 h 2552700"/>
                <a:gd name="connsiteX17" fmla="*/ 3162682 w 3276982"/>
                <a:gd name="connsiteY17" fmla="*/ 1098548 h 2552700"/>
                <a:gd name="connsiteX18" fmla="*/ 3175382 w 3276982"/>
                <a:gd name="connsiteY18" fmla="*/ 1200148 h 2552700"/>
                <a:gd name="connsiteX19" fmla="*/ 3143632 w 3276982"/>
                <a:gd name="connsiteY19" fmla="*/ 1250948 h 2552700"/>
                <a:gd name="connsiteX20" fmla="*/ 3061082 w 3276982"/>
                <a:gd name="connsiteY20" fmla="*/ 1327148 h 2552700"/>
                <a:gd name="connsiteX21" fmla="*/ 3048382 w 3276982"/>
                <a:gd name="connsiteY21" fmla="*/ 1346200 h 2552700"/>
                <a:gd name="connsiteX22" fmla="*/ 3048382 w 3276982"/>
                <a:gd name="connsiteY22" fmla="*/ 1390652 h 2552700"/>
                <a:gd name="connsiteX23" fmla="*/ 3067432 w 3276982"/>
                <a:gd name="connsiteY23" fmla="*/ 1416052 h 2552700"/>
                <a:gd name="connsiteX24" fmla="*/ 3029332 w 3276982"/>
                <a:gd name="connsiteY24" fmla="*/ 1485900 h 2552700"/>
                <a:gd name="connsiteX25" fmla="*/ 3162682 w 3276982"/>
                <a:gd name="connsiteY25" fmla="*/ 1492252 h 2552700"/>
                <a:gd name="connsiteX26" fmla="*/ 3156332 w 3276982"/>
                <a:gd name="connsiteY26" fmla="*/ 1530348 h 2552700"/>
                <a:gd name="connsiteX27" fmla="*/ 3276982 w 3276982"/>
                <a:gd name="connsiteY27" fmla="*/ 1517652 h 2552700"/>
                <a:gd name="connsiteX28" fmla="*/ 3276982 w 3276982"/>
                <a:gd name="connsiteY28" fmla="*/ 1568452 h 2552700"/>
                <a:gd name="connsiteX29" fmla="*/ 2972182 w 3276982"/>
                <a:gd name="connsiteY29" fmla="*/ 1714500 h 2552700"/>
                <a:gd name="connsiteX30" fmla="*/ 2895982 w 3276982"/>
                <a:gd name="connsiteY30" fmla="*/ 1714500 h 2552700"/>
                <a:gd name="connsiteX31" fmla="*/ 2851532 w 3276982"/>
                <a:gd name="connsiteY31" fmla="*/ 1784348 h 2552700"/>
                <a:gd name="connsiteX32" fmla="*/ 2794382 w 3276982"/>
                <a:gd name="connsiteY32" fmla="*/ 1758948 h 2552700"/>
                <a:gd name="connsiteX33" fmla="*/ 2788032 w 3276982"/>
                <a:gd name="connsiteY33" fmla="*/ 1835148 h 2552700"/>
                <a:gd name="connsiteX34" fmla="*/ 2762632 w 3276982"/>
                <a:gd name="connsiteY34" fmla="*/ 1866900 h 2552700"/>
                <a:gd name="connsiteX35" fmla="*/ 2705482 w 3276982"/>
                <a:gd name="connsiteY35" fmla="*/ 1854200 h 2552700"/>
                <a:gd name="connsiteX36" fmla="*/ 2699132 w 3276982"/>
                <a:gd name="connsiteY36" fmla="*/ 1917700 h 2552700"/>
                <a:gd name="connsiteX37" fmla="*/ 2591182 w 3276982"/>
                <a:gd name="connsiteY37" fmla="*/ 2019300 h 2552700"/>
                <a:gd name="connsiteX38" fmla="*/ 2457832 w 3276982"/>
                <a:gd name="connsiteY38" fmla="*/ 2082800 h 2552700"/>
                <a:gd name="connsiteX39" fmla="*/ 2318132 w 3276982"/>
                <a:gd name="connsiteY39" fmla="*/ 2171700 h 2552700"/>
                <a:gd name="connsiteX40" fmla="*/ 2210182 w 3276982"/>
                <a:gd name="connsiteY40" fmla="*/ 2190748 h 2552700"/>
                <a:gd name="connsiteX41" fmla="*/ 2121282 w 3276982"/>
                <a:gd name="connsiteY41" fmla="*/ 2266948 h 2552700"/>
                <a:gd name="connsiteX42" fmla="*/ 2203832 w 3276982"/>
                <a:gd name="connsiteY42" fmla="*/ 2292348 h 2552700"/>
                <a:gd name="connsiteX43" fmla="*/ 2140332 w 3276982"/>
                <a:gd name="connsiteY43" fmla="*/ 2368548 h 2552700"/>
                <a:gd name="connsiteX44" fmla="*/ 2133982 w 3276982"/>
                <a:gd name="connsiteY44" fmla="*/ 2451100 h 2552700"/>
                <a:gd name="connsiteX45" fmla="*/ 2026032 w 3276982"/>
                <a:gd name="connsiteY45" fmla="*/ 2457452 h 2552700"/>
                <a:gd name="connsiteX46" fmla="*/ 1981582 w 3276982"/>
                <a:gd name="connsiteY46" fmla="*/ 2463800 h 2552700"/>
                <a:gd name="connsiteX47" fmla="*/ 1975692 w 3276982"/>
                <a:gd name="connsiteY47" fmla="*/ 2540368 h 2552700"/>
                <a:gd name="connsiteX48" fmla="*/ 1778382 w 3276982"/>
                <a:gd name="connsiteY48" fmla="*/ 2552700 h 2552700"/>
                <a:gd name="connsiteX49" fmla="*/ 1708532 w 3276982"/>
                <a:gd name="connsiteY49" fmla="*/ 2495548 h 2552700"/>
                <a:gd name="connsiteX50" fmla="*/ 1638682 w 3276982"/>
                <a:gd name="connsiteY50" fmla="*/ 2495548 h 2552700"/>
                <a:gd name="connsiteX51" fmla="*/ 1556132 w 3276982"/>
                <a:gd name="connsiteY51" fmla="*/ 2343148 h 2552700"/>
                <a:gd name="connsiteX52" fmla="*/ 1511682 w 3276982"/>
                <a:gd name="connsiteY52" fmla="*/ 2330452 h 2552700"/>
                <a:gd name="connsiteX53" fmla="*/ 1498982 w 3276982"/>
                <a:gd name="connsiteY53" fmla="*/ 2279652 h 2552700"/>
                <a:gd name="connsiteX54" fmla="*/ 1587882 w 3276982"/>
                <a:gd name="connsiteY54" fmla="*/ 2209800 h 2552700"/>
                <a:gd name="connsiteX55" fmla="*/ 1543432 w 3276982"/>
                <a:gd name="connsiteY55" fmla="*/ 2159000 h 2552700"/>
                <a:gd name="connsiteX56" fmla="*/ 1543432 w 3276982"/>
                <a:gd name="connsiteY56" fmla="*/ 2089148 h 2552700"/>
                <a:gd name="connsiteX57" fmla="*/ 1410082 w 3276982"/>
                <a:gd name="connsiteY57" fmla="*/ 2038348 h 2552700"/>
                <a:gd name="connsiteX58" fmla="*/ 1200532 w 3276982"/>
                <a:gd name="connsiteY58" fmla="*/ 2038348 h 2552700"/>
                <a:gd name="connsiteX59" fmla="*/ 1225932 w 3276982"/>
                <a:gd name="connsiteY59" fmla="*/ 1949452 h 2552700"/>
                <a:gd name="connsiteX60" fmla="*/ 1187832 w 3276982"/>
                <a:gd name="connsiteY60" fmla="*/ 1682748 h 2552700"/>
                <a:gd name="connsiteX61" fmla="*/ 1130682 w 3276982"/>
                <a:gd name="connsiteY61" fmla="*/ 1638300 h 2552700"/>
                <a:gd name="connsiteX62" fmla="*/ 1130682 w 3276982"/>
                <a:gd name="connsiteY62" fmla="*/ 1543052 h 2552700"/>
                <a:gd name="connsiteX63" fmla="*/ 1060832 w 3276982"/>
                <a:gd name="connsiteY63" fmla="*/ 1555748 h 2552700"/>
                <a:gd name="connsiteX64" fmla="*/ 1016382 w 3276982"/>
                <a:gd name="connsiteY64" fmla="*/ 1562100 h 2552700"/>
                <a:gd name="connsiteX65" fmla="*/ 984632 w 3276982"/>
                <a:gd name="connsiteY65" fmla="*/ 1498600 h 2552700"/>
                <a:gd name="connsiteX66" fmla="*/ 908432 w 3276982"/>
                <a:gd name="connsiteY66" fmla="*/ 1524000 h 2552700"/>
                <a:gd name="connsiteX67" fmla="*/ 902082 w 3276982"/>
                <a:gd name="connsiteY67" fmla="*/ 1581148 h 2552700"/>
                <a:gd name="connsiteX68" fmla="*/ 825882 w 3276982"/>
                <a:gd name="connsiteY68" fmla="*/ 1657348 h 2552700"/>
                <a:gd name="connsiteX69" fmla="*/ 654432 w 3276982"/>
                <a:gd name="connsiteY69" fmla="*/ 1625600 h 2552700"/>
                <a:gd name="connsiteX70" fmla="*/ 521082 w 3276982"/>
                <a:gd name="connsiteY70" fmla="*/ 1498600 h 2552700"/>
                <a:gd name="connsiteX71" fmla="*/ 444882 w 3276982"/>
                <a:gd name="connsiteY71" fmla="*/ 1511300 h 2552700"/>
                <a:gd name="connsiteX72" fmla="*/ 387732 w 3276982"/>
                <a:gd name="connsiteY72" fmla="*/ 1504948 h 2552700"/>
                <a:gd name="connsiteX73" fmla="*/ 305182 w 3276982"/>
                <a:gd name="connsiteY73" fmla="*/ 1504948 h 2552700"/>
                <a:gd name="connsiteX74" fmla="*/ 190882 w 3276982"/>
                <a:gd name="connsiteY74" fmla="*/ 1466852 h 2552700"/>
                <a:gd name="connsiteX75" fmla="*/ 89282 w 3276982"/>
                <a:gd name="connsiteY75" fmla="*/ 1454148 h 2552700"/>
                <a:gd name="connsiteX76" fmla="*/ 38482 w 3276982"/>
                <a:gd name="connsiteY76" fmla="*/ 1397000 h 2552700"/>
                <a:gd name="connsiteX77" fmla="*/ 0 w 3276982"/>
                <a:gd name="connsiteY77" fmla="*/ 1342028 h 2552700"/>
                <a:gd name="connsiteX78" fmla="*/ 382 w 3276982"/>
                <a:gd name="connsiteY78" fmla="*/ 1339852 h 2552700"/>
                <a:gd name="connsiteX79" fmla="*/ 19432 w 3276982"/>
                <a:gd name="connsiteY79" fmla="*/ 1295400 h 2552700"/>
                <a:gd name="connsiteX80" fmla="*/ 82932 w 3276982"/>
                <a:gd name="connsiteY80" fmla="*/ 1244600 h 2552700"/>
                <a:gd name="connsiteX81" fmla="*/ 57532 w 3276982"/>
                <a:gd name="connsiteY81" fmla="*/ 1200148 h 2552700"/>
                <a:gd name="connsiteX82" fmla="*/ 82932 w 3276982"/>
                <a:gd name="connsiteY82" fmla="*/ 1117600 h 2552700"/>
                <a:gd name="connsiteX83" fmla="*/ 57532 w 3276982"/>
                <a:gd name="connsiteY83" fmla="*/ 1054100 h 2552700"/>
                <a:gd name="connsiteX84" fmla="*/ 32132 w 3276982"/>
                <a:gd name="connsiteY84" fmla="*/ 965200 h 2552700"/>
                <a:gd name="connsiteX85" fmla="*/ 82932 w 3276982"/>
                <a:gd name="connsiteY85" fmla="*/ 857252 h 2552700"/>
                <a:gd name="connsiteX86" fmla="*/ 165482 w 3276982"/>
                <a:gd name="connsiteY86" fmla="*/ 838200 h 2552700"/>
                <a:gd name="connsiteX87" fmla="*/ 165482 w 3276982"/>
                <a:gd name="connsiteY87" fmla="*/ 762000 h 2552700"/>
                <a:gd name="connsiteX88" fmla="*/ 222632 w 3276982"/>
                <a:gd name="connsiteY88" fmla="*/ 698500 h 2552700"/>
                <a:gd name="connsiteX89" fmla="*/ 324232 w 3276982"/>
                <a:gd name="connsiteY89" fmla="*/ 628652 h 2552700"/>
                <a:gd name="connsiteX90" fmla="*/ 400432 w 3276982"/>
                <a:gd name="connsiteY90" fmla="*/ 660400 h 2552700"/>
                <a:gd name="connsiteX91" fmla="*/ 457582 w 3276982"/>
                <a:gd name="connsiteY91" fmla="*/ 641348 h 2552700"/>
                <a:gd name="connsiteX92" fmla="*/ 470282 w 3276982"/>
                <a:gd name="connsiteY92" fmla="*/ 596900 h 2552700"/>
                <a:gd name="connsiteX93" fmla="*/ 495682 w 3276982"/>
                <a:gd name="connsiteY93" fmla="*/ 552452 h 2552700"/>
                <a:gd name="connsiteX94" fmla="*/ 571882 w 3276982"/>
                <a:gd name="connsiteY94" fmla="*/ 533400 h 2552700"/>
                <a:gd name="connsiteX95" fmla="*/ 660782 w 3276982"/>
                <a:gd name="connsiteY95" fmla="*/ 514348 h 2552700"/>
                <a:gd name="connsiteX96" fmla="*/ 705232 w 3276982"/>
                <a:gd name="connsiteY96" fmla="*/ 520700 h 2552700"/>
                <a:gd name="connsiteX97" fmla="*/ 825882 w 3276982"/>
                <a:gd name="connsiteY97" fmla="*/ 482600 h 2552700"/>
                <a:gd name="connsiteX98" fmla="*/ 870332 w 3276982"/>
                <a:gd name="connsiteY98" fmla="*/ 596900 h 2552700"/>
                <a:gd name="connsiteX99" fmla="*/ 959232 w 3276982"/>
                <a:gd name="connsiteY99" fmla="*/ 628652 h 2552700"/>
                <a:gd name="connsiteX100" fmla="*/ 1048132 w 3276982"/>
                <a:gd name="connsiteY100" fmla="*/ 628652 h 2552700"/>
                <a:gd name="connsiteX101" fmla="*/ 1092582 w 3276982"/>
                <a:gd name="connsiteY101" fmla="*/ 596900 h 2552700"/>
                <a:gd name="connsiteX102" fmla="*/ 1168782 w 3276982"/>
                <a:gd name="connsiteY102" fmla="*/ 482600 h 2552700"/>
                <a:gd name="connsiteX103" fmla="*/ 1264032 w 3276982"/>
                <a:gd name="connsiteY103" fmla="*/ 482600 h 2552700"/>
                <a:gd name="connsiteX104" fmla="*/ 1371982 w 3276982"/>
                <a:gd name="connsiteY104" fmla="*/ 469900 h 2552700"/>
                <a:gd name="connsiteX105" fmla="*/ 1422782 w 3276982"/>
                <a:gd name="connsiteY105" fmla="*/ 450852 h 2552700"/>
                <a:gd name="connsiteX106" fmla="*/ 1454532 w 3276982"/>
                <a:gd name="connsiteY106" fmla="*/ 381000 h 2552700"/>
                <a:gd name="connsiteX107" fmla="*/ 1486282 w 3276982"/>
                <a:gd name="connsiteY107" fmla="*/ 279400 h 2552700"/>
                <a:gd name="connsiteX108" fmla="*/ 1638682 w 3276982"/>
                <a:gd name="connsiteY108" fmla="*/ 266700 h 2552700"/>
                <a:gd name="connsiteX109" fmla="*/ 1708532 w 3276982"/>
                <a:gd name="connsiteY109" fmla="*/ 247652 h 2552700"/>
                <a:gd name="connsiteX110" fmla="*/ 1841882 w 3276982"/>
                <a:gd name="connsiteY110" fmla="*/ 228600 h 2552700"/>
                <a:gd name="connsiteX111" fmla="*/ 1930782 w 3276982"/>
                <a:gd name="connsiteY111" fmla="*/ 254000 h 2552700"/>
                <a:gd name="connsiteX112" fmla="*/ 1975232 w 3276982"/>
                <a:gd name="connsiteY112" fmla="*/ 266700 h 2552700"/>
                <a:gd name="connsiteX113" fmla="*/ 2026032 w 3276982"/>
                <a:gd name="connsiteY113" fmla="*/ 254000 h 2552700"/>
                <a:gd name="connsiteX114" fmla="*/ 2070482 w 3276982"/>
                <a:gd name="connsiteY114" fmla="*/ 273052 h 2552700"/>
                <a:gd name="connsiteX115" fmla="*/ 2089532 w 3276982"/>
                <a:gd name="connsiteY115" fmla="*/ 228600 h 2552700"/>
                <a:gd name="connsiteX116" fmla="*/ 2248282 w 3276982"/>
                <a:gd name="connsiteY116" fmla="*/ 304800 h 2552700"/>
                <a:gd name="connsiteX117" fmla="*/ 2305432 w 3276982"/>
                <a:gd name="connsiteY117" fmla="*/ 317500 h 2552700"/>
                <a:gd name="connsiteX118" fmla="*/ 2349882 w 3276982"/>
                <a:gd name="connsiteY118" fmla="*/ 273052 h 2552700"/>
                <a:gd name="connsiteX119" fmla="*/ 2343532 w 3276982"/>
                <a:gd name="connsiteY119" fmla="*/ 228600 h 2552700"/>
                <a:gd name="connsiteX120" fmla="*/ 2375282 w 3276982"/>
                <a:gd name="connsiteY120" fmla="*/ 146052 h 2552700"/>
                <a:gd name="connsiteX121" fmla="*/ 2502282 w 3276982"/>
                <a:gd name="connsiteY121" fmla="*/ 120652 h 2552700"/>
                <a:gd name="connsiteX122" fmla="*/ 2546732 w 3276982"/>
                <a:gd name="connsiteY122" fmla="*/ 76200 h 2552700"/>
                <a:gd name="connsiteX123" fmla="*/ 2635632 w 3276982"/>
                <a:gd name="connsiteY123" fmla="*/ 63500 h 2552700"/>
                <a:gd name="connsiteX124" fmla="*/ 2705482 w 3276982"/>
                <a:gd name="connsiteY124" fmla="*/ 63500 h 2552700"/>
                <a:gd name="connsiteX125" fmla="*/ 2756282 w 3276982"/>
                <a:gd name="connsiteY125" fmla="*/ 107948 h 2552700"/>
                <a:gd name="connsiteX126" fmla="*/ 2781682 w 3276982"/>
                <a:gd name="connsiteY126" fmla="*/ 63500 h 2552700"/>
                <a:gd name="connsiteX127" fmla="*/ 2781682 w 3276982"/>
                <a:gd name="connsiteY127" fmla="*/ 12700 h 25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276982" h="2552700">
                  <a:moveTo>
                    <a:pt x="2832482" y="0"/>
                  </a:moveTo>
                  <a:lnTo>
                    <a:pt x="2845182" y="50800"/>
                  </a:lnTo>
                  <a:lnTo>
                    <a:pt x="2832482" y="120652"/>
                  </a:lnTo>
                  <a:lnTo>
                    <a:pt x="2826132" y="158748"/>
                  </a:lnTo>
                  <a:lnTo>
                    <a:pt x="2857882" y="209548"/>
                  </a:lnTo>
                  <a:lnTo>
                    <a:pt x="2953132" y="241300"/>
                  </a:lnTo>
                  <a:lnTo>
                    <a:pt x="2953132" y="323852"/>
                  </a:lnTo>
                  <a:lnTo>
                    <a:pt x="2915032" y="361948"/>
                  </a:lnTo>
                  <a:lnTo>
                    <a:pt x="2921382" y="393700"/>
                  </a:lnTo>
                  <a:lnTo>
                    <a:pt x="2864232" y="482600"/>
                  </a:lnTo>
                  <a:lnTo>
                    <a:pt x="2826132" y="736600"/>
                  </a:lnTo>
                  <a:lnTo>
                    <a:pt x="2832482" y="838200"/>
                  </a:lnTo>
                  <a:lnTo>
                    <a:pt x="2832482" y="882652"/>
                  </a:lnTo>
                  <a:lnTo>
                    <a:pt x="2883282" y="914400"/>
                  </a:lnTo>
                  <a:lnTo>
                    <a:pt x="2927732" y="914400"/>
                  </a:lnTo>
                  <a:lnTo>
                    <a:pt x="2972182" y="869948"/>
                  </a:lnTo>
                  <a:lnTo>
                    <a:pt x="3035682" y="1035052"/>
                  </a:lnTo>
                  <a:lnTo>
                    <a:pt x="3162682" y="1098548"/>
                  </a:lnTo>
                  <a:lnTo>
                    <a:pt x="3175382" y="1200148"/>
                  </a:lnTo>
                  <a:lnTo>
                    <a:pt x="3143632" y="1250948"/>
                  </a:lnTo>
                  <a:lnTo>
                    <a:pt x="3061082" y="1327148"/>
                  </a:lnTo>
                  <a:lnTo>
                    <a:pt x="3048382" y="1346200"/>
                  </a:lnTo>
                  <a:lnTo>
                    <a:pt x="3048382" y="1390652"/>
                  </a:lnTo>
                  <a:lnTo>
                    <a:pt x="3067432" y="1416052"/>
                  </a:lnTo>
                  <a:lnTo>
                    <a:pt x="3029332" y="1485900"/>
                  </a:lnTo>
                  <a:lnTo>
                    <a:pt x="3162682" y="1492252"/>
                  </a:lnTo>
                  <a:lnTo>
                    <a:pt x="3156332" y="1530348"/>
                  </a:lnTo>
                  <a:lnTo>
                    <a:pt x="3276982" y="1517652"/>
                  </a:lnTo>
                  <a:lnTo>
                    <a:pt x="3276982" y="1568452"/>
                  </a:lnTo>
                  <a:lnTo>
                    <a:pt x="2972182" y="1714500"/>
                  </a:lnTo>
                  <a:lnTo>
                    <a:pt x="2895982" y="1714500"/>
                  </a:lnTo>
                  <a:lnTo>
                    <a:pt x="2851532" y="1784348"/>
                  </a:lnTo>
                  <a:lnTo>
                    <a:pt x="2794382" y="1758948"/>
                  </a:lnTo>
                  <a:lnTo>
                    <a:pt x="2788032" y="1835148"/>
                  </a:lnTo>
                  <a:lnTo>
                    <a:pt x="2762632" y="1866900"/>
                  </a:lnTo>
                  <a:lnTo>
                    <a:pt x="2705482" y="1854200"/>
                  </a:lnTo>
                  <a:lnTo>
                    <a:pt x="2699132" y="1917700"/>
                  </a:lnTo>
                  <a:lnTo>
                    <a:pt x="2591182" y="2019300"/>
                  </a:lnTo>
                  <a:lnTo>
                    <a:pt x="2457832" y="2082800"/>
                  </a:lnTo>
                  <a:lnTo>
                    <a:pt x="2318132" y="2171700"/>
                  </a:lnTo>
                  <a:lnTo>
                    <a:pt x="2210182" y="2190748"/>
                  </a:lnTo>
                  <a:lnTo>
                    <a:pt x="2121282" y="2266948"/>
                  </a:lnTo>
                  <a:lnTo>
                    <a:pt x="2203832" y="2292348"/>
                  </a:lnTo>
                  <a:lnTo>
                    <a:pt x="2140332" y="2368548"/>
                  </a:lnTo>
                  <a:lnTo>
                    <a:pt x="2133982" y="2451100"/>
                  </a:lnTo>
                  <a:lnTo>
                    <a:pt x="2026032" y="2457452"/>
                  </a:lnTo>
                  <a:lnTo>
                    <a:pt x="1981582" y="2463800"/>
                  </a:lnTo>
                  <a:lnTo>
                    <a:pt x="1975692" y="2540368"/>
                  </a:lnTo>
                  <a:lnTo>
                    <a:pt x="1778382" y="2552700"/>
                  </a:lnTo>
                  <a:lnTo>
                    <a:pt x="1708532" y="2495548"/>
                  </a:lnTo>
                  <a:lnTo>
                    <a:pt x="1638682" y="2495548"/>
                  </a:lnTo>
                  <a:lnTo>
                    <a:pt x="1556132" y="2343148"/>
                  </a:lnTo>
                  <a:lnTo>
                    <a:pt x="1511682" y="2330452"/>
                  </a:lnTo>
                  <a:lnTo>
                    <a:pt x="1498982" y="2279652"/>
                  </a:lnTo>
                  <a:lnTo>
                    <a:pt x="1587882" y="2209800"/>
                  </a:lnTo>
                  <a:lnTo>
                    <a:pt x="1543432" y="2159000"/>
                  </a:lnTo>
                  <a:lnTo>
                    <a:pt x="1543432" y="2089148"/>
                  </a:lnTo>
                  <a:lnTo>
                    <a:pt x="1410082" y="2038348"/>
                  </a:lnTo>
                  <a:lnTo>
                    <a:pt x="1200532" y="2038348"/>
                  </a:lnTo>
                  <a:lnTo>
                    <a:pt x="1225932" y="1949452"/>
                  </a:lnTo>
                  <a:lnTo>
                    <a:pt x="1187832" y="1682748"/>
                  </a:lnTo>
                  <a:lnTo>
                    <a:pt x="1130682" y="1638300"/>
                  </a:lnTo>
                  <a:lnTo>
                    <a:pt x="1130682" y="1543052"/>
                  </a:lnTo>
                  <a:lnTo>
                    <a:pt x="1060832" y="1555748"/>
                  </a:lnTo>
                  <a:lnTo>
                    <a:pt x="1016382" y="1562100"/>
                  </a:lnTo>
                  <a:lnTo>
                    <a:pt x="984632" y="1498600"/>
                  </a:lnTo>
                  <a:lnTo>
                    <a:pt x="908432" y="1524000"/>
                  </a:lnTo>
                  <a:lnTo>
                    <a:pt x="902082" y="1581148"/>
                  </a:lnTo>
                  <a:lnTo>
                    <a:pt x="825882" y="1657348"/>
                  </a:lnTo>
                  <a:lnTo>
                    <a:pt x="654432" y="1625600"/>
                  </a:lnTo>
                  <a:lnTo>
                    <a:pt x="521082" y="1498600"/>
                  </a:lnTo>
                  <a:lnTo>
                    <a:pt x="444882" y="1511300"/>
                  </a:lnTo>
                  <a:lnTo>
                    <a:pt x="387732" y="1504948"/>
                  </a:lnTo>
                  <a:lnTo>
                    <a:pt x="305182" y="1504948"/>
                  </a:lnTo>
                  <a:lnTo>
                    <a:pt x="190882" y="1466852"/>
                  </a:lnTo>
                  <a:lnTo>
                    <a:pt x="89282" y="1454148"/>
                  </a:lnTo>
                  <a:lnTo>
                    <a:pt x="38482" y="1397000"/>
                  </a:lnTo>
                  <a:lnTo>
                    <a:pt x="0" y="1342028"/>
                  </a:lnTo>
                  <a:lnTo>
                    <a:pt x="382" y="1339852"/>
                  </a:lnTo>
                  <a:lnTo>
                    <a:pt x="19432" y="1295400"/>
                  </a:lnTo>
                  <a:lnTo>
                    <a:pt x="82932" y="1244600"/>
                  </a:lnTo>
                  <a:lnTo>
                    <a:pt x="57532" y="1200148"/>
                  </a:lnTo>
                  <a:lnTo>
                    <a:pt x="82932" y="1117600"/>
                  </a:lnTo>
                  <a:lnTo>
                    <a:pt x="57532" y="1054100"/>
                  </a:lnTo>
                  <a:lnTo>
                    <a:pt x="32132" y="965200"/>
                  </a:lnTo>
                  <a:lnTo>
                    <a:pt x="82932" y="857252"/>
                  </a:lnTo>
                  <a:lnTo>
                    <a:pt x="165482" y="838200"/>
                  </a:lnTo>
                  <a:lnTo>
                    <a:pt x="165482" y="762000"/>
                  </a:lnTo>
                  <a:lnTo>
                    <a:pt x="222632" y="698500"/>
                  </a:lnTo>
                  <a:lnTo>
                    <a:pt x="324232" y="628652"/>
                  </a:lnTo>
                  <a:lnTo>
                    <a:pt x="400432" y="660400"/>
                  </a:lnTo>
                  <a:lnTo>
                    <a:pt x="457582" y="641348"/>
                  </a:lnTo>
                  <a:lnTo>
                    <a:pt x="470282" y="596900"/>
                  </a:lnTo>
                  <a:lnTo>
                    <a:pt x="495682" y="552452"/>
                  </a:lnTo>
                  <a:lnTo>
                    <a:pt x="571882" y="533400"/>
                  </a:lnTo>
                  <a:lnTo>
                    <a:pt x="660782" y="514348"/>
                  </a:lnTo>
                  <a:lnTo>
                    <a:pt x="705232" y="520700"/>
                  </a:lnTo>
                  <a:lnTo>
                    <a:pt x="825882" y="482600"/>
                  </a:lnTo>
                  <a:lnTo>
                    <a:pt x="870332" y="596900"/>
                  </a:lnTo>
                  <a:lnTo>
                    <a:pt x="959232" y="628652"/>
                  </a:lnTo>
                  <a:lnTo>
                    <a:pt x="1048132" y="628652"/>
                  </a:lnTo>
                  <a:lnTo>
                    <a:pt x="1092582" y="596900"/>
                  </a:lnTo>
                  <a:lnTo>
                    <a:pt x="1168782" y="482600"/>
                  </a:lnTo>
                  <a:lnTo>
                    <a:pt x="1264032" y="482600"/>
                  </a:lnTo>
                  <a:lnTo>
                    <a:pt x="1371982" y="469900"/>
                  </a:lnTo>
                  <a:lnTo>
                    <a:pt x="1422782" y="450852"/>
                  </a:lnTo>
                  <a:lnTo>
                    <a:pt x="1454532" y="381000"/>
                  </a:lnTo>
                  <a:lnTo>
                    <a:pt x="1486282" y="279400"/>
                  </a:lnTo>
                  <a:lnTo>
                    <a:pt x="1638682" y="266700"/>
                  </a:lnTo>
                  <a:lnTo>
                    <a:pt x="1708532" y="247652"/>
                  </a:lnTo>
                  <a:lnTo>
                    <a:pt x="1841882" y="228600"/>
                  </a:lnTo>
                  <a:lnTo>
                    <a:pt x="1930782" y="254000"/>
                  </a:lnTo>
                  <a:lnTo>
                    <a:pt x="1975232" y="266700"/>
                  </a:lnTo>
                  <a:lnTo>
                    <a:pt x="2026032" y="254000"/>
                  </a:lnTo>
                  <a:lnTo>
                    <a:pt x="2070482" y="273052"/>
                  </a:lnTo>
                  <a:lnTo>
                    <a:pt x="2089532" y="228600"/>
                  </a:lnTo>
                  <a:lnTo>
                    <a:pt x="2248282" y="304800"/>
                  </a:lnTo>
                  <a:lnTo>
                    <a:pt x="2305432" y="317500"/>
                  </a:lnTo>
                  <a:lnTo>
                    <a:pt x="2349882" y="273052"/>
                  </a:lnTo>
                  <a:lnTo>
                    <a:pt x="2343532" y="228600"/>
                  </a:lnTo>
                  <a:lnTo>
                    <a:pt x="2375282" y="146052"/>
                  </a:lnTo>
                  <a:lnTo>
                    <a:pt x="2502282" y="120652"/>
                  </a:lnTo>
                  <a:lnTo>
                    <a:pt x="2546732" y="76200"/>
                  </a:lnTo>
                  <a:lnTo>
                    <a:pt x="2635632" y="63500"/>
                  </a:lnTo>
                  <a:lnTo>
                    <a:pt x="2705482" y="63500"/>
                  </a:lnTo>
                  <a:lnTo>
                    <a:pt x="2756282" y="107948"/>
                  </a:lnTo>
                  <a:lnTo>
                    <a:pt x="2781682" y="63500"/>
                  </a:lnTo>
                  <a:lnTo>
                    <a:pt x="2781682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80" name="フリーフォーム: 図形 779">
              <a:extLst>
                <a:ext uri="{FF2B5EF4-FFF2-40B4-BE49-F238E27FC236}">
                  <a16:creationId xmlns:a16="http://schemas.microsoft.com/office/drawing/2014/main" id="{CE5CE841-552E-3000-6DBC-BFAB711A1CAF}"/>
                </a:ext>
              </a:extLst>
            </p:cNvPr>
            <p:cNvSpPr/>
            <p:nvPr/>
          </p:nvSpPr>
          <p:spPr>
            <a:xfrm>
              <a:off x="1702835" y="5032662"/>
              <a:ext cx="651980" cy="352302"/>
            </a:xfrm>
            <a:custGeom>
              <a:avLst/>
              <a:gdLst>
                <a:gd name="connsiteX0" fmla="*/ 1714500 w 2676928"/>
                <a:gd name="connsiteY0" fmla="*/ 0 h 1446502"/>
                <a:gd name="connsiteX1" fmla="*/ 1828800 w 2676928"/>
                <a:gd name="connsiteY1" fmla="*/ 82550 h 1446502"/>
                <a:gd name="connsiteX2" fmla="*/ 1809750 w 2676928"/>
                <a:gd name="connsiteY2" fmla="*/ 158750 h 1446502"/>
                <a:gd name="connsiteX3" fmla="*/ 1790700 w 2676928"/>
                <a:gd name="connsiteY3" fmla="*/ 203200 h 1446502"/>
                <a:gd name="connsiteX4" fmla="*/ 1803400 w 2676928"/>
                <a:gd name="connsiteY4" fmla="*/ 260350 h 1446502"/>
                <a:gd name="connsiteX5" fmla="*/ 1835150 w 2676928"/>
                <a:gd name="connsiteY5" fmla="*/ 279400 h 1446502"/>
                <a:gd name="connsiteX6" fmla="*/ 1898650 w 2676928"/>
                <a:gd name="connsiteY6" fmla="*/ 279400 h 1446502"/>
                <a:gd name="connsiteX7" fmla="*/ 1924050 w 2676928"/>
                <a:gd name="connsiteY7" fmla="*/ 209550 h 1446502"/>
                <a:gd name="connsiteX8" fmla="*/ 1962150 w 2676928"/>
                <a:gd name="connsiteY8" fmla="*/ 209550 h 1446502"/>
                <a:gd name="connsiteX9" fmla="*/ 2025650 w 2676928"/>
                <a:gd name="connsiteY9" fmla="*/ 241300 h 1446502"/>
                <a:gd name="connsiteX10" fmla="*/ 2089150 w 2676928"/>
                <a:gd name="connsiteY10" fmla="*/ 203200 h 1446502"/>
                <a:gd name="connsiteX11" fmla="*/ 2127250 w 2676928"/>
                <a:gd name="connsiteY11" fmla="*/ 228600 h 1446502"/>
                <a:gd name="connsiteX12" fmla="*/ 2120900 w 2676928"/>
                <a:gd name="connsiteY12" fmla="*/ 330198 h 1446502"/>
                <a:gd name="connsiteX13" fmla="*/ 2082800 w 2676928"/>
                <a:gd name="connsiteY13" fmla="*/ 361950 h 1446502"/>
                <a:gd name="connsiteX14" fmla="*/ 2114550 w 2676928"/>
                <a:gd name="connsiteY14" fmla="*/ 419102 h 1446502"/>
                <a:gd name="connsiteX15" fmla="*/ 2152650 w 2676928"/>
                <a:gd name="connsiteY15" fmla="*/ 431798 h 1446502"/>
                <a:gd name="connsiteX16" fmla="*/ 2184400 w 2676928"/>
                <a:gd name="connsiteY16" fmla="*/ 457198 h 1446502"/>
                <a:gd name="connsiteX17" fmla="*/ 2266950 w 2676928"/>
                <a:gd name="connsiteY17" fmla="*/ 469902 h 1446502"/>
                <a:gd name="connsiteX18" fmla="*/ 2374900 w 2676928"/>
                <a:gd name="connsiteY18" fmla="*/ 571502 h 1446502"/>
                <a:gd name="connsiteX19" fmla="*/ 2438400 w 2676928"/>
                <a:gd name="connsiteY19" fmla="*/ 565150 h 1446502"/>
                <a:gd name="connsiteX20" fmla="*/ 2501900 w 2676928"/>
                <a:gd name="connsiteY20" fmla="*/ 533398 h 1446502"/>
                <a:gd name="connsiteX21" fmla="*/ 2533650 w 2676928"/>
                <a:gd name="connsiteY21" fmla="*/ 641350 h 1446502"/>
                <a:gd name="connsiteX22" fmla="*/ 2565400 w 2676928"/>
                <a:gd name="connsiteY22" fmla="*/ 685798 h 1446502"/>
                <a:gd name="connsiteX23" fmla="*/ 2676928 w 2676928"/>
                <a:gd name="connsiteY23" fmla="*/ 731106 h 1446502"/>
                <a:gd name="connsiteX24" fmla="*/ 2647950 w 2676928"/>
                <a:gd name="connsiteY24" fmla="*/ 806450 h 1446502"/>
                <a:gd name="connsiteX25" fmla="*/ 2654300 w 2676928"/>
                <a:gd name="connsiteY25" fmla="*/ 850902 h 1446502"/>
                <a:gd name="connsiteX26" fmla="*/ 2609850 w 2676928"/>
                <a:gd name="connsiteY26" fmla="*/ 895350 h 1446502"/>
                <a:gd name="connsiteX27" fmla="*/ 2552700 w 2676928"/>
                <a:gd name="connsiteY27" fmla="*/ 882650 h 1446502"/>
                <a:gd name="connsiteX28" fmla="*/ 2393950 w 2676928"/>
                <a:gd name="connsiteY28" fmla="*/ 806450 h 1446502"/>
                <a:gd name="connsiteX29" fmla="*/ 2374900 w 2676928"/>
                <a:gd name="connsiteY29" fmla="*/ 850902 h 1446502"/>
                <a:gd name="connsiteX30" fmla="*/ 2330450 w 2676928"/>
                <a:gd name="connsiteY30" fmla="*/ 831850 h 1446502"/>
                <a:gd name="connsiteX31" fmla="*/ 2279650 w 2676928"/>
                <a:gd name="connsiteY31" fmla="*/ 844550 h 1446502"/>
                <a:gd name="connsiteX32" fmla="*/ 2235200 w 2676928"/>
                <a:gd name="connsiteY32" fmla="*/ 831850 h 1446502"/>
                <a:gd name="connsiteX33" fmla="*/ 2146300 w 2676928"/>
                <a:gd name="connsiteY33" fmla="*/ 806450 h 1446502"/>
                <a:gd name="connsiteX34" fmla="*/ 2012950 w 2676928"/>
                <a:gd name="connsiteY34" fmla="*/ 825502 h 1446502"/>
                <a:gd name="connsiteX35" fmla="*/ 1943100 w 2676928"/>
                <a:gd name="connsiteY35" fmla="*/ 844550 h 1446502"/>
                <a:gd name="connsiteX36" fmla="*/ 1790700 w 2676928"/>
                <a:gd name="connsiteY36" fmla="*/ 857250 h 1446502"/>
                <a:gd name="connsiteX37" fmla="*/ 1758950 w 2676928"/>
                <a:gd name="connsiteY37" fmla="*/ 958850 h 1446502"/>
                <a:gd name="connsiteX38" fmla="*/ 1727200 w 2676928"/>
                <a:gd name="connsiteY38" fmla="*/ 1028702 h 1446502"/>
                <a:gd name="connsiteX39" fmla="*/ 1676400 w 2676928"/>
                <a:gd name="connsiteY39" fmla="*/ 1047750 h 1446502"/>
                <a:gd name="connsiteX40" fmla="*/ 1568450 w 2676928"/>
                <a:gd name="connsiteY40" fmla="*/ 1060450 h 1446502"/>
                <a:gd name="connsiteX41" fmla="*/ 1473200 w 2676928"/>
                <a:gd name="connsiteY41" fmla="*/ 1060450 h 1446502"/>
                <a:gd name="connsiteX42" fmla="*/ 1397000 w 2676928"/>
                <a:gd name="connsiteY42" fmla="*/ 1174750 h 1446502"/>
                <a:gd name="connsiteX43" fmla="*/ 1352550 w 2676928"/>
                <a:gd name="connsiteY43" fmla="*/ 1206502 h 1446502"/>
                <a:gd name="connsiteX44" fmla="*/ 1263650 w 2676928"/>
                <a:gd name="connsiteY44" fmla="*/ 1206502 h 1446502"/>
                <a:gd name="connsiteX45" fmla="*/ 1174750 w 2676928"/>
                <a:gd name="connsiteY45" fmla="*/ 1174750 h 1446502"/>
                <a:gd name="connsiteX46" fmla="*/ 1130300 w 2676928"/>
                <a:gd name="connsiteY46" fmla="*/ 1060450 h 1446502"/>
                <a:gd name="connsiteX47" fmla="*/ 1009650 w 2676928"/>
                <a:gd name="connsiteY47" fmla="*/ 1098550 h 1446502"/>
                <a:gd name="connsiteX48" fmla="*/ 965200 w 2676928"/>
                <a:gd name="connsiteY48" fmla="*/ 1092198 h 1446502"/>
                <a:gd name="connsiteX49" fmla="*/ 876300 w 2676928"/>
                <a:gd name="connsiteY49" fmla="*/ 1111250 h 1446502"/>
                <a:gd name="connsiteX50" fmla="*/ 800100 w 2676928"/>
                <a:gd name="connsiteY50" fmla="*/ 1130302 h 1446502"/>
                <a:gd name="connsiteX51" fmla="*/ 774700 w 2676928"/>
                <a:gd name="connsiteY51" fmla="*/ 1174750 h 1446502"/>
                <a:gd name="connsiteX52" fmla="*/ 762000 w 2676928"/>
                <a:gd name="connsiteY52" fmla="*/ 1219198 h 1446502"/>
                <a:gd name="connsiteX53" fmla="*/ 704850 w 2676928"/>
                <a:gd name="connsiteY53" fmla="*/ 1238250 h 1446502"/>
                <a:gd name="connsiteX54" fmla="*/ 628650 w 2676928"/>
                <a:gd name="connsiteY54" fmla="*/ 1206502 h 1446502"/>
                <a:gd name="connsiteX55" fmla="*/ 527050 w 2676928"/>
                <a:gd name="connsiteY55" fmla="*/ 1276350 h 1446502"/>
                <a:gd name="connsiteX56" fmla="*/ 469900 w 2676928"/>
                <a:gd name="connsiteY56" fmla="*/ 1339850 h 1446502"/>
                <a:gd name="connsiteX57" fmla="*/ 469900 w 2676928"/>
                <a:gd name="connsiteY57" fmla="*/ 1416050 h 1446502"/>
                <a:gd name="connsiteX58" fmla="*/ 387350 w 2676928"/>
                <a:gd name="connsiteY58" fmla="*/ 1435102 h 1446502"/>
                <a:gd name="connsiteX59" fmla="*/ 381986 w 2676928"/>
                <a:gd name="connsiteY59" fmla="*/ 1446502 h 1446502"/>
                <a:gd name="connsiteX60" fmla="*/ 311150 w 2676928"/>
                <a:gd name="connsiteY60" fmla="*/ 1377950 h 1446502"/>
                <a:gd name="connsiteX61" fmla="*/ 234950 w 2676928"/>
                <a:gd name="connsiteY61" fmla="*/ 1403350 h 1446502"/>
                <a:gd name="connsiteX62" fmla="*/ 222250 w 2676928"/>
                <a:gd name="connsiteY62" fmla="*/ 1377950 h 1446502"/>
                <a:gd name="connsiteX63" fmla="*/ 171450 w 2676928"/>
                <a:gd name="connsiteY63" fmla="*/ 1371598 h 1446502"/>
                <a:gd name="connsiteX64" fmla="*/ 127000 w 2676928"/>
                <a:gd name="connsiteY64" fmla="*/ 1339850 h 1446502"/>
                <a:gd name="connsiteX65" fmla="*/ 190500 w 2676928"/>
                <a:gd name="connsiteY65" fmla="*/ 1282702 h 1446502"/>
                <a:gd name="connsiteX66" fmla="*/ 209550 w 2676928"/>
                <a:gd name="connsiteY66" fmla="*/ 1073150 h 1446502"/>
                <a:gd name="connsiteX67" fmla="*/ 190500 w 2676928"/>
                <a:gd name="connsiteY67" fmla="*/ 1035050 h 1446502"/>
                <a:gd name="connsiteX68" fmla="*/ 222250 w 2676928"/>
                <a:gd name="connsiteY68" fmla="*/ 965198 h 1446502"/>
                <a:gd name="connsiteX69" fmla="*/ 254000 w 2676928"/>
                <a:gd name="connsiteY69" fmla="*/ 781050 h 1446502"/>
                <a:gd name="connsiteX70" fmla="*/ 215900 w 2676928"/>
                <a:gd name="connsiteY70" fmla="*/ 736598 h 1446502"/>
                <a:gd name="connsiteX71" fmla="*/ 107950 w 2676928"/>
                <a:gd name="connsiteY71" fmla="*/ 628650 h 1446502"/>
                <a:gd name="connsiteX72" fmla="*/ 0 w 2676928"/>
                <a:gd name="connsiteY72" fmla="*/ 533398 h 1446502"/>
                <a:gd name="connsiteX73" fmla="*/ 82550 w 2676928"/>
                <a:gd name="connsiteY73" fmla="*/ 539750 h 1446502"/>
                <a:gd name="connsiteX74" fmla="*/ 139700 w 2676928"/>
                <a:gd name="connsiteY74" fmla="*/ 571502 h 1446502"/>
                <a:gd name="connsiteX75" fmla="*/ 222250 w 2676928"/>
                <a:gd name="connsiteY75" fmla="*/ 609598 h 1446502"/>
                <a:gd name="connsiteX76" fmla="*/ 298450 w 2676928"/>
                <a:gd name="connsiteY76" fmla="*/ 603250 h 1446502"/>
                <a:gd name="connsiteX77" fmla="*/ 406400 w 2676928"/>
                <a:gd name="connsiteY77" fmla="*/ 615950 h 1446502"/>
                <a:gd name="connsiteX78" fmla="*/ 431800 w 2676928"/>
                <a:gd name="connsiteY78" fmla="*/ 615950 h 1446502"/>
                <a:gd name="connsiteX79" fmla="*/ 571500 w 2676928"/>
                <a:gd name="connsiteY79" fmla="*/ 457198 h 1446502"/>
                <a:gd name="connsiteX80" fmla="*/ 666750 w 2676928"/>
                <a:gd name="connsiteY80" fmla="*/ 393702 h 1446502"/>
                <a:gd name="connsiteX81" fmla="*/ 774700 w 2676928"/>
                <a:gd name="connsiteY81" fmla="*/ 304798 h 1446502"/>
                <a:gd name="connsiteX82" fmla="*/ 863600 w 2676928"/>
                <a:gd name="connsiteY82" fmla="*/ 285750 h 1446502"/>
                <a:gd name="connsiteX83" fmla="*/ 990600 w 2676928"/>
                <a:gd name="connsiteY83" fmla="*/ 184150 h 1446502"/>
                <a:gd name="connsiteX84" fmla="*/ 1009650 w 2676928"/>
                <a:gd name="connsiteY84" fmla="*/ 146050 h 1446502"/>
                <a:gd name="connsiteX85" fmla="*/ 984250 w 2676928"/>
                <a:gd name="connsiteY85" fmla="*/ 88900 h 1446502"/>
                <a:gd name="connsiteX86" fmla="*/ 1079500 w 2676928"/>
                <a:gd name="connsiteY86" fmla="*/ 88900 h 1446502"/>
                <a:gd name="connsiteX87" fmla="*/ 1149350 w 2676928"/>
                <a:gd name="connsiteY87" fmla="*/ 76200 h 1446502"/>
                <a:gd name="connsiteX88" fmla="*/ 1276350 w 2676928"/>
                <a:gd name="connsiteY88" fmla="*/ 146050 h 1446502"/>
                <a:gd name="connsiteX89" fmla="*/ 1327150 w 2676928"/>
                <a:gd name="connsiteY89" fmla="*/ 165100 h 1446502"/>
                <a:gd name="connsiteX90" fmla="*/ 1492250 w 2676928"/>
                <a:gd name="connsiteY90" fmla="*/ 184150 h 1446502"/>
                <a:gd name="connsiteX91" fmla="*/ 1638300 w 2676928"/>
                <a:gd name="connsiteY91" fmla="*/ 165100 h 1446502"/>
                <a:gd name="connsiteX92" fmla="*/ 1606550 w 2676928"/>
                <a:gd name="connsiteY92" fmla="*/ 120650 h 1446502"/>
                <a:gd name="connsiteX93" fmla="*/ 1663700 w 2676928"/>
                <a:gd name="connsiteY93" fmla="*/ 101600 h 1446502"/>
                <a:gd name="connsiteX94" fmla="*/ 1695450 w 2676928"/>
                <a:gd name="connsiteY94" fmla="*/ 82550 h 1446502"/>
                <a:gd name="connsiteX95" fmla="*/ 1695450 w 2676928"/>
                <a:gd name="connsiteY95" fmla="*/ 31750 h 144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676928" h="1446502">
                  <a:moveTo>
                    <a:pt x="1714500" y="0"/>
                  </a:moveTo>
                  <a:lnTo>
                    <a:pt x="1828800" y="82550"/>
                  </a:lnTo>
                  <a:lnTo>
                    <a:pt x="1809750" y="158750"/>
                  </a:lnTo>
                  <a:lnTo>
                    <a:pt x="1790700" y="203200"/>
                  </a:lnTo>
                  <a:lnTo>
                    <a:pt x="1803400" y="260350"/>
                  </a:lnTo>
                  <a:lnTo>
                    <a:pt x="1835150" y="279400"/>
                  </a:lnTo>
                  <a:lnTo>
                    <a:pt x="1898650" y="279400"/>
                  </a:lnTo>
                  <a:lnTo>
                    <a:pt x="1924050" y="209550"/>
                  </a:lnTo>
                  <a:lnTo>
                    <a:pt x="1962150" y="209550"/>
                  </a:lnTo>
                  <a:lnTo>
                    <a:pt x="2025650" y="241300"/>
                  </a:lnTo>
                  <a:lnTo>
                    <a:pt x="2089150" y="203200"/>
                  </a:lnTo>
                  <a:lnTo>
                    <a:pt x="2127250" y="228600"/>
                  </a:lnTo>
                  <a:lnTo>
                    <a:pt x="2120900" y="330198"/>
                  </a:lnTo>
                  <a:lnTo>
                    <a:pt x="2082800" y="361950"/>
                  </a:lnTo>
                  <a:lnTo>
                    <a:pt x="2114550" y="419102"/>
                  </a:lnTo>
                  <a:lnTo>
                    <a:pt x="2152650" y="431798"/>
                  </a:lnTo>
                  <a:lnTo>
                    <a:pt x="2184400" y="457198"/>
                  </a:lnTo>
                  <a:lnTo>
                    <a:pt x="2266950" y="469902"/>
                  </a:lnTo>
                  <a:lnTo>
                    <a:pt x="2374900" y="571502"/>
                  </a:lnTo>
                  <a:lnTo>
                    <a:pt x="2438400" y="565150"/>
                  </a:lnTo>
                  <a:lnTo>
                    <a:pt x="2501900" y="533398"/>
                  </a:lnTo>
                  <a:lnTo>
                    <a:pt x="2533650" y="641350"/>
                  </a:lnTo>
                  <a:lnTo>
                    <a:pt x="2565400" y="685798"/>
                  </a:lnTo>
                  <a:lnTo>
                    <a:pt x="2676928" y="731106"/>
                  </a:lnTo>
                  <a:lnTo>
                    <a:pt x="2647950" y="806450"/>
                  </a:lnTo>
                  <a:lnTo>
                    <a:pt x="2654300" y="850902"/>
                  </a:lnTo>
                  <a:lnTo>
                    <a:pt x="2609850" y="895350"/>
                  </a:lnTo>
                  <a:lnTo>
                    <a:pt x="2552700" y="882650"/>
                  </a:lnTo>
                  <a:lnTo>
                    <a:pt x="2393950" y="806450"/>
                  </a:lnTo>
                  <a:lnTo>
                    <a:pt x="2374900" y="850902"/>
                  </a:lnTo>
                  <a:lnTo>
                    <a:pt x="2330450" y="831850"/>
                  </a:lnTo>
                  <a:lnTo>
                    <a:pt x="2279650" y="844550"/>
                  </a:lnTo>
                  <a:lnTo>
                    <a:pt x="2235200" y="831850"/>
                  </a:lnTo>
                  <a:lnTo>
                    <a:pt x="2146300" y="806450"/>
                  </a:lnTo>
                  <a:lnTo>
                    <a:pt x="2012950" y="825502"/>
                  </a:lnTo>
                  <a:lnTo>
                    <a:pt x="1943100" y="844550"/>
                  </a:lnTo>
                  <a:lnTo>
                    <a:pt x="1790700" y="857250"/>
                  </a:lnTo>
                  <a:lnTo>
                    <a:pt x="1758950" y="958850"/>
                  </a:lnTo>
                  <a:lnTo>
                    <a:pt x="1727200" y="1028702"/>
                  </a:lnTo>
                  <a:lnTo>
                    <a:pt x="1676400" y="1047750"/>
                  </a:lnTo>
                  <a:lnTo>
                    <a:pt x="1568450" y="1060450"/>
                  </a:lnTo>
                  <a:lnTo>
                    <a:pt x="1473200" y="1060450"/>
                  </a:lnTo>
                  <a:lnTo>
                    <a:pt x="1397000" y="1174750"/>
                  </a:lnTo>
                  <a:lnTo>
                    <a:pt x="1352550" y="1206502"/>
                  </a:lnTo>
                  <a:lnTo>
                    <a:pt x="1263650" y="1206502"/>
                  </a:lnTo>
                  <a:lnTo>
                    <a:pt x="1174750" y="1174750"/>
                  </a:lnTo>
                  <a:lnTo>
                    <a:pt x="1130300" y="1060450"/>
                  </a:lnTo>
                  <a:lnTo>
                    <a:pt x="1009650" y="1098550"/>
                  </a:lnTo>
                  <a:lnTo>
                    <a:pt x="965200" y="1092198"/>
                  </a:lnTo>
                  <a:lnTo>
                    <a:pt x="876300" y="1111250"/>
                  </a:lnTo>
                  <a:lnTo>
                    <a:pt x="800100" y="1130302"/>
                  </a:lnTo>
                  <a:lnTo>
                    <a:pt x="774700" y="1174750"/>
                  </a:lnTo>
                  <a:lnTo>
                    <a:pt x="762000" y="1219198"/>
                  </a:lnTo>
                  <a:lnTo>
                    <a:pt x="704850" y="1238250"/>
                  </a:lnTo>
                  <a:lnTo>
                    <a:pt x="628650" y="1206502"/>
                  </a:lnTo>
                  <a:lnTo>
                    <a:pt x="527050" y="1276350"/>
                  </a:lnTo>
                  <a:lnTo>
                    <a:pt x="469900" y="1339850"/>
                  </a:lnTo>
                  <a:lnTo>
                    <a:pt x="469900" y="1416050"/>
                  </a:lnTo>
                  <a:lnTo>
                    <a:pt x="387350" y="1435102"/>
                  </a:lnTo>
                  <a:lnTo>
                    <a:pt x="381986" y="1446502"/>
                  </a:lnTo>
                  <a:lnTo>
                    <a:pt x="311150" y="1377950"/>
                  </a:lnTo>
                  <a:lnTo>
                    <a:pt x="234950" y="1403350"/>
                  </a:lnTo>
                  <a:lnTo>
                    <a:pt x="222250" y="1377950"/>
                  </a:lnTo>
                  <a:lnTo>
                    <a:pt x="171450" y="1371598"/>
                  </a:lnTo>
                  <a:lnTo>
                    <a:pt x="127000" y="1339850"/>
                  </a:lnTo>
                  <a:lnTo>
                    <a:pt x="190500" y="1282702"/>
                  </a:lnTo>
                  <a:lnTo>
                    <a:pt x="209550" y="1073150"/>
                  </a:lnTo>
                  <a:lnTo>
                    <a:pt x="190500" y="1035050"/>
                  </a:lnTo>
                  <a:lnTo>
                    <a:pt x="222250" y="965198"/>
                  </a:lnTo>
                  <a:lnTo>
                    <a:pt x="254000" y="781050"/>
                  </a:lnTo>
                  <a:lnTo>
                    <a:pt x="215900" y="736598"/>
                  </a:lnTo>
                  <a:lnTo>
                    <a:pt x="107950" y="628650"/>
                  </a:lnTo>
                  <a:lnTo>
                    <a:pt x="0" y="533398"/>
                  </a:lnTo>
                  <a:lnTo>
                    <a:pt x="82550" y="539750"/>
                  </a:lnTo>
                  <a:lnTo>
                    <a:pt x="139700" y="571502"/>
                  </a:lnTo>
                  <a:lnTo>
                    <a:pt x="222250" y="609598"/>
                  </a:lnTo>
                  <a:lnTo>
                    <a:pt x="298450" y="603250"/>
                  </a:lnTo>
                  <a:lnTo>
                    <a:pt x="406400" y="615950"/>
                  </a:lnTo>
                  <a:lnTo>
                    <a:pt x="431800" y="615950"/>
                  </a:lnTo>
                  <a:lnTo>
                    <a:pt x="571500" y="457198"/>
                  </a:lnTo>
                  <a:lnTo>
                    <a:pt x="666750" y="393702"/>
                  </a:lnTo>
                  <a:lnTo>
                    <a:pt x="774700" y="304798"/>
                  </a:lnTo>
                  <a:lnTo>
                    <a:pt x="863600" y="285750"/>
                  </a:lnTo>
                  <a:lnTo>
                    <a:pt x="990600" y="184150"/>
                  </a:lnTo>
                  <a:lnTo>
                    <a:pt x="1009650" y="146050"/>
                  </a:lnTo>
                  <a:lnTo>
                    <a:pt x="984250" y="88900"/>
                  </a:lnTo>
                  <a:lnTo>
                    <a:pt x="1079500" y="88900"/>
                  </a:lnTo>
                  <a:lnTo>
                    <a:pt x="1149350" y="76200"/>
                  </a:lnTo>
                  <a:lnTo>
                    <a:pt x="1276350" y="146050"/>
                  </a:lnTo>
                  <a:lnTo>
                    <a:pt x="1327150" y="165100"/>
                  </a:lnTo>
                  <a:lnTo>
                    <a:pt x="1492250" y="184150"/>
                  </a:lnTo>
                  <a:lnTo>
                    <a:pt x="1638300" y="165100"/>
                  </a:lnTo>
                  <a:lnTo>
                    <a:pt x="1606550" y="120650"/>
                  </a:lnTo>
                  <a:lnTo>
                    <a:pt x="1663700" y="101600"/>
                  </a:lnTo>
                  <a:lnTo>
                    <a:pt x="1695450" y="82550"/>
                  </a:lnTo>
                  <a:lnTo>
                    <a:pt x="1695450" y="3175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81" name="フリーフォーム: 図形 780">
              <a:extLst>
                <a:ext uri="{FF2B5EF4-FFF2-40B4-BE49-F238E27FC236}">
                  <a16:creationId xmlns:a16="http://schemas.microsoft.com/office/drawing/2014/main" id="{D35A15B5-7EC2-B40D-8AE1-F4056F97225F}"/>
                </a:ext>
              </a:extLst>
            </p:cNvPr>
            <p:cNvSpPr/>
            <p:nvPr/>
          </p:nvSpPr>
          <p:spPr>
            <a:xfrm>
              <a:off x="831386" y="4307115"/>
              <a:ext cx="1217152" cy="1091880"/>
            </a:xfrm>
            <a:custGeom>
              <a:avLst/>
              <a:gdLst>
                <a:gd name="connsiteX0" fmla="*/ 5425440 w 5425440"/>
                <a:gd name="connsiteY0" fmla="*/ 1093892 h 4483100"/>
                <a:gd name="connsiteX1" fmla="*/ 5425436 w 5425440"/>
                <a:gd name="connsiteY1" fmla="*/ 1093896 h 4483100"/>
                <a:gd name="connsiteX2" fmla="*/ 5359400 w 5425440"/>
                <a:gd name="connsiteY2" fmla="*/ 1104900 h 4483100"/>
                <a:gd name="connsiteX3" fmla="*/ 2724150 w 5425440"/>
                <a:gd name="connsiteY3" fmla="*/ 0 h 4483100"/>
                <a:gd name="connsiteX4" fmla="*/ 2813050 w 5425440"/>
                <a:gd name="connsiteY4" fmla="*/ 69852 h 4483100"/>
                <a:gd name="connsiteX5" fmla="*/ 2901950 w 5425440"/>
                <a:gd name="connsiteY5" fmla="*/ 228600 h 4483100"/>
                <a:gd name="connsiteX6" fmla="*/ 2984500 w 5425440"/>
                <a:gd name="connsiteY6" fmla="*/ 311148 h 4483100"/>
                <a:gd name="connsiteX7" fmla="*/ 3067050 w 5425440"/>
                <a:gd name="connsiteY7" fmla="*/ 539748 h 4483100"/>
                <a:gd name="connsiteX8" fmla="*/ 3067050 w 5425440"/>
                <a:gd name="connsiteY8" fmla="*/ 590548 h 4483100"/>
                <a:gd name="connsiteX9" fmla="*/ 3175000 w 5425440"/>
                <a:gd name="connsiteY9" fmla="*/ 717548 h 4483100"/>
                <a:gd name="connsiteX10" fmla="*/ 3238500 w 5425440"/>
                <a:gd name="connsiteY10" fmla="*/ 717548 h 4483100"/>
                <a:gd name="connsiteX11" fmla="*/ 3270250 w 5425440"/>
                <a:gd name="connsiteY11" fmla="*/ 742948 h 4483100"/>
                <a:gd name="connsiteX12" fmla="*/ 3321050 w 5425440"/>
                <a:gd name="connsiteY12" fmla="*/ 755652 h 4483100"/>
                <a:gd name="connsiteX13" fmla="*/ 3587750 w 5425440"/>
                <a:gd name="connsiteY13" fmla="*/ 673100 h 4483100"/>
                <a:gd name="connsiteX14" fmla="*/ 3708400 w 5425440"/>
                <a:gd name="connsiteY14" fmla="*/ 590548 h 4483100"/>
                <a:gd name="connsiteX15" fmla="*/ 3771900 w 5425440"/>
                <a:gd name="connsiteY15" fmla="*/ 584200 h 4483100"/>
                <a:gd name="connsiteX16" fmla="*/ 3886200 w 5425440"/>
                <a:gd name="connsiteY16" fmla="*/ 571500 h 4483100"/>
                <a:gd name="connsiteX17" fmla="*/ 4191000 w 5425440"/>
                <a:gd name="connsiteY17" fmla="*/ 539748 h 4483100"/>
                <a:gd name="connsiteX18" fmla="*/ 4432300 w 5425440"/>
                <a:gd name="connsiteY18" fmla="*/ 609600 h 4483100"/>
                <a:gd name="connsiteX19" fmla="*/ 4540250 w 5425440"/>
                <a:gd name="connsiteY19" fmla="*/ 508000 h 4483100"/>
                <a:gd name="connsiteX20" fmla="*/ 4616450 w 5425440"/>
                <a:gd name="connsiteY20" fmla="*/ 412748 h 4483100"/>
                <a:gd name="connsiteX21" fmla="*/ 4737100 w 5425440"/>
                <a:gd name="connsiteY21" fmla="*/ 361948 h 4483100"/>
                <a:gd name="connsiteX22" fmla="*/ 4743358 w 5425440"/>
                <a:gd name="connsiteY22" fmla="*/ 360072 h 4483100"/>
                <a:gd name="connsiteX23" fmla="*/ 4781550 w 5425440"/>
                <a:gd name="connsiteY23" fmla="*/ 387348 h 4483100"/>
                <a:gd name="connsiteX24" fmla="*/ 4832350 w 5425440"/>
                <a:gd name="connsiteY24" fmla="*/ 393700 h 4483100"/>
                <a:gd name="connsiteX25" fmla="*/ 4845050 w 5425440"/>
                <a:gd name="connsiteY25" fmla="*/ 419100 h 4483100"/>
                <a:gd name="connsiteX26" fmla="*/ 4921250 w 5425440"/>
                <a:gd name="connsiteY26" fmla="*/ 393700 h 4483100"/>
                <a:gd name="connsiteX27" fmla="*/ 4992086 w 5425440"/>
                <a:gd name="connsiteY27" fmla="*/ 462252 h 4483100"/>
                <a:gd name="connsiteX28" fmla="*/ 4946650 w 5425440"/>
                <a:gd name="connsiteY28" fmla="*/ 558800 h 4483100"/>
                <a:gd name="connsiteX29" fmla="*/ 4972050 w 5425440"/>
                <a:gd name="connsiteY29" fmla="*/ 647700 h 4483100"/>
                <a:gd name="connsiteX30" fmla="*/ 4997450 w 5425440"/>
                <a:gd name="connsiteY30" fmla="*/ 711200 h 4483100"/>
                <a:gd name="connsiteX31" fmla="*/ 4972050 w 5425440"/>
                <a:gd name="connsiteY31" fmla="*/ 793748 h 4483100"/>
                <a:gd name="connsiteX32" fmla="*/ 4997450 w 5425440"/>
                <a:gd name="connsiteY32" fmla="*/ 838200 h 4483100"/>
                <a:gd name="connsiteX33" fmla="*/ 4933950 w 5425440"/>
                <a:gd name="connsiteY33" fmla="*/ 889000 h 4483100"/>
                <a:gd name="connsiteX34" fmla="*/ 4914900 w 5425440"/>
                <a:gd name="connsiteY34" fmla="*/ 933452 h 4483100"/>
                <a:gd name="connsiteX35" fmla="*/ 4914518 w 5425440"/>
                <a:gd name="connsiteY35" fmla="*/ 935628 h 4483100"/>
                <a:gd name="connsiteX36" fmla="*/ 4908550 w 5425440"/>
                <a:gd name="connsiteY36" fmla="*/ 927100 h 4483100"/>
                <a:gd name="connsiteX37" fmla="*/ 4832350 w 5425440"/>
                <a:gd name="connsiteY37" fmla="*/ 958852 h 4483100"/>
                <a:gd name="connsiteX38" fmla="*/ 4743450 w 5425440"/>
                <a:gd name="connsiteY38" fmla="*/ 939800 h 4483100"/>
                <a:gd name="connsiteX39" fmla="*/ 4667250 w 5425440"/>
                <a:gd name="connsiteY39" fmla="*/ 984252 h 4483100"/>
                <a:gd name="connsiteX40" fmla="*/ 4552950 w 5425440"/>
                <a:gd name="connsiteY40" fmla="*/ 933452 h 4483100"/>
                <a:gd name="connsiteX41" fmla="*/ 4419600 w 5425440"/>
                <a:gd name="connsiteY41" fmla="*/ 1117600 h 4483100"/>
                <a:gd name="connsiteX42" fmla="*/ 4222750 w 5425440"/>
                <a:gd name="connsiteY42" fmla="*/ 1104900 h 4483100"/>
                <a:gd name="connsiteX43" fmla="*/ 4133850 w 5425440"/>
                <a:gd name="connsiteY43" fmla="*/ 1073148 h 4483100"/>
                <a:gd name="connsiteX44" fmla="*/ 4095750 w 5425440"/>
                <a:gd name="connsiteY44" fmla="*/ 1117600 h 4483100"/>
                <a:gd name="connsiteX45" fmla="*/ 4000500 w 5425440"/>
                <a:gd name="connsiteY45" fmla="*/ 1092200 h 4483100"/>
                <a:gd name="connsiteX46" fmla="*/ 3898900 w 5425440"/>
                <a:gd name="connsiteY46" fmla="*/ 1168400 h 4483100"/>
                <a:gd name="connsiteX47" fmla="*/ 3752850 w 5425440"/>
                <a:gd name="connsiteY47" fmla="*/ 1130300 h 4483100"/>
                <a:gd name="connsiteX48" fmla="*/ 3663950 w 5425440"/>
                <a:gd name="connsiteY48" fmla="*/ 1263652 h 4483100"/>
                <a:gd name="connsiteX49" fmla="*/ 3568700 w 5425440"/>
                <a:gd name="connsiteY49" fmla="*/ 1301748 h 4483100"/>
                <a:gd name="connsiteX50" fmla="*/ 3492500 w 5425440"/>
                <a:gd name="connsiteY50" fmla="*/ 1263652 h 4483100"/>
                <a:gd name="connsiteX51" fmla="*/ 3390900 w 5425440"/>
                <a:gd name="connsiteY51" fmla="*/ 1416052 h 4483100"/>
                <a:gd name="connsiteX52" fmla="*/ 3378200 w 5425440"/>
                <a:gd name="connsiteY52" fmla="*/ 1466852 h 4483100"/>
                <a:gd name="connsiteX53" fmla="*/ 3333750 w 5425440"/>
                <a:gd name="connsiteY53" fmla="*/ 1524000 h 4483100"/>
                <a:gd name="connsiteX54" fmla="*/ 3333750 w 5425440"/>
                <a:gd name="connsiteY54" fmla="*/ 1593852 h 4483100"/>
                <a:gd name="connsiteX55" fmla="*/ 3270250 w 5425440"/>
                <a:gd name="connsiteY55" fmla="*/ 1619252 h 4483100"/>
                <a:gd name="connsiteX56" fmla="*/ 3263900 w 5425440"/>
                <a:gd name="connsiteY56" fmla="*/ 1701800 h 4483100"/>
                <a:gd name="connsiteX57" fmla="*/ 3219450 w 5425440"/>
                <a:gd name="connsiteY57" fmla="*/ 1765300 h 4483100"/>
                <a:gd name="connsiteX58" fmla="*/ 3187700 w 5425440"/>
                <a:gd name="connsiteY58" fmla="*/ 1765300 h 4483100"/>
                <a:gd name="connsiteX59" fmla="*/ 3086100 w 5425440"/>
                <a:gd name="connsiteY59" fmla="*/ 1873252 h 4483100"/>
                <a:gd name="connsiteX60" fmla="*/ 3117850 w 5425440"/>
                <a:gd name="connsiteY60" fmla="*/ 1930400 h 4483100"/>
                <a:gd name="connsiteX61" fmla="*/ 3073400 w 5425440"/>
                <a:gd name="connsiteY61" fmla="*/ 1993900 h 4483100"/>
                <a:gd name="connsiteX62" fmla="*/ 3048000 w 5425440"/>
                <a:gd name="connsiteY62" fmla="*/ 2063748 h 4483100"/>
                <a:gd name="connsiteX63" fmla="*/ 3079750 w 5425440"/>
                <a:gd name="connsiteY63" fmla="*/ 2120900 h 4483100"/>
                <a:gd name="connsiteX64" fmla="*/ 3079750 w 5425440"/>
                <a:gd name="connsiteY64" fmla="*/ 2178052 h 4483100"/>
                <a:gd name="connsiteX65" fmla="*/ 2876550 w 5425440"/>
                <a:gd name="connsiteY65" fmla="*/ 2419348 h 4483100"/>
                <a:gd name="connsiteX66" fmla="*/ 2736850 w 5425440"/>
                <a:gd name="connsiteY66" fmla="*/ 2470148 h 4483100"/>
                <a:gd name="connsiteX67" fmla="*/ 2597150 w 5425440"/>
                <a:gd name="connsiteY67" fmla="*/ 2438400 h 4483100"/>
                <a:gd name="connsiteX68" fmla="*/ 2508250 w 5425440"/>
                <a:gd name="connsiteY68" fmla="*/ 2432052 h 4483100"/>
                <a:gd name="connsiteX69" fmla="*/ 2432050 w 5425440"/>
                <a:gd name="connsiteY69" fmla="*/ 2413000 h 4483100"/>
                <a:gd name="connsiteX70" fmla="*/ 2305050 w 5425440"/>
                <a:gd name="connsiteY70" fmla="*/ 2482852 h 4483100"/>
                <a:gd name="connsiteX71" fmla="*/ 2349500 w 5425440"/>
                <a:gd name="connsiteY71" fmla="*/ 2546348 h 4483100"/>
                <a:gd name="connsiteX72" fmla="*/ 2387600 w 5425440"/>
                <a:gd name="connsiteY72" fmla="*/ 2717800 h 4483100"/>
                <a:gd name="connsiteX73" fmla="*/ 2432050 w 5425440"/>
                <a:gd name="connsiteY73" fmla="*/ 2736852 h 4483100"/>
                <a:gd name="connsiteX74" fmla="*/ 2444750 w 5425440"/>
                <a:gd name="connsiteY74" fmla="*/ 2832100 h 4483100"/>
                <a:gd name="connsiteX75" fmla="*/ 2527300 w 5425440"/>
                <a:gd name="connsiteY75" fmla="*/ 2857500 h 4483100"/>
                <a:gd name="connsiteX76" fmla="*/ 2590800 w 5425440"/>
                <a:gd name="connsiteY76" fmla="*/ 2921000 h 4483100"/>
                <a:gd name="connsiteX77" fmla="*/ 2584450 w 5425440"/>
                <a:gd name="connsiteY77" fmla="*/ 3003548 h 4483100"/>
                <a:gd name="connsiteX78" fmla="*/ 2400300 w 5425440"/>
                <a:gd name="connsiteY78" fmla="*/ 3111500 h 4483100"/>
                <a:gd name="connsiteX79" fmla="*/ 2286000 w 5425440"/>
                <a:gd name="connsiteY79" fmla="*/ 3143252 h 4483100"/>
                <a:gd name="connsiteX80" fmla="*/ 2222500 w 5425440"/>
                <a:gd name="connsiteY80" fmla="*/ 3200400 h 4483100"/>
                <a:gd name="connsiteX81" fmla="*/ 2209800 w 5425440"/>
                <a:gd name="connsiteY81" fmla="*/ 3289300 h 4483100"/>
                <a:gd name="connsiteX82" fmla="*/ 2190750 w 5425440"/>
                <a:gd name="connsiteY82" fmla="*/ 3435348 h 4483100"/>
                <a:gd name="connsiteX83" fmla="*/ 2076450 w 5425440"/>
                <a:gd name="connsiteY83" fmla="*/ 3422652 h 4483100"/>
                <a:gd name="connsiteX84" fmla="*/ 2076450 w 5425440"/>
                <a:gd name="connsiteY84" fmla="*/ 3479800 h 4483100"/>
                <a:gd name="connsiteX85" fmla="*/ 1930400 w 5425440"/>
                <a:gd name="connsiteY85" fmla="*/ 3644900 h 4483100"/>
                <a:gd name="connsiteX86" fmla="*/ 1784350 w 5425440"/>
                <a:gd name="connsiteY86" fmla="*/ 3517900 h 4483100"/>
                <a:gd name="connsiteX87" fmla="*/ 1752600 w 5425440"/>
                <a:gd name="connsiteY87" fmla="*/ 3498852 h 4483100"/>
                <a:gd name="connsiteX88" fmla="*/ 1695450 w 5425440"/>
                <a:gd name="connsiteY88" fmla="*/ 3530600 h 4483100"/>
                <a:gd name="connsiteX89" fmla="*/ 1746250 w 5425440"/>
                <a:gd name="connsiteY89" fmla="*/ 3632200 h 4483100"/>
                <a:gd name="connsiteX90" fmla="*/ 1739900 w 5425440"/>
                <a:gd name="connsiteY90" fmla="*/ 3651252 h 4483100"/>
                <a:gd name="connsiteX91" fmla="*/ 1835150 w 5425440"/>
                <a:gd name="connsiteY91" fmla="*/ 3778252 h 4483100"/>
                <a:gd name="connsiteX92" fmla="*/ 1879600 w 5425440"/>
                <a:gd name="connsiteY92" fmla="*/ 3841748 h 4483100"/>
                <a:gd name="connsiteX93" fmla="*/ 1854200 w 5425440"/>
                <a:gd name="connsiteY93" fmla="*/ 3956052 h 4483100"/>
                <a:gd name="connsiteX94" fmla="*/ 1885950 w 5425440"/>
                <a:gd name="connsiteY94" fmla="*/ 4019548 h 4483100"/>
                <a:gd name="connsiteX95" fmla="*/ 1917700 w 5425440"/>
                <a:gd name="connsiteY95" fmla="*/ 4362452 h 4483100"/>
                <a:gd name="connsiteX96" fmla="*/ 1841500 w 5425440"/>
                <a:gd name="connsiteY96" fmla="*/ 4375148 h 4483100"/>
                <a:gd name="connsiteX97" fmla="*/ 1847066 w 5425440"/>
                <a:gd name="connsiteY97" fmla="*/ 4430816 h 4483100"/>
                <a:gd name="connsiteX98" fmla="*/ 1841500 w 5425440"/>
                <a:gd name="connsiteY98" fmla="*/ 4432300 h 4483100"/>
                <a:gd name="connsiteX99" fmla="*/ 1644650 w 5425440"/>
                <a:gd name="connsiteY99" fmla="*/ 4483100 h 4483100"/>
                <a:gd name="connsiteX100" fmla="*/ 1600200 w 5425440"/>
                <a:gd name="connsiteY100" fmla="*/ 4394200 h 4483100"/>
                <a:gd name="connsiteX101" fmla="*/ 1562100 w 5425440"/>
                <a:gd name="connsiteY101" fmla="*/ 4394200 h 4483100"/>
                <a:gd name="connsiteX102" fmla="*/ 1492250 w 5425440"/>
                <a:gd name="connsiteY102" fmla="*/ 4375148 h 4483100"/>
                <a:gd name="connsiteX103" fmla="*/ 1473200 w 5425440"/>
                <a:gd name="connsiteY103" fmla="*/ 4318000 h 4483100"/>
                <a:gd name="connsiteX104" fmla="*/ 1377950 w 5425440"/>
                <a:gd name="connsiteY104" fmla="*/ 4292600 h 4483100"/>
                <a:gd name="connsiteX105" fmla="*/ 1377950 w 5425440"/>
                <a:gd name="connsiteY105" fmla="*/ 4184652 h 4483100"/>
                <a:gd name="connsiteX106" fmla="*/ 1333500 w 5425440"/>
                <a:gd name="connsiteY106" fmla="*/ 4146548 h 4483100"/>
                <a:gd name="connsiteX107" fmla="*/ 1295400 w 5425440"/>
                <a:gd name="connsiteY107" fmla="*/ 4089400 h 4483100"/>
                <a:gd name="connsiteX108" fmla="*/ 1282700 w 5425440"/>
                <a:gd name="connsiteY108" fmla="*/ 3886200 h 4483100"/>
                <a:gd name="connsiteX109" fmla="*/ 1244600 w 5425440"/>
                <a:gd name="connsiteY109" fmla="*/ 3841748 h 4483100"/>
                <a:gd name="connsiteX110" fmla="*/ 1257300 w 5425440"/>
                <a:gd name="connsiteY110" fmla="*/ 3822700 h 4483100"/>
                <a:gd name="connsiteX111" fmla="*/ 1257300 w 5425440"/>
                <a:gd name="connsiteY111" fmla="*/ 3740148 h 4483100"/>
                <a:gd name="connsiteX112" fmla="*/ 1327150 w 5425440"/>
                <a:gd name="connsiteY112" fmla="*/ 3714748 h 4483100"/>
                <a:gd name="connsiteX113" fmla="*/ 1289050 w 5425440"/>
                <a:gd name="connsiteY113" fmla="*/ 3657600 h 4483100"/>
                <a:gd name="connsiteX114" fmla="*/ 1225550 w 5425440"/>
                <a:gd name="connsiteY114" fmla="*/ 3638548 h 4483100"/>
                <a:gd name="connsiteX115" fmla="*/ 1181100 w 5425440"/>
                <a:gd name="connsiteY115" fmla="*/ 3625852 h 4483100"/>
                <a:gd name="connsiteX116" fmla="*/ 1181100 w 5425440"/>
                <a:gd name="connsiteY116" fmla="*/ 3575052 h 4483100"/>
                <a:gd name="connsiteX117" fmla="*/ 1219200 w 5425440"/>
                <a:gd name="connsiteY117" fmla="*/ 3530600 h 4483100"/>
                <a:gd name="connsiteX118" fmla="*/ 1282700 w 5425440"/>
                <a:gd name="connsiteY118" fmla="*/ 3536948 h 4483100"/>
                <a:gd name="connsiteX119" fmla="*/ 1333500 w 5425440"/>
                <a:gd name="connsiteY119" fmla="*/ 3524252 h 4483100"/>
                <a:gd name="connsiteX120" fmla="*/ 1352550 w 5425440"/>
                <a:gd name="connsiteY120" fmla="*/ 3473452 h 4483100"/>
                <a:gd name="connsiteX121" fmla="*/ 1390650 w 5425440"/>
                <a:gd name="connsiteY121" fmla="*/ 3378200 h 4483100"/>
                <a:gd name="connsiteX122" fmla="*/ 1479550 w 5425440"/>
                <a:gd name="connsiteY122" fmla="*/ 3359148 h 4483100"/>
                <a:gd name="connsiteX123" fmla="*/ 1473200 w 5425440"/>
                <a:gd name="connsiteY123" fmla="*/ 3321052 h 4483100"/>
                <a:gd name="connsiteX124" fmla="*/ 1428750 w 5425440"/>
                <a:gd name="connsiteY124" fmla="*/ 3289300 h 4483100"/>
                <a:gd name="connsiteX125" fmla="*/ 1454150 w 5425440"/>
                <a:gd name="connsiteY125" fmla="*/ 3238500 h 4483100"/>
                <a:gd name="connsiteX126" fmla="*/ 1371600 w 5425440"/>
                <a:gd name="connsiteY126" fmla="*/ 3200400 h 4483100"/>
                <a:gd name="connsiteX127" fmla="*/ 1289050 w 5425440"/>
                <a:gd name="connsiteY127" fmla="*/ 3175000 h 4483100"/>
                <a:gd name="connsiteX128" fmla="*/ 1314450 w 5425440"/>
                <a:gd name="connsiteY128" fmla="*/ 3105148 h 4483100"/>
                <a:gd name="connsiteX129" fmla="*/ 1377950 w 5425440"/>
                <a:gd name="connsiteY129" fmla="*/ 3086100 h 4483100"/>
                <a:gd name="connsiteX130" fmla="*/ 1409700 w 5425440"/>
                <a:gd name="connsiteY130" fmla="*/ 3035300 h 4483100"/>
                <a:gd name="connsiteX131" fmla="*/ 1320800 w 5425440"/>
                <a:gd name="connsiteY131" fmla="*/ 2990852 h 4483100"/>
                <a:gd name="connsiteX132" fmla="*/ 1276350 w 5425440"/>
                <a:gd name="connsiteY132" fmla="*/ 2997200 h 4483100"/>
                <a:gd name="connsiteX133" fmla="*/ 1130300 w 5425440"/>
                <a:gd name="connsiteY133" fmla="*/ 2997200 h 4483100"/>
                <a:gd name="connsiteX134" fmla="*/ 1104900 w 5425440"/>
                <a:gd name="connsiteY134" fmla="*/ 3035300 h 4483100"/>
                <a:gd name="connsiteX135" fmla="*/ 1054100 w 5425440"/>
                <a:gd name="connsiteY135" fmla="*/ 3028948 h 4483100"/>
                <a:gd name="connsiteX136" fmla="*/ 996950 w 5425440"/>
                <a:gd name="connsiteY136" fmla="*/ 2978148 h 4483100"/>
                <a:gd name="connsiteX137" fmla="*/ 996950 w 5425440"/>
                <a:gd name="connsiteY137" fmla="*/ 2927348 h 4483100"/>
                <a:gd name="connsiteX138" fmla="*/ 1098550 w 5425440"/>
                <a:gd name="connsiteY138" fmla="*/ 2901948 h 4483100"/>
                <a:gd name="connsiteX139" fmla="*/ 1098550 w 5425440"/>
                <a:gd name="connsiteY139" fmla="*/ 2819400 h 4483100"/>
                <a:gd name="connsiteX140" fmla="*/ 1041400 w 5425440"/>
                <a:gd name="connsiteY140" fmla="*/ 2806700 h 4483100"/>
                <a:gd name="connsiteX141" fmla="*/ 1009650 w 5425440"/>
                <a:gd name="connsiteY141" fmla="*/ 2794000 h 4483100"/>
                <a:gd name="connsiteX142" fmla="*/ 1028700 w 5425440"/>
                <a:gd name="connsiteY142" fmla="*/ 2743200 h 4483100"/>
                <a:gd name="connsiteX143" fmla="*/ 1028700 w 5425440"/>
                <a:gd name="connsiteY143" fmla="*/ 2635252 h 4483100"/>
                <a:gd name="connsiteX144" fmla="*/ 1047750 w 5425440"/>
                <a:gd name="connsiteY144" fmla="*/ 2603500 h 4483100"/>
                <a:gd name="connsiteX145" fmla="*/ 1073150 w 5425440"/>
                <a:gd name="connsiteY145" fmla="*/ 2501900 h 4483100"/>
                <a:gd name="connsiteX146" fmla="*/ 1003300 w 5425440"/>
                <a:gd name="connsiteY146" fmla="*/ 2489200 h 4483100"/>
                <a:gd name="connsiteX147" fmla="*/ 895350 w 5425440"/>
                <a:gd name="connsiteY147" fmla="*/ 2425700 h 4483100"/>
                <a:gd name="connsiteX148" fmla="*/ 755650 w 5425440"/>
                <a:gd name="connsiteY148" fmla="*/ 2457452 h 4483100"/>
                <a:gd name="connsiteX149" fmla="*/ 609600 w 5425440"/>
                <a:gd name="connsiteY149" fmla="*/ 2495548 h 4483100"/>
                <a:gd name="connsiteX150" fmla="*/ 508000 w 5425440"/>
                <a:gd name="connsiteY150" fmla="*/ 2597148 h 4483100"/>
                <a:gd name="connsiteX151" fmla="*/ 412750 w 5425440"/>
                <a:gd name="connsiteY151" fmla="*/ 2660652 h 4483100"/>
                <a:gd name="connsiteX152" fmla="*/ 311150 w 5425440"/>
                <a:gd name="connsiteY152" fmla="*/ 2724148 h 4483100"/>
                <a:gd name="connsiteX153" fmla="*/ 273050 w 5425440"/>
                <a:gd name="connsiteY153" fmla="*/ 2806700 h 4483100"/>
                <a:gd name="connsiteX154" fmla="*/ 152400 w 5425440"/>
                <a:gd name="connsiteY154" fmla="*/ 2800348 h 4483100"/>
                <a:gd name="connsiteX155" fmla="*/ 133350 w 5425440"/>
                <a:gd name="connsiteY155" fmla="*/ 2755900 h 4483100"/>
                <a:gd name="connsiteX156" fmla="*/ 0 w 5425440"/>
                <a:gd name="connsiteY156" fmla="*/ 2781300 h 4483100"/>
                <a:gd name="connsiteX157" fmla="*/ 222250 w 5425440"/>
                <a:gd name="connsiteY157" fmla="*/ 2635252 h 4483100"/>
                <a:gd name="connsiteX158" fmla="*/ 330200 w 5425440"/>
                <a:gd name="connsiteY158" fmla="*/ 2616200 h 4483100"/>
                <a:gd name="connsiteX159" fmla="*/ 349250 w 5425440"/>
                <a:gd name="connsiteY159" fmla="*/ 2540000 h 4483100"/>
                <a:gd name="connsiteX160" fmla="*/ 419100 w 5425440"/>
                <a:gd name="connsiteY160" fmla="*/ 2540000 h 4483100"/>
                <a:gd name="connsiteX161" fmla="*/ 495300 w 5425440"/>
                <a:gd name="connsiteY161" fmla="*/ 2495548 h 4483100"/>
                <a:gd name="connsiteX162" fmla="*/ 806450 w 5425440"/>
                <a:gd name="connsiteY162" fmla="*/ 2336800 h 4483100"/>
                <a:gd name="connsiteX163" fmla="*/ 1104900 w 5425440"/>
                <a:gd name="connsiteY163" fmla="*/ 2152652 h 4483100"/>
                <a:gd name="connsiteX164" fmla="*/ 1301750 w 5425440"/>
                <a:gd name="connsiteY164" fmla="*/ 1885948 h 4483100"/>
                <a:gd name="connsiteX165" fmla="*/ 1644650 w 5425440"/>
                <a:gd name="connsiteY165" fmla="*/ 1739900 h 4483100"/>
                <a:gd name="connsiteX166" fmla="*/ 1847850 w 5425440"/>
                <a:gd name="connsiteY166" fmla="*/ 1606548 h 4483100"/>
                <a:gd name="connsiteX167" fmla="*/ 1924050 w 5425440"/>
                <a:gd name="connsiteY167" fmla="*/ 1447800 h 4483100"/>
                <a:gd name="connsiteX168" fmla="*/ 1968500 w 5425440"/>
                <a:gd name="connsiteY168" fmla="*/ 1377948 h 4483100"/>
                <a:gd name="connsiteX169" fmla="*/ 1930400 w 5425440"/>
                <a:gd name="connsiteY169" fmla="*/ 1168400 h 4483100"/>
                <a:gd name="connsiteX170" fmla="*/ 1974850 w 5425440"/>
                <a:gd name="connsiteY170" fmla="*/ 1054100 h 4483100"/>
                <a:gd name="connsiteX171" fmla="*/ 1955800 w 5425440"/>
                <a:gd name="connsiteY171" fmla="*/ 984252 h 4483100"/>
                <a:gd name="connsiteX172" fmla="*/ 2006600 w 5425440"/>
                <a:gd name="connsiteY172" fmla="*/ 838200 h 4483100"/>
                <a:gd name="connsiteX173" fmla="*/ 2076450 w 5425440"/>
                <a:gd name="connsiteY173" fmla="*/ 850900 h 4483100"/>
                <a:gd name="connsiteX174" fmla="*/ 2127250 w 5425440"/>
                <a:gd name="connsiteY174" fmla="*/ 831852 h 4483100"/>
                <a:gd name="connsiteX175" fmla="*/ 2165350 w 5425440"/>
                <a:gd name="connsiteY175" fmla="*/ 723900 h 4483100"/>
                <a:gd name="connsiteX176" fmla="*/ 2190750 w 5425440"/>
                <a:gd name="connsiteY176" fmla="*/ 488948 h 4483100"/>
                <a:gd name="connsiteX177" fmla="*/ 2336800 w 5425440"/>
                <a:gd name="connsiteY177" fmla="*/ 387348 h 4483100"/>
                <a:gd name="connsiteX178" fmla="*/ 2387600 w 5425440"/>
                <a:gd name="connsiteY178" fmla="*/ 317500 h 4483100"/>
                <a:gd name="connsiteX179" fmla="*/ 2571750 w 5425440"/>
                <a:gd name="connsiteY179" fmla="*/ 273052 h 4483100"/>
                <a:gd name="connsiteX180" fmla="*/ 2609850 w 5425440"/>
                <a:gd name="connsiteY180" fmla="*/ 273052 h 4483100"/>
                <a:gd name="connsiteX181" fmla="*/ 2635250 w 5425440"/>
                <a:gd name="connsiteY181" fmla="*/ 260348 h 4483100"/>
                <a:gd name="connsiteX182" fmla="*/ 2654300 w 5425440"/>
                <a:gd name="connsiteY182" fmla="*/ 139700 h 4483100"/>
                <a:gd name="connsiteX183" fmla="*/ 2641600 w 5425440"/>
                <a:gd name="connsiteY183" fmla="*/ 57148 h 4483100"/>
                <a:gd name="connsiteX0" fmla="*/ 5359400 w 5425437"/>
                <a:gd name="connsiteY0" fmla="*/ 1104900 h 4483100"/>
                <a:gd name="connsiteX1" fmla="*/ 5425436 w 5425437"/>
                <a:gd name="connsiteY1" fmla="*/ 1093896 h 4483100"/>
                <a:gd name="connsiteX2" fmla="*/ 5359400 w 5425437"/>
                <a:gd name="connsiteY2" fmla="*/ 1104900 h 4483100"/>
                <a:gd name="connsiteX3" fmla="*/ 2724150 w 5425437"/>
                <a:gd name="connsiteY3" fmla="*/ 0 h 4483100"/>
                <a:gd name="connsiteX4" fmla="*/ 2813050 w 5425437"/>
                <a:gd name="connsiteY4" fmla="*/ 69852 h 4483100"/>
                <a:gd name="connsiteX5" fmla="*/ 2901950 w 5425437"/>
                <a:gd name="connsiteY5" fmla="*/ 228600 h 4483100"/>
                <a:gd name="connsiteX6" fmla="*/ 2984500 w 5425437"/>
                <a:gd name="connsiteY6" fmla="*/ 311148 h 4483100"/>
                <a:gd name="connsiteX7" fmla="*/ 3067050 w 5425437"/>
                <a:gd name="connsiteY7" fmla="*/ 539748 h 4483100"/>
                <a:gd name="connsiteX8" fmla="*/ 3067050 w 5425437"/>
                <a:gd name="connsiteY8" fmla="*/ 590548 h 4483100"/>
                <a:gd name="connsiteX9" fmla="*/ 3175000 w 5425437"/>
                <a:gd name="connsiteY9" fmla="*/ 717548 h 4483100"/>
                <a:gd name="connsiteX10" fmla="*/ 3238500 w 5425437"/>
                <a:gd name="connsiteY10" fmla="*/ 717548 h 4483100"/>
                <a:gd name="connsiteX11" fmla="*/ 3270250 w 5425437"/>
                <a:gd name="connsiteY11" fmla="*/ 742948 h 4483100"/>
                <a:gd name="connsiteX12" fmla="*/ 3321050 w 5425437"/>
                <a:gd name="connsiteY12" fmla="*/ 755652 h 4483100"/>
                <a:gd name="connsiteX13" fmla="*/ 3587750 w 5425437"/>
                <a:gd name="connsiteY13" fmla="*/ 673100 h 4483100"/>
                <a:gd name="connsiteX14" fmla="*/ 3708400 w 5425437"/>
                <a:gd name="connsiteY14" fmla="*/ 590548 h 4483100"/>
                <a:gd name="connsiteX15" fmla="*/ 3771900 w 5425437"/>
                <a:gd name="connsiteY15" fmla="*/ 584200 h 4483100"/>
                <a:gd name="connsiteX16" fmla="*/ 3886200 w 5425437"/>
                <a:gd name="connsiteY16" fmla="*/ 571500 h 4483100"/>
                <a:gd name="connsiteX17" fmla="*/ 4191000 w 5425437"/>
                <a:gd name="connsiteY17" fmla="*/ 539748 h 4483100"/>
                <a:gd name="connsiteX18" fmla="*/ 4432300 w 5425437"/>
                <a:gd name="connsiteY18" fmla="*/ 609600 h 4483100"/>
                <a:gd name="connsiteX19" fmla="*/ 4540250 w 5425437"/>
                <a:gd name="connsiteY19" fmla="*/ 508000 h 4483100"/>
                <a:gd name="connsiteX20" fmla="*/ 4616450 w 5425437"/>
                <a:gd name="connsiteY20" fmla="*/ 412748 h 4483100"/>
                <a:gd name="connsiteX21" fmla="*/ 4737100 w 5425437"/>
                <a:gd name="connsiteY21" fmla="*/ 361948 h 4483100"/>
                <a:gd name="connsiteX22" fmla="*/ 4743358 w 5425437"/>
                <a:gd name="connsiteY22" fmla="*/ 360072 h 4483100"/>
                <a:gd name="connsiteX23" fmla="*/ 4781550 w 5425437"/>
                <a:gd name="connsiteY23" fmla="*/ 387348 h 4483100"/>
                <a:gd name="connsiteX24" fmla="*/ 4832350 w 5425437"/>
                <a:gd name="connsiteY24" fmla="*/ 393700 h 4483100"/>
                <a:gd name="connsiteX25" fmla="*/ 4845050 w 5425437"/>
                <a:gd name="connsiteY25" fmla="*/ 419100 h 4483100"/>
                <a:gd name="connsiteX26" fmla="*/ 4921250 w 5425437"/>
                <a:gd name="connsiteY26" fmla="*/ 393700 h 4483100"/>
                <a:gd name="connsiteX27" fmla="*/ 4992086 w 5425437"/>
                <a:gd name="connsiteY27" fmla="*/ 462252 h 4483100"/>
                <a:gd name="connsiteX28" fmla="*/ 4946650 w 5425437"/>
                <a:gd name="connsiteY28" fmla="*/ 558800 h 4483100"/>
                <a:gd name="connsiteX29" fmla="*/ 4972050 w 5425437"/>
                <a:gd name="connsiteY29" fmla="*/ 647700 h 4483100"/>
                <a:gd name="connsiteX30" fmla="*/ 4997450 w 5425437"/>
                <a:gd name="connsiteY30" fmla="*/ 711200 h 4483100"/>
                <a:gd name="connsiteX31" fmla="*/ 4972050 w 5425437"/>
                <a:gd name="connsiteY31" fmla="*/ 793748 h 4483100"/>
                <a:gd name="connsiteX32" fmla="*/ 4997450 w 5425437"/>
                <a:gd name="connsiteY32" fmla="*/ 838200 h 4483100"/>
                <a:gd name="connsiteX33" fmla="*/ 4933950 w 5425437"/>
                <a:gd name="connsiteY33" fmla="*/ 889000 h 4483100"/>
                <a:gd name="connsiteX34" fmla="*/ 4914900 w 5425437"/>
                <a:gd name="connsiteY34" fmla="*/ 933452 h 4483100"/>
                <a:gd name="connsiteX35" fmla="*/ 4914518 w 5425437"/>
                <a:gd name="connsiteY35" fmla="*/ 935628 h 4483100"/>
                <a:gd name="connsiteX36" fmla="*/ 4908550 w 5425437"/>
                <a:gd name="connsiteY36" fmla="*/ 927100 h 4483100"/>
                <a:gd name="connsiteX37" fmla="*/ 4832350 w 5425437"/>
                <a:gd name="connsiteY37" fmla="*/ 958852 h 4483100"/>
                <a:gd name="connsiteX38" fmla="*/ 4743450 w 5425437"/>
                <a:gd name="connsiteY38" fmla="*/ 939800 h 4483100"/>
                <a:gd name="connsiteX39" fmla="*/ 4667250 w 5425437"/>
                <a:gd name="connsiteY39" fmla="*/ 984252 h 4483100"/>
                <a:gd name="connsiteX40" fmla="*/ 4552950 w 5425437"/>
                <a:gd name="connsiteY40" fmla="*/ 933452 h 4483100"/>
                <a:gd name="connsiteX41" fmla="*/ 4419600 w 5425437"/>
                <a:gd name="connsiteY41" fmla="*/ 1117600 h 4483100"/>
                <a:gd name="connsiteX42" fmla="*/ 4222750 w 5425437"/>
                <a:gd name="connsiteY42" fmla="*/ 1104900 h 4483100"/>
                <a:gd name="connsiteX43" fmla="*/ 4133850 w 5425437"/>
                <a:gd name="connsiteY43" fmla="*/ 1073148 h 4483100"/>
                <a:gd name="connsiteX44" fmla="*/ 4095750 w 5425437"/>
                <a:gd name="connsiteY44" fmla="*/ 1117600 h 4483100"/>
                <a:gd name="connsiteX45" fmla="*/ 4000500 w 5425437"/>
                <a:gd name="connsiteY45" fmla="*/ 1092200 h 4483100"/>
                <a:gd name="connsiteX46" fmla="*/ 3898900 w 5425437"/>
                <a:gd name="connsiteY46" fmla="*/ 1168400 h 4483100"/>
                <a:gd name="connsiteX47" fmla="*/ 3752850 w 5425437"/>
                <a:gd name="connsiteY47" fmla="*/ 1130300 h 4483100"/>
                <a:gd name="connsiteX48" fmla="*/ 3663950 w 5425437"/>
                <a:gd name="connsiteY48" fmla="*/ 1263652 h 4483100"/>
                <a:gd name="connsiteX49" fmla="*/ 3568700 w 5425437"/>
                <a:gd name="connsiteY49" fmla="*/ 1301748 h 4483100"/>
                <a:gd name="connsiteX50" fmla="*/ 3492500 w 5425437"/>
                <a:gd name="connsiteY50" fmla="*/ 1263652 h 4483100"/>
                <a:gd name="connsiteX51" fmla="*/ 3390900 w 5425437"/>
                <a:gd name="connsiteY51" fmla="*/ 1416052 h 4483100"/>
                <a:gd name="connsiteX52" fmla="*/ 3378200 w 5425437"/>
                <a:gd name="connsiteY52" fmla="*/ 1466852 h 4483100"/>
                <a:gd name="connsiteX53" fmla="*/ 3333750 w 5425437"/>
                <a:gd name="connsiteY53" fmla="*/ 1524000 h 4483100"/>
                <a:gd name="connsiteX54" fmla="*/ 3333750 w 5425437"/>
                <a:gd name="connsiteY54" fmla="*/ 1593852 h 4483100"/>
                <a:gd name="connsiteX55" fmla="*/ 3270250 w 5425437"/>
                <a:gd name="connsiteY55" fmla="*/ 1619252 h 4483100"/>
                <a:gd name="connsiteX56" fmla="*/ 3263900 w 5425437"/>
                <a:gd name="connsiteY56" fmla="*/ 1701800 h 4483100"/>
                <a:gd name="connsiteX57" fmla="*/ 3219450 w 5425437"/>
                <a:gd name="connsiteY57" fmla="*/ 1765300 h 4483100"/>
                <a:gd name="connsiteX58" fmla="*/ 3187700 w 5425437"/>
                <a:gd name="connsiteY58" fmla="*/ 1765300 h 4483100"/>
                <a:gd name="connsiteX59" fmla="*/ 3086100 w 5425437"/>
                <a:gd name="connsiteY59" fmla="*/ 1873252 h 4483100"/>
                <a:gd name="connsiteX60" fmla="*/ 3117850 w 5425437"/>
                <a:gd name="connsiteY60" fmla="*/ 1930400 h 4483100"/>
                <a:gd name="connsiteX61" fmla="*/ 3073400 w 5425437"/>
                <a:gd name="connsiteY61" fmla="*/ 1993900 h 4483100"/>
                <a:gd name="connsiteX62" fmla="*/ 3048000 w 5425437"/>
                <a:gd name="connsiteY62" fmla="*/ 2063748 h 4483100"/>
                <a:gd name="connsiteX63" fmla="*/ 3079750 w 5425437"/>
                <a:gd name="connsiteY63" fmla="*/ 2120900 h 4483100"/>
                <a:gd name="connsiteX64" fmla="*/ 3079750 w 5425437"/>
                <a:gd name="connsiteY64" fmla="*/ 2178052 h 4483100"/>
                <a:gd name="connsiteX65" fmla="*/ 2876550 w 5425437"/>
                <a:gd name="connsiteY65" fmla="*/ 2419348 h 4483100"/>
                <a:gd name="connsiteX66" fmla="*/ 2736850 w 5425437"/>
                <a:gd name="connsiteY66" fmla="*/ 2470148 h 4483100"/>
                <a:gd name="connsiteX67" fmla="*/ 2597150 w 5425437"/>
                <a:gd name="connsiteY67" fmla="*/ 2438400 h 4483100"/>
                <a:gd name="connsiteX68" fmla="*/ 2508250 w 5425437"/>
                <a:gd name="connsiteY68" fmla="*/ 2432052 h 4483100"/>
                <a:gd name="connsiteX69" fmla="*/ 2432050 w 5425437"/>
                <a:gd name="connsiteY69" fmla="*/ 2413000 h 4483100"/>
                <a:gd name="connsiteX70" fmla="*/ 2305050 w 5425437"/>
                <a:gd name="connsiteY70" fmla="*/ 2482852 h 4483100"/>
                <a:gd name="connsiteX71" fmla="*/ 2349500 w 5425437"/>
                <a:gd name="connsiteY71" fmla="*/ 2546348 h 4483100"/>
                <a:gd name="connsiteX72" fmla="*/ 2387600 w 5425437"/>
                <a:gd name="connsiteY72" fmla="*/ 2717800 h 4483100"/>
                <a:gd name="connsiteX73" fmla="*/ 2432050 w 5425437"/>
                <a:gd name="connsiteY73" fmla="*/ 2736852 h 4483100"/>
                <a:gd name="connsiteX74" fmla="*/ 2444750 w 5425437"/>
                <a:gd name="connsiteY74" fmla="*/ 2832100 h 4483100"/>
                <a:gd name="connsiteX75" fmla="*/ 2527300 w 5425437"/>
                <a:gd name="connsiteY75" fmla="*/ 2857500 h 4483100"/>
                <a:gd name="connsiteX76" fmla="*/ 2590800 w 5425437"/>
                <a:gd name="connsiteY76" fmla="*/ 2921000 h 4483100"/>
                <a:gd name="connsiteX77" fmla="*/ 2584450 w 5425437"/>
                <a:gd name="connsiteY77" fmla="*/ 3003548 h 4483100"/>
                <a:gd name="connsiteX78" fmla="*/ 2400300 w 5425437"/>
                <a:gd name="connsiteY78" fmla="*/ 3111500 h 4483100"/>
                <a:gd name="connsiteX79" fmla="*/ 2286000 w 5425437"/>
                <a:gd name="connsiteY79" fmla="*/ 3143252 h 4483100"/>
                <a:gd name="connsiteX80" fmla="*/ 2222500 w 5425437"/>
                <a:gd name="connsiteY80" fmla="*/ 3200400 h 4483100"/>
                <a:gd name="connsiteX81" fmla="*/ 2209800 w 5425437"/>
                <a:gd name="connsiteY81" fmla="*/ 3289300 h 4483100"/>
                <a:gd name="connsiteX82" fmla="*/ 2190750 w 5425437"/>
                <a:gd name="connsiteY82" fmla="*/ 3435348 h 4483100"/>
                <a:gd name="connsiteX83" fmla="*/ 2076450 w 5425437"/>
                <a:gd name="connsiteY83" fmla="*/ 3422652 h 4483100"/>
                <a:gd name="connsiteX84" fmla="*/ 2076450 w 5425437"/>
                <a:gd name="connsiteY84" fmla="*/ 3479800 h 4483100"/>
                <a:gd name="connsiteX85" fmla="*/ 1930400 w 5425437"/>
                <a:gd name="connsiteY85" fmla="*/ 3644900 h 4483100"/>
                <a:gd name="connsiteX86" fmla="*/ 1784350 w 5425437"/>
                <a:gd name="connsiteY86" fmla="*/ 3517900 h 4483100"/>
                <a:gd name="connsiteX87" fmla="*/ 1752600 w 5425437"/>
                <a:gd name="connsiteY87" fmla="*/ 3498852 h 4483100"/>
                <a:gd name="connsiteX88" fmla="*/ 1695450 w 5425437"/>
                <a:gd name="connsiteY88" fmla="*/ 3530600 h 4483100"/>
                <a:gd name="connsiteX89" fmla="*/ 1746250 w 5425437"/>
                <a:gd name="connsiteY89" fmla="*/ 3632200 h 4483100"/>
                <a:gd name="connsiteX90" fmla="*/ 1739900 w 5425437"/>
                <a:gd name="connsiteY90" fmla="*/ 3651252 h 4483100"/>
                <a:gd name="connsiteX91" fmla="*/ 1835150 w 5425437"/>
                <a:gd name="connsiteY91" fmla="*/ 3778252 h 4483100"/>
                <a:gd name="connsiteX92" fmla="*/ 1879600 w 5425437"/>
                <a:gd name="connsiteY92" fmla="*/ 3841748 h 4483100"/>
                <a:gd name="connsiteX93" fmla="*/ 1854200 w 5425437"/>
                <a:gd name="connsiteY93" fmla="*/ 3956052 h 4483100"/>
                <a:gd name="connsiteX94" fmla="*/ 1885950 w 5425437"/>
                <a:gd name="connsiteY94" fmla="*/ 4019548 h 4483100"/>
                <a:gd name="connsiteX95" fmla="*/ 1917700 w 5425437"/>
                <a:gd name="connsiteY95" fmla="*/ 4362452 h 4483100"/>
                <a:gd name="connsiteX96" fmla="*/ 1841500 w 5425437"/>
                <a:gd name="connsiteY96" fmla="*/ 4375148 h 4483100"/>
                <a:gd name="connsiteX97" fmla="*/ 1847066 w 5425437"/>
                <a:gd name="connsiteY97" fmla="*/ 4430816 h 4483100"/>
                <a:gd name="connsiteX98" fmla="*/ 1841500 w 5425437"/>
                <a:gd name="connsiteY98" fmla="*/ 4432300 h 4483100"/>
                <a:gd name="connsiteX99" fmla="*/ 1644650 w 5425437"/>
                <a:gd name="connsiteY99" fmla="*/ 4483100 h 4483100"/>
                <a:gd name="connsiteX100" fmla="*/ 1600200 w 5425437"/>
                <a:gd name="connsiteY100" fmla="*/ 4394200 h 4483100"/>
                <a:gd name="connsiteX101" fmla="*/ 1562100 w 5425437"/>
                <a:gd name="connsiteY101" fmla="*/ 4394200 h 4483100"/>
                <a:gd name="connsiteX102" fmla="*/ 1492250 w 5425437"/>
                <a:gd name="connsiteY102" fmla="*/ 4375148 h 4483100"/>
                <a:gd name="connsiteX103" fmla="*/ 1473200 w 5425437"/>
                <a:gd name="connsiteY103" fmla="*/ 4318000 h 4483100"/>
                <a:gd name="connsiteX104" fmla="*/ 1377950 w 5425437"/>
                <a:gd name="connsiteY104" fmla="*/ 4292600 h 4483100"/>
                <a:gd name="connsiteX105" fmla="*/ 1377950 w 5425437"/>
                <a:gd name="connsiteY105" fmla="*/ 4184652 h 4483100"/>
                <a:gd name="connsiteX106" fmla="*/ 1333500 w 5425437"/>
                <a:gd name="connsiteY106" fmla="*/ 4146548 h 4483100"/>
                <a:gd name="connsiteX107" fmla="*/ 1295400 w 5425437"/>
                <a:gd name="connsiteY107" fmla="*/ 4089400 h 4483100"/>
                <a:gd name="connsiteX108" fmla="*/ 1282700 w 5425437"/>
                <a:gd name="connsiteY108" fmla="*/ 3886200 h 4483100"/>
                <a:gd name="connsiteX109" fmla="*/ 1244600 w 5425437"/>
                <a:gd name="connsiteY109" fmla="*/ 3841748 h 4483100"/>
                <a:gd name="connsiteX110" fmla="*/ 1257300 w 5425437"/>
                <a:gd name="connsiteY110" fmla="*/ 3822700 h 4483100"/>
                <a:gd name="connsiteX111" fmla="*/ 1257300 w 5425437"/>
                <a:gd name="connsiteY111" fmla="*/ 3740148 h 4483100"/>
                <a:gd name="connsiteX112" fmla="*/ 1327150 w 5425437"/>
                <a:gd name="connsiteY112" fmla="*/ 3714748 h 4483100"/>
                <a:gd name="connsiteX113" fmla="*/ 1289050 w 5425437"/>
                <a:gd name="connsiteY113" fmla="*/ 3657600 h 4483100"/>
                <a:gd name="connsiteX114" fmla="*/ 1225550 w 5425437"/>
                <a:gd name="connsiteY114" fmla="*/ 3638548 h 4483100"/>
                <a:gd name="connsiteX115" fmla="*/ 1181100 w 5425437"/>
                <a:gd name="connsiteY115" fmla="*/ 3625852 h 4483100"/>
                <a:gd name="connsiteX116" fmla="*/ 1181100 w 5425437"/>
                <a:gd name="connsiteY116" fmla="*/ 3575052 h 4483100"/>
                <a:gd name="connsiteX117" fmla="*/ 1219200 w 5425437"/>
                <a:gd name="connsiteY117" fmla="*/ 3530600 h 4483100"/>
                <a:gd name="connsiteX118" fmla="*/ 1282700 w 5425437"/>
                <a:gd name="connsiteY118" fmla="*/ 3536948 h 4483100"/>
                <a:gd name="connsiteX119" fmla="*/ 1333500 w 5425437"/>
                <a:gd name="connsiteY119" fmla="*/ 3524252 h 4483100"/>
                <a:gd name="connsiteX120" fmla="*/ 1352550 w 5425437"/>
                <a:gd name="connsiteY120" fmla="*/ 3473452 h 4483100"/>
                <a:gd name="connsiteX121" fmla="*/ 1390650 w 5425437"/>
                <a:gd name="connsiteY121" fmla="*/ 3378200 h 4483100"/>
                <a:gd name="connsiteX122" fmla="*/ 1479550 w 5425437"/>
                <a:gd name="connsiteY122" fmla="*/ 3359148 h 4483100"/>
                <a:gd name="connsiteX123" fmla="*/ 1473200 w 5425437"/>
                <a:gd name="connsiteY123" fmla="*/ 3321052 h 4483100"/>
                <a:gd name="connsiteX124" fmla="*/ 1428750 w 5425437"/>
                <a:gd name="connsiteY124" fmla="*/ 3289300 h 4483100"/>
                <a:gd name="connsiteX125" fmla="*/ 1454150 w 5425437"/>
                <a:gd name="connsiteY125" fmla="*/ 3238500 h 4483100"/>
                <a:gd name="connsiteX126" fmla="*/ 1371600 w 5425437"/>
                <a:gd name="connsiteY126" fmla="*/ 3200400 h 4483100"/>
                <a:gd name="connsiteX127" fmla="*/ 1289050 w 5425437"/>
                <a:gd name="connsiteY127" fmla="*/ 3175000 h 4483100"/>
                <a:gd name="connsiteX128" fmla="*/ 1314450 w 5425437"/>
                <a:gd name="connsiteY128" fmla="*/ 3105148 h 4483100"/>
                <a:gd name="connsiteX129" fmla="*/ 1377950 w 5425437"/>
                <a:gd name="connsiteY129" fmla="*/ 3086100 h 4483100"/>
                <a:gd name="connsiteX130" fmla="*/ 1409700 w 5425437"/>
                <a:gd name="connsiteY130" fmla="*/ 3035300 h 4483100"/>
                <a:gd name="connsiteX131" fmla="*/ 1320800 w 5425437"/>
                <a:gd name="connsiteY131" fmla="*/ 2990852 h 4483100"/>
                <a:gd name="connsiteX132" fmla="*/ 1276350 w 5425437"/>
                <a:gd name="connsiteY132" fmla="*/ 2997200 h 4483100"/>
                <a:gd name="connsiteX133" fmla="*/ 1130300 w 5425437"/>
                <a:gd name="connsiteY133" fmla="*/ 2997200 h 4483100"/>
                <a:gd name="connsiteX134" fmla="*/ 1104900 w 5425437"/>
                <a:gd name="connsiteY134" fmla="*/ 3035300 h 4483100"/>
                <a:gd name="connsiteX135" fmla="*/ 1054100 w 5425437"/>
                <a:gd name="connsiteY135" fmla="*/ 3028948 h 4483100"/>
                <a:gd name="connsiteX136" fmla="*/ 996950 w 5425437"/>
                <a:gd name="connsiteY136" fmla="*/ 2978148 h 4483100"/>
                <a:gd name="connsiteX137" fmla="*/ 996950 w 5425437"/>
                <a:gd name="connsiteY137" fmla="*/ 2927348 h 4483100"/>
                <a:gd name="connsiteX138" fmla="*/ 1098550 w 5425437"/>
                <a:gd name="connsiteY138" fmla="*/ 2901948 h 4483100"/>
                <a:gd name="connsiteX139" fmla="*/ 1098550 w 5425437"/>
                <a:gd name="connsiteY139" fmla="*/ 2819400 h 4483100"/>
                <a:gd name="connsiteX140" fmla="*/ 1041400 w 5425437"/>
                <a:gd name="connsiteY140" fmla="*/ 2806700 h 4483100"/>
                <a:gd name="connsiteX141" fmla="*/ 1009650 w 5425437"/>
                <a:gd name="connsiteY141" fmla="*/ 2794000 h 4483100"/>
                <a:gd name="connsiteX142" fmla="*/ 1028700 w 5425437"/>
                <a:gd name="connsiteY142" fmla="*/ 2743200 h 4483100"/>
                <a:gd name="connsiteX143" fmla="*/ 1028700 w 5425437"/>
                <a:gd name="connsiteY143" fmla="*/ 2635252 h 4483100"/>
                <a:gd name="connsiteX144" fmla="*/ 1047750 w 5425437"/>
                <a:gd name="connsiteY144" fmla="*/ 2603500 h 4483100"/>
                <a:gd name="connsiteX145" fmla="*/ 1073150 w 5425437"/>
                <a:gd name="connsiteY145" fmla="*/ 2501900 h 4483100"/>
                <a:gd name="connsiteX146" fmla="*/ 1003300 w 5425437"/>
                <a:gd name="connsiteY146" fmla="*/ 2489200 h 4483100"/>
                <a:gd name="connsiteX147" fmla="*/ 895350 w 5425437"/>
                <a:gd name="connsiteY147" fmla="*/ 2425700 h 4483100"/>
                <a:gd name="connsiteX148" fmla="*/ 755650 w 5425437"/>
                <a:gd name="connsiteY148" fmla="*/ 2457452 h 4483100"/>
                <a:gd name="connsiteX149" fmla="*/ 609600 w 5425437"/>
                <a:gd name="connsiteY149" fmla="*/ 2495548 h 4483100"/>
                <a:gd name="connsiteX150" fmla="*/ 508000 w 5425437"/>
                <a:gd name="connsiteY150" fmla="*/ 2597148 h 4483100"/>
                <a:gd name="connsiteX151" fmla="*/ 412750 w 5425437"/>
                <a:gd name="connsiteY151" fmla="*/ 2660652 h 4483100"/>
                <a:gd name="connsiteX152" fmla="*/ 311150 w 5425437"/>
                <a:gd name="connsiteY152" fmla="*/ 2724148 h 4483100"/>
                <a:gd name="connsiteX153" fmla="*/ 273050 w 5425437"/>
                <a:gd name="connsiteY153" fmla="*/ 2806700 h 4483100"/>
                <a:gd name="connsiteX154" fmla="*/ 152400 w 5425437"/>
                <a:gd name="connsiteY154" fmla="*/ 2800348 h 4483100"/>
                <a:gd name="connsiteX155" fmla="*/ 133350 w 5425437"/>
                <a:gd name="connsiteY155" fmla="*/ 2755900 h 4483100"/>
                <a:gd name="connsiteX156" fmla="*/ 0 w 5425437"/>
                <a:gd name="connsiteY156" fmla="*/ 2781300 h 4483100"/>
                <a:gd name="connsiteX157" fmla="*/ 222250 w 5425437"/>
                <a:gd name="connsiteY157" fmla="*/ 2635252 h 4483100"/>
                <a:gd name="connsiteX158" fmla="*/ 330200 w 5425437"/>
                <a:gd name="connsiteY158" fmla="*/ 2616200 h 4483100"/>
                <a:gd name="connsiteX159" fmla="*/ 349250 w 5425437"/>
                <a:gd name="connsiteY159" fmla="*/ 2540000 h 4483100"/>
                <a:gd name="connsiteX160" fmla="*/ 419100 w 5425437"/>
                <a:gd name="connsiteY160" fmla="*/ 2540000 h 4483100"/>
                <a:gd name="connsiteX161" fmla="*/ 495300 w 5425437"/>
                <a:gd name="connsiteY161" fmla="*/ 2495548 h 4483100"/>
                <a:gd name="connsiteX162" fmla="*/ 806450 w 5425437"/>
                <a:gd name="connsiteY162" fmla="*/ 2336800 h 4483100"/>
                <a:gd name="connsiteX163" fmla="*/ 1104900 w 5425437"/>
                <a:gd name="connsiteY163" fmla="*/ 2152652 h 4483100"/>
                <a:gd name="connsiteX164" fmla="*/ 1301750 w 5425437"/>
                <a:gd name="connsiteY164" fmla="*/ 1885948 h 4483100"/>
                <a:gd name="connsiteX165" fmla="*/ 1644650 w 5425437"/>
                <a:gd name="connsiteY165" fmla="*/ 1739900 h 4483100"/>
                <a:gd name="connsiteX166" fmla="*/ 1847850 w 5425437"/>
                <a:gd name="connsiteY166" fmla="*/ 1606548 h 4483100"/>
                <a:gd name="connsiteX167" fmla="*/ 1924050 w 5425437"/>
                <a:gd name="connsiteY167" fmla="*/ 1447800 h 4483100"/>
                <a:gd name="connsiteX168" fmla="*/ 1968500 w 5425437"/>
                <a:gd name="connsiteY168" fmla="*/ 1377948 h 4483100"/>
                <a:gd name="connsiteX169" fmla="*/ 1930400 w 5425437"/>
                <a:gd name="connsiteY169" fmla="*/ 1168400 h 4483100"/>
                <a:gd name="connsiteX170" fmla="*/ 1974850 w 5425437"/>
                <a:gd name="connsiteY170" fmla="*/ 1054100 h 4483100"/>
                <a:gd name="connsiteX171" fmla="*/ 1955800 w 5425437"/>
                <a:gd name="connsiteY171" fmla="*/ 984252 h 4483100"/>
                <a:gd name="connsiteX172" fmla="*/ 2006600 w 5425437"/>
                <a:gd name="connsiteY172" fmla="*/ 838200 h 4483100"/>
                <a:gd name="connsiteX173" fmla="*/ 2076450 w 5425437"/>
                <a:gd name="connsiteY173" fmla="*/ 850900 h 4483100"/>
                <a:gd name="connsiteX174" fmla="*/ 2127250 w 5425437"/>
                <a:gd name="connsiteY174" fmla="*/ 831852 h 4483100"/>
                <a:gd name="connsiteX175" fmla="*/ 2165350 w 5425437"/>
                <a:gd name="connsiteY175" fmla="*/ 723900 h 4483100"/>
                <a:gd name="connsiteX176" fmla="*/ 2190750 w 5425437"/>
                <a:gd name="connsiteY176" fmla="*/ 488948 h 4483100"/>
                <a:gd name="connsiteX177" fmla="*/ 2336800 w 5425437"/>
                <a:gd name="connsiteY177" fmla="*/ 387348 h 4483100"/>
                <a:gd name="connsiteX178" fmla="*/ 2387600 w 5425437"/>
                <a:gd name="connsiteY178" fmla="*/ 317500 h 4483100"/>
                <a:gd name="connsiteX179" fmla="*/ 2571750 w 5425437"/>
                <a:gd name="connsiteY179" fmla="*/ 273052 h 4483100"/>
                <a:gd name="connsiteX180" fmla="*/ 2609850 w 5425437"/>
                <a:gd name="connsiteY180" fmla="*/ 273052 h 4483100"/>
                <a:gd name="connsiteX181" fmla="*/ 2635250 w 5425437"/>
                <a:gd name="connsiteY181" fmla="*/ 260348 h 4483100"/>
                <a:gd name="connsiteX182" fmla="*/ 2654300 w 5425437"/>
                <a:gd name="connsiteY182" fmla="*/ 139700 h 4483100"/>
                <a:gd name="connsiteX183" fmla="*/ 2641600 w 5425437"/>
                <a:gd name="connsiteY183" fmla="*/ 57148 h 4483100"/>
                <a:gd name="connsiteX184" fmla="*/ 2724150 w 5425437"/>
                <a:gd name="connsiteY184" fmla="*/ 0 h 4483100"/>
                <a:gd name="connsiteX0" fmla="*/ 2724150 w 4997449"/>
                <a:gd name="connsiteY0" fmla="*/ 0 h 4483100"/>
                <a:gd name="connsiteX1" fmla="*/ 2813050 w 4997449"/>
                <a:gd name="connsiteY1" fmla="*/ 69852 h 4483100"/>
                <a:gd name="connsiteX2" fmla="*/ 2901950 w 4997449"/>
                <a:gd name="connsiteY2" fmla="*/ 228600 h 4483100"/>
                <a:gd name="connsiteX3" fmla="*/ 2984500 w 4997449"/>
                <a:gd name="connsiteY3" fmla="*/ 311148 h 4483100"/>
                <a:gd name="connsiteX4" fmla="*/ 3067050 w 4997449"/>
                <a:gd name="connsiteY4" fmla="*/ 539748 h 4483100"/>
                <a:gd name="connsiteX5" fmla="*/ 3067050 w 4997449"/>
                <a:gd name="connsiteY5" fmla="*/ 590548 h 4483100"/>
                <a:gd name="connsiteX6" fmla="*/ 3175000 w 4997449"/>
                <a:gd name="connsiteY6" fmla="*/ 717548 h 4483100"/>
                <a:gd name="connsiteX7" fmla="*/ 3238500 w 4997449"/>
                <a:gd name="connsiteY7" fmla="*/ 717548 h 4483100"/>
                <a:gd name="connsiteX8" fmla="*/ 3270250 w 4997449"/>
                <a:gd name="connsiteY8" fmla="*/ 742948 h 4483100"/>
                <a:gd name="connsiteX9" fmla="*/ 3321050 w 4997449"/>
                <a:gd name="connsiteY9" fmla="*/ 755652 h 4483100"/>
                <a:gd name="connsiteX10" fmla="*/ 3587750 w 4997449"/>
                <a:gd name="connsiteY10" fmla="*/ 673100 h 4483100"/>
                <a:gd name="connsiteX11" fmla="*/ 3708400 w 4997449"/>
                <a:gd name="connsiteY11" fmla="*/ 590548 h 4483100"/>
                <a:gd name="connsiteX12" fmla="*/ 3771900 w 4997449"/>
                <a:gd name="connsiteY12" fmla="*/ 584200 h 4483100"/>
                <a:gd name="connsiteX13" fmla="*/ 3886200 w 4997449"/>
                <a:gd name="connsiteY13" fmla="*/ 571500 h 4483100"/>
                <a:gd name="connsiteX14" fmla="*/ 4191000 w 4997449"/>
                <a:gd name="connsiteY14" fmla="*/ 539748 h 4483100"/>
                <a:gd name="connsiteX15" fmla="*/ 4432300 w 4997449"/>
                <a:gd name="connsiteY15" fmla="*/ 609600 h 4483100"/>
                <a:gd name="connsiteX16" fmla="*/ 4540250 w 4997449"/>
                <a:gd name="connsiteY16" fmla="*/ 508000 h 4483100"/>
                <a:gd name="connsiteX17" fmla="*/ 4616450 w 4997449"/>
                <a:gd name="connsiteY17" fmla="*/ 412748 h 4483100"/>
                <a:gd name="connsiteX18" fmla="*/ 4737100 w 4997449"/>
                <a:gd name="connsiteY18" fmla="*/ 361948 h 4483100"/>
                <a:gd name="connsiteX19" fmla="*/ 4743358 w 4997449"/>
                <a:gd name="connsiteY19" fmla="*/ 360072 h 4483100"/>
                <a:gd name="connsiteX20" fmla="*/ 4781550 w 4997449"/>
                <a:gd name="connsiteY20" fmla="*/ 387348 h 4483100"/>
                <a:gd name="connsiteX21" fmla="*/ 4832350 w 4997449"/>
                <a:gd name="connsiteY21" fmla="*/ 393700 h 4483100"/>
                <a:gd name="connsiteX22" fmla="*/ 4845050 w 4997449"/>
                <a:gd name="connsiteY22" fmla="*/ 419100 h 4483100"/>
                <a:gd name="connsiteX23" fmla="*/ 4921250 w 4997449"/>
                <a:gd name="connsiteY23" fmla="*/ 393700 h 4483100"/>
                <a:gd name="connsiteX24" fmla="*/ 4992086 w 4997449"/>
                <a:gd name="connsiteY24" fmla="*/ 462252 h 4483100"/>
                <a:gd name="connsiteX25" fmla="*/ 4946650 w 4997449"/>
                <a:gd name="connsiteY25" fmla="*/ 558800 h 4483100"/>
                <a:gd name="connsiteX26" fmla="*/ 4972050 w 4997449"/>
                <a:gd name="connsiteY26" fmla="*/ 647700 h 4483100"/>
                <a:gd name="connsiteX27" fmla="*/ 4997450 w 4997449"/>
                <a:gd name="connsiteY27" fmla="*/ 711200 h 4483100"/>
                <a:gd name="connsiteX28" fmla="*/ 4972050 w 4997449"/>
                <a:gd name="connsiteY28" fmla="*/ 793748 h 4483100"/>
                <a:gd name="connsiteX29" fmla="*/ 4997450 w 4997449"/>
                <a:gd name="connsiteY29" fmla="*/ 838200 h 4483100"/>
                <a:gd name="connsiteX30" fmla="*/ 4933950 w 4997449"/>
                <a:gd name="connsiteY30" fmla="*/ 889000 h 4483100"/>
                <a:gd name="connsiteX31" fmla="*/ 4914900 w 4997449"/>
                <a:gd name="connsiteY31" fmla="*/ 933452 h 4483100"/>
                <a:gd name="connsiteX32" fmla="*/ 4914518 w 4997449"/>
                <a:gd name="connsiteY32" fmla="*/ 935628 h 4483100"/>
                <a:gd name="connsiteX33" fmla="*/ 4908550 w 4997449"/>
                <a:gd name="connsiteY33" fmla="*/ 927100 h 4483100"/>
                <a:gd name="connsiteX34" fmla="*/ 4832350 w 4997449"/>
                <a:gd name="connsiteY34" fmla="*/ 958852 h 4483100"/>
                <a:gd name="connsiteX35" fmla="*/ 4743450 w 4997449"/>
                <a:gd name="connsiteY35" fmla="*/ 939800 h 4483100"/>
                <a:gd name="connsiteX36" fmla="*/ 4667250 w 4997449"/>
                <a:gd name="connsiteY36" fmla="*/ 984252 h 4483100"/>
                <a:gd name="connsiteX37" fmla="*/ 4552950 w 4997449"/>
                <a:gd name="connsiteY37" fmla="*/ 933452 h 4483100"/>
                <a:gd name="connsiteX38" fmla="*/ 4419600 w 4997449"/>
                <a:gd name="connsiteY38" fmla="*/ 1117600 h 4483100"/>
                <a:gd name="connsiteX39" fmla="*/ 4222750 w 4997449"/>
                <a:gd name="connsiteY39" fmla="*/ 1104900 h 4483100"/>
                <a:gd name="connsiteX40" fmla="*/ 4133850 w 4997449"/>
                <a:gd name="connsiteY40" fmla="*/ 1073148 h 4483100"/>
                <a:gd name="connsiteX41" fmla="*/ 4095750 w 4997449"/>
                <a:gd name="connsiteY41" fmla="*/ 1117600 h 4483100"/>
                <a:gd name="connsiteX42" fmla="*/ 4000500 w 4997449"/>
                <a:gd name="connsiteY42" fmla="*/ 1092200 h 4483100"/>
                <a:gd name="connsiteX43" fmla="*/ 3898900 w 4997449"/>
                <a:gd name="connsiteY43" fmla="*/ 1168400 h 4483100"/>
                <a:gd name="connsiteX44" fmla="*/ 3752850 w 4997449"/>
                <a:gd name="connsiteY44" fmla="*/ 1130300 h 4483100"/>
                <a:gd name="connsiteX45" fmla="*/ 3663950 w 4997449"/>
                <a:gd name="connsiteY45" fmla="*/ 1263652 h 4483100"/>
                <a:gd name="connsiteX46" fmla="*/ 3568700 w 4997449"/>
                <a:gd name="connsiteY46" fmla="*/ 1301748 h 4483100"/>
                <a:gd name="connsiteX47" fmla="*/ 3492500 w 4997449"/>
                <a:gd name="connsiteY47" fmla="*/ 1263652 h 4483100"/>
                <a:gd name="connsiteX48" fmla="*/ 3390900 w 4997449"/>
                <a:gd name="connsiteY48" fmla="*/ 1416052 h 4483100"/>
                <a:gd name="connsiteX49" fmla="*/ 3378200 w 4997449"/>
                <a:gd name="connsiteY49" fmla="*/ 1466852 h 4483100"/>
                <a:gd name="connsiteX50" fmla="*/ 3333750 w 4997449"/>
                <a:gd name="connsiteY50" fmla="*/ 1524000 h 4483100"/>
                <a:gd name="connsiteX51" fmla="*/ 3333750 w 4997449"/>
                <a:gd name="connsiteY51" fmla="*/ 1593852 h 4483100"/>
                <a:gd name="connsiteX52" fmla="*/ 3270250 w 4997449"/>
                <a:gd name="connsiteY52" fmla="*/ 1619252 h 4483100"/>
                <a:gd name="connsiteX53" fmla="*/ 3263900 w 4997449"/>
                <a:gd name="connsiteY53" fmla="*/ 1701800 h 4483100"/>
                <a:gd name="connsiteX54" fmla="*/ 3219450 w 4997449"/>
                <a:gd name="connsiteY54" fmla="*/ 1765300 h 4483100"/>
                <a:gd name="connsiteX55" fmla="*/ 3187700 w 4997449"/>
                <a:gd name="connsiteY55" fmla="*/ 1765300 h 4483100"/>
                <a:gd name="connsiteX56" fmla="*/ 3086100 w 4997449"/>
                <a:gd name="connsiteY56" fmla="*/ 1873252 h 4483100"/>
                <a:gd name="connsiteX57" fmla="*/ 3117850 w 4997449"/>
                <a:gd name="connsiteY57" fmla="*/ 1930400 h 4483100"/>
                <a:gd name="connsiteX58" fmla="*/ 3073400 w 4997449"/>
                <a:gd name="connsiteY58" fmla="*/ 1993900 h 4483100"/>
                <a:gd name="connsiteX59" fmla="*/ 3048000 w 4997449"/>
                <a:gd name="connsiteY59" fmla="*/ 2063748 h 4483100"/>
                <a:gd name="connsiteX60" fmla="*/ 3079750 w 4997449"/>
                <a:gd name="connsiteY60" fmla="*/ 2120900 h 4483100"/>
                <a:gd name="connsiteX61" fmla="*/ 3079750 w 4997449"/>
                <a:gd name="connsiteY61" fmla="*/ 2178052 h 4483100"/>
                <a:gd name="connsiteX62" fmla="*/ 2876550 w 4997449"/>
                <a:gd name="connsiteY62" fmla="*/ 2419348 h 4483100"/>
                <a:gd name="connsiteX63" fmla="*/ 2736850 w 4997449"/>
                <a:gd name="connsiteY63" fmla="*/ 2470148 h 4483100"/>
                <a:gd name="connsiteX64" fmla="*/ 2597150 w 4997449"/>
                <a:gd name="connsiteY64" fmla="*/ 2438400 h 4483100"/>
                <a:gd name="connsiteX65" fmla="*/ 2508250 w 4997449"/>
                <a:gd name="connsiteY65" fmla="*/ 2432052 h 4483100"/>
                <a:gd name="connsiteX66" fmla="*/ 2432050 w 4997449"/>
                <a:gd name="connsiteY66" fmla="*/ 2413000 h 4483100"/>
                <a:gd name="connsiteX67" fmla="*/ 2305050 w 4997449"/>
                <a:gd name="connsiteY67" fmla="*/ 2482852 h 4483100"/>
                <a:gd name="connsiteX68" fmla="*/ 2349500 w 4997449"/>
                <a:gd name="connsiteY68" fmla="*/ 2546348 h 4483100"/>
                <a:gd name="connsiteX69" fmla="*/ 2387600 w 4997449"/>
                <a:gd name="connsiteY69" fmla="*/ 2717800 h 4483100"/>
                <a:gd name="connsiteX70" fmla="*/ 2432050 w 4997449"/>
                <a:gd name="connsiteY70" fmla="*/ 2736852 h 4483100"/>
                <a:gd name="connsiteX71" fmla="*/ 2444750 w 4997449"/>
                <a:gd name="connsiteY71" fmla="*/ 2832100 h 4483100"/>
                <a:gd name="connsiteX72" fmla="*/ 2527300 w 4997449"/>
                <a:gd name="connsiteY72" fmla="*/ 2857500 h 4483100"/>
                <a:gd name="connsiteX73" fmla="*/ 2590800 w 4997449"/>
                <a:gd name="connsiteY73" fmla="*/ 2921000 h 4483100"/>
                <a:gd name="connsiteX74" fmla="*/ 2584450 w 4997449"/>
                <a:gd name="connsiteY74" fmla="*/ 3003548 h 4483100"/>
                <a:gd name="connsiteX75" fmla="*/ 2400300 w 4997449"/>
                <a:gd name="connsiteY75" fmla="*/ 3111500 h 4483100"/>
                <a:gd name="connsiteX76" fmla="*/ 2286000 w 4997449"/>
                <a:gd name="connsiteY76" fmla="*/ 3143252 h 4483100"/>
                <a:gd name="connsiteX77" fmla="*/ 2222500 w 4997449"/>
                <a:gd name="connsiteY77" fmla="*/ 3200400 h 4483100"/>
                <a:gd name="connsiteX78" fmla="*/ 2209800 w 4997449"/>
                <a:gd name="connsiteY78" fmla="*/ 3289300 h 4483100"/>
                <a:gd name="connsiteX79" fmla="*/ 2190750 w 4997449"/>
                <a:gd name="connsiteY79" fmla="*/ 3435348 h 4483100"/>
                <a:gd name="connsiteX80" fmla="*/ 2076450 w 4997449"/>
                <a:gd name="connsiteY80" fmla="*/ 3422652 h 4483100"/>
                <a:gd name="connsiteX81" fmla="*/ 2076450 w 4997449"/>
                <a:gd name="connsiteY81" fmla="*/ 3479800 h 4483100"/>
                <a:gd name="connsiteX82" fmla="*/ 1930400 w 4997449"/>
                <a:gd name="connsiteY82" fmla="*/ 3644900 h 4483100"/>
                <a:gd name="connsiteX83" fmla="*/ 1784350 w 4997449"/>
                <a:gd name="connsiteY83" fmla="*/ 3517900 h 4483100"/>
                <a:gd name="connsiteX84" fmla="*/ 1752600 w 4997449"/>
                <a:gd name="connsiteY84" fmla="*/ 3498852 h 4483100"/>
                <a:gd name="connsiteX85" fmla="*/ 1695450 w 4997449"/>
                <a:gd name="connsiteY85" fmla="*/ 3530600 h 4483100"/>
                <a:gd name="connsiteX86" fmla="*/ 1746250 w 4997449"/>
                <a:gd name="connsiteY86" fmla="*/ 3632200 h 4483100"/>
                <a:gd name="connsiteX87" fmla="*/ 1739900 w 4997449"/>
                <a:gd name="connsiteY87" fmla="*/ 3651252 h 4483100"/>
                <a:gd name="connsiteX88" fmla="*/ 1835150 w 4997449"/>
                <a:gd name="connsiteY88" fmla="*/ 3778252 h 4483100"/>
                <a:gd name="connsiteX89" fmla="*/ 1879600 w 4997449"/>
                <a:gd name="connsiteY89" fmla="*/ 3841748 h 4483100"/>
                <a:gd name="connsiteX90" fmla="*/ 1854200 w 4997449"/>
                <a:gd name="connsiteY90" fmla="*/ 3956052 h 4483100"/>
                <a:gd name="connsiteX91" fmla="*/ 1885950 w 4997449"/>
                <a:gd name="connsiteY91" fmla="*/ 4019548 h 4483100"/>
                <a:gd name="connsiteX92" fmla="*/ 1917700 w 4997449"/>
                <a:gd name="connsiteY92" fmla="*/ 4362452 h 4483100"/>
                <a:gd name="connsiteX93" fmla="*/ 1841500 w 4997449"/>
                <a:gd name="connsiteY93" fmla="*/ 4375148 h 4483100"/>
                <a:gd name="connsiteX94" fmla="*/ 1847066 w 4997449"/>
                <a:gd name="connsiteY94" fmla="*/ 4430816 h 4483100"/>
                <a:gd name="connsiteX95" fmla="*/ 1841500 w 4997449"/>
                <a:gd name="connsiteY95" fmla="*/ 4432300 h 4483100"/>
                <a:gd name="connsiteX96" fmla="*/ 1644650 w 4997449"/>
                <a:gd name="connsiteY96" fmla="*/ 4483100 h 4483100"/>
                <a:gd name="connsiteX97" fmla="*/ 1600200 w 4997449"/>
                <a:gd name="connsiteY97" fmla="*/ 4394200 h 4483100"/>
                <a:gd name="connsiteX98" fmla="*/ 1562100 w 4997449"/>
                <a:gd name="connsiteY98" fmla="*/ 4394200 h 4483100"/>
                <a:gd name="connsiteX99" fmla="*/ 1492250 w 4997449"/>
                <a:gd name="connsiteY99" fmla="*/ 4375148 h 4483100"/>
                <a:gd name="connsiteX100" fmla="*/ 1473200 w 4997449"/>
                <a:gd name="connsiteY100" fmla="*/ 4318000 h 4483100"/>
                <a:gd name="connsiteX101" fmla="*/ 1377950 w 4997449"/>
                <a:gd name="connsiteY101" fmla="*/ 4292600 h 4483100"/>
                <a:gd name="connsiteX102" fmla="*/ 1377950 w 4997449"/>
                <a:gd name="connsiteY102" fmla="*/ 4184652 h 4483100"/>
                <a:gd name="connsiteX103" fmla="*/ 1333500 w 4997449"/>
                <a:gd name="connsiteY103" fmla="*/ 4146548 h 4483100"/>
                <a:gd name="connsiteX104" fmla="*/ 1295400 w 4997449"/>
                <a:gd name="connsiteY104" fmla="*/ 4089400 h 4483100"/>
                <a:gd name="connsiteX105" fmla="*/ 1282700 w 4997449"/>
                <a:gd name="connsiteY105" fmla="*/ 3886200 h 4483100"/>
                <a:gd name="connsiteX106" fmla="*/ 1244600 w 4997449"/>
                <a:gd name="connsiteY106" fmla="*/ 3841748 h 4483100"/>
                <a:gd name="connsiteX107" fmla="*/ 1257300 w 4997449"/>
                <a:gd name="connsiteY107" fmla="*/ 3822700 h 4483100"/>
                <a:gd name="connsiteX108" fmla="*/ 1257300 w 4997449"/>
                <a:gd name="connsiteY108" fmla="*/ 3740148 h 4483100"/>
                <a:gd name="connsiteX109" fmla="*/ 1327150 w 4997449"/>
                <a:gd name="connsiteY109" fmla="*/ 3714748 h 4483100"/>
                <a:gd name="connsiteX110" fmla="*/ 1289050 w 4997449"/>
                <a:gd name="connsiteY110" fmla="*/ 3657600 h 4483100"/>
                <a:gd name="connsiteX111" fmla="*/ 1225550 w 4997449"/>
                <a:gd name="connsiteY111" fmla="*/ 3638548 h 4483100"/>
                <a:gd name="connsiteX112" fmla="*/ 1181100 w 4997449"/>
                <a:gd name="connsiteY112" fmla="*/ 3625852 h 4483100"/>
                <a:gd name="connsiteX113" fmla="*/ 1181100 w 4997449"/>
                <a:gd name="connsiteY113" fmla="*/ 3575052 h 4483100"/>
                <a:gd name="connsiteX114" fmla="*/ 1219200 w 4997449"/>
                <a:gd name="connsiteY114" fmla="*/ 3530600 h 4483100"/>
                <a:gd name="connsiteX115" fmla="*/ 1282700 w 4997449"/>
                <a:gd name="connsiteY115" fmla="*/ 3536948 h 4483100"/>
                <a:gd name="connsiteX116" fmla="*/ 1333500 w 4997449"/>
                <a:gd name="connsiteY116" fmla="*/ 3524252 h 4483100"/>
                <a:gd name="connsiteX117" fmla="*/ 1352550 w 4997449"/>
                <a:gd name="connsiteY117" fmla="*/ 3473452 h 4483100"/>
                <a:gd name="connsiteX118" fmla="*/ 1390650 w 4997449"/>
                <a:gd name="connsiteY118" fmla="*/ 3378200 h 4483100"/>
                <a:gd name="connsiteX119" fmla="*/ 1479550 w 4997449"/>
                <a:gd name="connsiteY119" fmla="*/ 3359148 h 4483100"/>
                <a:gd name="connsiteX120" fmla="*/ 1473200 w 4997449"/>
                <a:gd name="connsiteY120" fmla="*/ 3321052 h 4483100"/>
                <a:gd name="connsiteX121" fmla="*/ 1428750 w 4997449"/>
                <a:gd name="connsiteY121" fmla="*/ 3289300 h 4483100"/>
                <a:gd name="connsiteX122" fmla="*/ 1454150 w 4997449"/>
                <a:gd name="connsiteY122" fmla="*/ 3238500 h 4483100"/>
                <a:gd name="connsiteX123" fmla="*/ 1371600 w 4997449"/>
                <a:gd name="connsiteY123" fmla="*/ 3200400 h 4483100"/>
                <a:gd name="connsiteX124" fmla="*/ 1289050 w 4997449"/>
                <a:gd name="connsiteY124" fmla="*/ 3175000 h 4483100"/>
                <a:gd name="connsiteX125" fmla="*/ 1314450 w 4997449"/>
                <a:gd name="connsiteY125" fmla="*/ 3105148 h 4483100"/>
                <a:gd name="connsiteX126" fmla="*/ 1377950 w 4997449"/>
                <a:gd name="connsiteY126" fmla="*/ 3086100 h 4483100"/>
                <a:gd name="connsiteX127" fmla="*/ 1409700 w 4997449"/>
                <a:gd name="connsiteY127" fmla="*/ 3035300 h 4483100"/>
                <a:gd name="connsiteX128" fmla="*/ 1320800 w 4997449"/>
                <a:gd name="connsiteY128" fmla="*/ 2990852 h 4483100"/>
                <a:gd name="connsiteX129" fmla="*/ 1276350 w 4997449"/>
                <a:gd name="connsiteY129" fmla="*/ 2997200 h 4483100"/>
                <a:gd name="connsiteX130" fmla="*/ 1130300 w 4997449"/>
                <a:gd name="connsiteY130" fmla="*/ 2997200 h 4483100"/>
                <a:gd name="connsiteX131" fmla="*/ 1104900 w 4997449"/>
                <a:gd name="connsiteY131" fmla="*/ 3035300 h 4483100"/>
                <a:gd name="connsiteX132" fmla="*/ 1054100 w 4997449"/>
                <a:gd name="connsiteY132" fmla="*/ 3028948 h 4483100"/>
                <a:gd name="connsiteX133" fmla="*/ 996950 w 4997449"/>
                <a:gd name="connsiteY133" fmla="*/ 2978148 h 4483100"/>
                <a:gd name="connsiteX134" fmla="*/ 996950 w 4997449"/>
                <a:gd name="connsiteY134" fmla="*/ 2927348 h 4483100"/>
                <a:gd name="connsiteX135" fmla="*/ 1098550 w 4997449"/>
                <a:gd name="connsiteY135" fmla="*/ 2901948 h 4483100"/>
                <a:gd name="connsiteX136" fmla="*/ 1098550 w 4997449"/>
                <a:gd name="connsiteY136" fmla="*/ 2819400 h 4483100"/>
                <a:gd name="connsiteX137" fmla="*/ 1041400 w 4997449"/>
                <a:gd name="connsiteY137" fmla="*/ 2806700 h 4483100"/>
                <a:gd name="connsiteX138" fmla="*/ 1009650 w 4997449"/>
                <a:gd name="connsiteY138" fmla="*/ 2794000 h 4483100"/>
                <a:gd name="connsiteX139" fmla="*/ 1028700 w 4997449"/>
                <a:gd name="connsiteY139" fmla="*/ 2743200 h 4483100"/>
                <a:gd name="connsiteX140" fmla="*/ 1028700 w 4997449"/>
                <a:gd name="connsiteY140" fmla="*/ 2635252 h 4483100"/>
                <a:gd name="connsiteX141" fmla="*/ 1047750 w 4997449"/>
                <a:gd name="connsiteY141" fmla="*/ 2603500 h 4483100"/>
                <a:gd name="connsiteX142" fmla="*/ 1073150 w 4997449"/>
                <a:gd name="connsiteY142" fmla="*/ 2501900 h 4483100"/>
                <a:gd name="connsiteX143" fmla="*/ 1003300 w 4997449"/>
                <a:gd name="connsiteY143" fmla="*/ 2489200 h 4483100"/>
                <a:gd name="connsiteX144" fmla="*/ 895350 w 4997449"/>
                <a:gd name="connsiteY144" fmla="*/ 2425700 h 4483100"/>
                <a:gd name="connsiteX145" fmla="*/ 755650 w 4997449"/>
                <a:gd name="connsiteY145" fmla="*/ 2457452 h 4483100"/>
                <a:gd name="connsiteX146" fmla="*/ 609600 w 4997449"/>
                <a:gd name="connsiteY146" fmla="*/ 2495548 h 4483100"/>
                <a:gd name="connsiteX147" fmla="*/ 508000 w 4997449"/>
                <a:gd name="connsiteY147" fmla="*/ 2597148 h 4483100"/>
                <a:gd name="connsiteX148" fmla="*/ 412750 w 4997449"/>
                <a:gd name="connsiteY148" fmla="*/ 2660652 h 4483100"/>
                <a:gd name="connsiteX149" fmla="*/ 311150 w 4997449"/>
                <a:gd name="connsiteY149" fmla="*/ 2724148 h 4483100"/>
                <a:gd name="connsiteX150" fmla="*/ 273050 w 4997449"/>
                <a:gd name="connsiteY150" fmla="*/ 2806700 h 4483100"/>
                <a:gd name="connsiteX151" fmla="*/ 152400 w 4997449"/>
                <a:gd name="connsiteY151" fmla="*/ 2800348 h 4483100"/>
                <a:gd name="connsiteX152" fmla="*/ 133350 w 4997449"/>
                <a:gd name="connsiteY152" fmla="*/ 2755900 h 4483100"/>
                <a:gd name="connsiteX153" fmla="*/ 0 w 4997449"/>
                <a:gd name="connsiteY153" fmla="*/ 2781300 h 4483100"/>
                <a:gd name="connsiteX154" fmla="*/ 222250 w 4997449"/>
                <a:gd name="connsiteY154" fmla="*/ 2635252 h 4483100"/>
                <a:gd name="connsiteX155" fmla="*/ 330200 w 4997449"/>
                <a:gd name="connsiteY155" fmla="*/ 2616200 h 4483100"/>
                <a:gd name="connsiteX156" fmla="*/ 349250 w 4997449"/>
                <a:gd name="connsiteY156" fmla="*/ 2540000 h 4483100"/>
                <a:gd name="connsiteX157" fmla="*/ 419100 w 4997449"/>
                <a:gd name="connsiteY157" fmla="*/ 2540000 h 4483100"/>
                <a:gd name="connsiteX158" fmla="*/ 495300 w 4997449"/>
                <a:gd name="connsiteY158" fmla="*/ 2495548 h 4483100"/>
                <a:gd name="connsiteX159" fmla="*/ 806450 w 4997449"/>
                <a:gd name="connsiteY159" fmla="*/ 2336800 h 4483100"/>
                <a:gd name="connsiteX160" fmla="*/ 1104900 w 4997449"/>
                <a:gd name="connsiteY160" fmla="*/ 2152652 h 4483100"/>
                <a:gd name="connsiteX161" fmla="*/ 1301750 w 4997449"/>
                <a:gd name="connsiteY161" fmla="*/ 1885948 h 4483100"/>
                <a:gd name="connsiteX162" fmla="*/ 1644650 w 4997449"/>
                <a:gd name="connsiteY162" fmla="*/ 1739900 h 4483100"/>
                <a:gd name="connsiteX163" fmla="*/ 1847850 w 4997449"/>
                <a:gd name="connsiteY163" fmla="*/ 1606548 h 4483100"/>
                <a:gd name="connsiteX164" fmla="*/ 1924050 w 4997449"/>
                <a:gd name="connsiteY164" fmla="*/ 1447800 h 4483100"/>
                <a:gd name="connsiteX165" fmla="*/ 1968500 w 4997449"/>
                <a:gd name="connsiteY165" fmla="*/ 1377948 h 4483100"/>
                <a:gd name="connsiteX166" fmla="*/ 1930400 w 4997449"/>
                <a:gd name="connsiteY166" fmla="*/ 1168400 h 4483100"/>
                <a:gd name="connsiteX167" fmla="*/ 1974850 w 4997449"/>
                <a:gd name="connsiteY167" fmla="*/ 1054100 h 4483100"/>
                <a:gd name="connsiteX168" fmla="*/ 1955800 w 4997449"/>
                <a:gd name="connsiteY168" fmla="*/ 984252 h 4483100"/>
                <a:gd name="connsiteX169" fmla="*/ 2006600 w 4997449"/>
                <a:gd name="connsiteY169" fmla="*/ 838200 h 4483100"/>
                <a:gd name="connsiteX170" fmla="*/ 2076450 w 4997449"/>
                <a:gd name="connsiteY170" fmla="*/ 850900 h 4483100"/>
                <a:gd name="connsiteX171" fmla="*/ 2127250 w 4997449"/>
                <a:gd name="connsiteY171" fmla="*/ 831852 h 4483100"/>
                <a:gd name="connsiteX172" fmla="*/ 2165350 w 4997449"/>
                <a:gd name="connsiteY172" fmla="*/ 723900 h 4483100"/>
                <a:gd name="connsiteX173" fmla="*/ 2190750 w 4997449"/>
                <a:gd name="connsiteY173" fmla="*/ 488948 h 4483100"/>
                <a:gd name="connsiteX174" fmla="*/ 2336800 w 4997449"/>
                <a:gd name="connsiteY174" fmla="*/ 387348 h 4483100"/>
                <a:gd name="connsiteX175" fmla="*/ 2387600 w 4997449"/>
                <a:gd name="connsiteY175" fmla="*/ 317500 h 4483100"/>
                <a:gd name="connsiteX176" fmla="*/ 2571750 w 4997449"/>
                <a:gd name="connsiteY176" fmla="*/ 273052 h 4483100"/>
                <a:gd name="connsiteX177" fmla="*/ 2609850 w 4997449"/>
                <a:gd name="connsiteY177" fmla="*/ 273052 h 4483100"/>
                <a:gd name="connsiteX178" fmla="*/ 2635250 w 4997449"/>
                <a:gd name="connsiteY178" fmla="*/ 260348 h 4483100"/>
                <a:gd name="connsiteX179" fmla="*/ 2654300 w 4997449"/>
                <a:gd name="connsiteY179" fmla="*/ 139700 h 4483100"/>
                <a:gd name="connsiteX180" fmla="*/ 2641600 w 4997449"/>
                <a:gd name="connsiteY180" fmla="*/ 57148 h 4483100"/>
                <a:gd name="connsiteX181" fmla="*/ 2724150 w 4997449"/>
                <a:gd name="connsiteY181" fmla="*/ 0 h 448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4997449" h="4483100">
                  <a:moveTo>
                    <a:pt x="2724150" y="0"/>
                  </a:moveTo>
                  <a:lnTo>
                    <a:pt x="2813050" y="69852"/>
                  </a:lnTo>
                  <a:lnTo>
                    <a:pt x="2901950" y="228600"/>
                  </a:lnTo>
                  <a:lnTo>
                    <a:pt x="2984500" y="311148"/>
                  </a:lnTo>
                  <a:lnTo>
                    <a:pt x="3067050" y="539748"/>
                  </a:lnTo>
                  <a:lnTo>
                    <a:pt x="3067050" y="590548"/>
                  </a:lnTo>
                  <a:lnTo>
                    <a:pt x="3175000" y="717548"/>
                  </a:lnTo>
                  <a:lnTo>
                    <a:pt x="3238500" y="717548"/>
                  </a:lnTo>
                  <a:lnTo>
                    <a:pt x="3270250" y="742948"/>
                  </a:lnTo>
                  <a:lnTo>
                    <a:pt x="3321050" y="755652"/>
                  </a:lnTo>
                  <a:lnTo>
                    <a:pt x="3587750" y="673100"/>
                  </a:lnTo>
                  <a:lnTo>
                    <a:pt x="3708400" y="590548"/>
                  </a:lnTo>
                  <a:lnTo>
                    <a:pt x="3771900" y="584200"/>
                  </a:lnTo>
                  <a:lnTo>
                    <a:pt x="3886200" y="571500"/>
                  </a:lnTo>
                  <a:lnTo>
                    <a:pt x="4191000" y="539748"/>
                  </a:lnTo>
                  <a:lnTo>
                    <a:pt x="4432300" y="609600"/>
                  </a:lnTo>
                  <a:lnTo>
                    <a:pt x="4540250" y="508000"/>
                  </a:lnTo>
                  <a:lnTo>
                    <a:pt x="4616450" y="412748"/>
                  </a:lnTo>
                  <a:lnTo>
                    <a:pt x="4737100" y="361948"/>
                  </a:lnTo>
                  <a:lnTo>
                    <a:pt x="4743358" y="360072"/>
                  </a:lnTo>
                  <a:lnTo>
                    <a:pt x="4781550" y="387348"/>
                  </a:lnTo>
                  <a:lnTo>
                    <a:pt x="4832350" y="393700"/>
                  </a:lnTo>
                  <a:lnTo>
                    <a:pt x="4845050" y="419100"/>
                  </a:lnTo>
                  <a:lnTo>
                    <a:pt x="4921250" y="393700"/>
                  </a:lnTo>
                  <a:lnTo>
                    <a:pt x="4992086" y="462252"/>
                  </a:lnTo>
                  <a:lnTo>
                    <a:pt x="4946650" y="558800"/>
                  </a:lnTo>
                  <a:lnTo>
                    <a:pt x="4972050" y="647700"/>
                  </a:lnTo>
                  <a:lnTo>
                    <a:pt x="4997450" y="711200"/>
                  </a:lnTo>
                  <a:lnTo>
                    <a:pt x="4972050" y="793748"/>
                  </a:lnTo>
                  <a:lnTo>
                    <a:pt x="4997450" y="838200"/>
                  </a:lnTo>
                  <a:lnTo>
                    <a:pt x="4933950" y="889000"/>
                  </a:lnTo>
                  <a:lnTo>
                    <a:pt x="4914900" y="933452"/>
                  </a:lnTo>
                  <a:cubicBezTo>
                    <a:pt x="4914773" y="934177"/>
                    <a:pt x="4914645" y="934903"/>
                    <a:pt x="4914518" y="935628"/>
                  </a:cubicBezTo>
                  <a:lnTo>
                    <a:pt x="4908550" y="927100"/>
                  </a:lnTo>
                  <a:lnTo>
                    <a:pt x="4832350" y="958852"/>
                  </a:lnTo>
                  <a:lnTo>
                    <a:pt x="4743450" y="939800"/>
                  </a:lnTo>
                  <a:lnTo>
                    <a:pt x="4667250" y="984252"/>
                  </a:lnTo>
                  <a:lnTo>
                    <a:pt x="4552950" y="933452"/>
                  </a:lnTo>
                  <a:lnTo>
                    <a:pt x="4419600" y="1117600"/>
                  </a:lnTo>
                  <a:lnTo>
                    <a:pt x="4222750" y="1104900"/>
                  </a:lnTo>
                  <a:lnTo>
                    <a:pt x="4133850" y="1073148"/>
                  </a:lnTo>
                  <a:lnTo>
                    <a:pt x="4095750" y="1117600"/>
                  </a:lnTo>
                  <a:lnTo>
                    <a:pt x="4000500" y="1092200"/>
                  </a:lnTo>
                  <a:lnTo>
                    <a:pt x="3898900" y="1168400"/>
                  </a:lnTo>
                  <a:lnTo>
                    <a:pt x="3752850" y="1130300"/>
                  </a:lnTo>
                  <a:lnTo>
                    <a:pt x="3663950" y="1263652"/>
                  </a:lnTo>
                  <a:lnTo>
                    <a:pt x="3568700" y="1301748"/>
                  </a:lnTo>
                  <a:lnTo>
                    <a:pt x="3492500" y="1263652"/>
                  </a:lnTo>
                  <a:lnTo>
                    <a:pt x="3390900" y="1416052"/>
                  </a:lnTo>
                  <a:lnTo>
                    <a:pt x="3378200" y="1466852"/>
                  </a:lnTo>
                  <a:lnTo>
                    <a:pt x="3333750" y="1524000"/>
                  </a:lnTo>
                  <a:lnTo>
                    <a:pt x="3333750" y="1593852"/>
                  </a:lnTo>
                  <a:lnTo>
                    <a:pt x="3270250" y="1619252"/>
                  </a:lnTo>
                  <a:lnTo>
                    <a:pt x="3263900" y="1701800"/>
                  </a:lnTo>
                  <a:lnTo>
                    <a:pt x="3219450" y="1765300"/>
                  </a:lnTo>
                  <a:lnTo>
                    <a:pt x="3187700" y="1765300"/>
                  </a:lnTo>
                  <a:lnTo>
                    <a:pt x="3086100" y="1873252"/>
                  </a:lnTo>
                  <a:lnTo>
                    <a:pt x="3117850" y="1930400"/>
                  </a:lnTo>
                  <a:lnTo>
                    <a:pt x="3073400" y="1993900"/>
                  </a:lnTo>
                  <a:lnTo>
                    <a:pt x="3048000" y="2063748"/>
                  </a:lnTo>
                  <a:lnTo>
                    <a:pt x="3079750" y="2120900"/>
                  </a:lnTo>
                  <a:lnTo>
                    <a:pt x="3079750" y="2178052"/>
                  </a:lnTo>
                  <a:lnTo>
                    <a:pt x="2876550" y="2419348"/>
                  </a:lnTo>
                  <a:lnTo>
                    <a:pt x="2736850" y="2470148"/>
                  </a:lnTo>
                  <a:lnTo>
                    <a:pt x="2597150" y="2438400"/>
                  </a:lnTo>
                  <a:lnTo>
                    <a:pt x="2508250" y="2432052"/>
                  </a:lnTo>
                  <a:lnTo>
                    <a:pt x="2432050" y="2413000"/>
                  </a:lnTo>
                  <a:lnTo>
                    <a:pt x="2305050" y="2482852"/>
                  </a:lnTo>
                  <a:lnTo>
                    <a:pt x="2349500" y="2546348"/>
                  </a:lnTo>
                  <a:lnTo>
                    <a:pt x="2387600" y="2717800"/>
                  </a:lnTo>
                  <a:lnTo>
                    <a:pt x="2432050" y="2736852"/>
                  </a:lnTo>
                  <a:lnTo>
                    <a:pt x="2444750" y="2832100"/>
                  </a:lnTo>
                  <a:lnTo>
                    <a:pt x="2527300" y="2857500"/>
                  </a:lnTo>
                  <a:lnTo>
                    <a:pt x="2590800" y="2921000"/>
                  </a:lnTo>
                  <a:lnTo>
                    <a:pt x="2584450" y="3003548"/>
                  </a:lnTo>
                  <a:lnTo>
                    <a:pt x="2400300" y="3111500"/>
                  </a:lnTo>
                  <a:lnTo>
                    <a:pt x="2286000" y="3143252"/>
                  </a:lnTo>
                  <a:lnTo>
                    <a:pt x="2222500" y="3200400"/>
                  </a:lnTo>
                  <a:lnTo>
                    <a:pt x="2209800" y="3289300"/>
                  </a:lnTo>
                  <a:lnTo>
                    <a:pt x="2190750" y="3435348"/>
                  </a:lnTo>
                  <a:lnTo>
                    <a:pt x="2076450" y="3422652"/>
                  </a:lnTo>
                  <a:lnTo>
                    <a:pt x="2076450" y="3479800"/>
                  </a:lnTo>
                  <a:lnTo>
                    <a:pt x="1930400" y="3644900"/>
                  </a:lnTo>
                  <a:lnTo>
                    <a:pt x="1784350" y="3517900"/>
                  </a:lnTo>
                  <a:lnTo>
                    <a:pt x="1752600" y="3498852"/>
                  </a:lnTo>
                  <a:lnTo>
                    <a:pt x="1695450" y="3530600"/>
                  </a:lnTo>
                  <a:lnTo>
                    <a:pt x="1746250" y="3632200"/>
                  </a:lnTo>
                  <a:lnTo>
                    <a:pt x="1739900" y="3651252"/>
                  </a:lnTo>
                  <a:lnTo>
                    <a:pt x="1835150" y="3778252"/>
                  </a:lnTo>
                  <a:lnTo>
                    <a:pt x="1879600" y="3841748"/>
                  </a:lnTo>
                  <a:lnTo>
                    <a:pt x="1854200" y="3956052"/>
                  </a:lnTo>
                  <a:lnTo>
                    <a:pt x="1885950" y="4019548"/>
                  </a:lnTo>
                  <a:lnTo>
                    <a:pt x="1917700" y="4362452"/>
                  </a:lnTo>
                  <a:lnTo>
                    <a:pt x="1841500" y="4375148"/>
                  </a:lnTo>
                  <a:lnTo>
                    <a:pt x="1847066" y="4430816"/>
                  </a:lnTo>
                  <a:lnTo>
                    <a:pt x="1841500" y="4432300"/>
                  </a:lnTo>
                  <a:lnTo>
                    <a:pt x="1644650" y="4483100"/>
                  </a:lnTo>
                  <a:lnTo>
                    <a:pt x="1600200" y="4394200"/>
                  </a:lnTo>
                  <a:lnTo>
                    <a:pt x="1562100" y="4394200"/>
                  </a:lnTo>
                  <a:lnTo>
                    <a:pt x="1492250" y="4375148"/>
                  </a:lnTo>
                  <a:lnTo>
                    <a:pt x="1473200" y="4318000"/>
                  </a:lnTo>
                  <a:lnTo>
                    <a:pt x="1377950" y="4292600"/>
                  </a:lnTo>
                  <a:lnTo>
                    <a:pt x="1377950" y="4184652"/>
                  </a:lnTo>
                  <a:lnTo>
                    <a:pt x="1333500" y="4146548"/>
                  </a:lnTo>
                  <a:lnTo>
                    <a:pt x="1295400" y="4089400"/>
                  </a:lnTo>
                  <a:lnTo>
                    <a:pt x="1282700" y="3886200"/>
                  </a:lnTo>
                  <a:lnTo>
                    <a:pt x="1244600" y="3841748"/>
                  </a:lnTo>
                  <a:lnTo>
                    <a:pt x="1257300" y="3822700"/>
                  </a:lnTo>
                  <a:lnTo>
                    <a:pt x="1257300" y="3740148"/>
                  </a:lnTo>
                  <a:lnTo>
                    <a:pt x="1327150" y="3714748"/>
                  </a:lnTo>
                  <a:lnTo>
                    <a:pt x="1289050" y="3657600"/>
                  </a:lnTo>
                  <a:lnTo>
                    <a:pt x="1225550" y="3638548"/>
                  </a:lnTo>
                  <a:lnTo>
                    <a:pt x="1181100" y="3625852"/>
                  </a:lnTo>
                  <a:lnTo>
                    <a:pt x="1181100" y="3575052"/>
                  </a:lnTo>
                  <a:lnTo>
                    <a:pt x="1219200" y="3530600"/>
                  </a:lnTo>
                  <a:lnTo>
                    <a:pt x="1282700" y="3536948"/>
                  </a:lnTo>
                  <a:lnTo>
                    <a:pt x="1333500" y="3524252"/>
                  </a:lnTo>
                  <a:lnTo>
                    <a:pt x="1352550" y="3473452"/>
                  </a:lnTo>
                  <a:lnTo>
                    <a:pt x="1390650" y="3378200"/>
                  </a:lnTo>
                  <a:lnTo>
                    <a:pt x="1479550" y="3359148"/>
                  </a:lnTo>
                  <a:lnTo>
                    <a:pt x="1473200" y="3321052"/>
                  </a:lnTo>
                  <a:lnTo>
                    <a:pt x="1428750" y="3289300"/>
                  </a:lnTo>
                  <a:lnTo>
                    <a:pt x="1454150" y="3238500"/>
                  </a:lnTo>
                  <a:lnTo>
                    <a:pt x="1371600" y="3200400"/>
                  </a:lnTo>
                  <a:lnTo>
                    <a:pt x="1289050" y="3175000"/>
                  </a:lnTo>
                  <a:lnTo>
                    <a:pt x="1314450" y="3105148"/>
                  </a:lnTo>
                  <a:lnTo>
                    <a:pt x="1377950" y="3086100"/>
                  </a:lnTo>
                  <a:lnTo>
                    <a:pt x="1409700" y="3035300"/>
                  </a:lnTo>
                  <a:lnTo>
                    <a:pt x="1320800" y="2990852"/>
                  </a:lnTo>
                  <a:lnTo>
                    <a:pt x="1276350" y="2997200"/>
                  </a:lnTo>
                  <a:lnTo>
                    <a:pt x="1130300" y="2997200"/>
                  </a:lnTo>
                  <a:lnTo>
                    <a:pt x="1104900" y="3035300"/>
                  </a:lnTo>
                  <a:lnTo>
                    <a:pt x="1054100" y="3028948"/>
                  </a:lnTo>
                  <a:lnTo>
                    <a:pt x="996950" y="2978148"/>
                  </a:lnTo>
                  <a:lnTo>
                    <a:pt x="996950" y="2927348"/>
                  </a:lnTo>
                  <a:lnTo>
                    <a:pt x="1098550" y="2901948"/>
                  </a:lnTo>
                  <a:lnTo>
                    <a:pt x="1098550" y="2819400"/>
                  </a:lnTo>
                  <a:lnTo>
                    <a:pt x="1041400" y="2806700"/>
                  </a:lnTo>
                  <a:lnTo>
                    <a:pt x="1009650" y="2794000"/>
                  </a:lnTo>
                  <a:lnTo>
                    <a:pt x="1028700" y="2743200"/>
                  </a:lnTo>
                  <a:lnTo>
                    <a:pt x="1028700" y="2635252"/>
                  </a:lnTo>
                  <a:lnTo>
                    <a:pt x="1047750" y="2603500"/>
                  </a:lnTo>
                  <a:lnTo>
                    <a:pt x="1073150" y="2501900"/>
                  </a:lnTo>
                  <a:lnTo>
                    <a:pt x="1003300" y="2489200"/>
                  </a:lnTo>
                  <a:lnTo>
                    <a:pt x="895350" y="2425700"/>
                  </a:lnTo>
                  <a:lnTo>
                    <a:pt x="755650" y="2457452"/>
                  </a:lnTo>
                  <a:lnTo>
                    <a:pt x="609600" y="2495548"/>
                  </a:lnTo>
                  <a:lnTo>
                    <a:pt x="508000" y="2597148"/>
                  </a:lnTo>
                  <a:lnTo>
                    <a:pt x="412750" y="2660652"/>
                  </a:lnTo>
                  <a:lnTo>
                    <a:pt x="311150" y="2724148"/>
                  </a:lnTo>
                  <a:lnTo>
                    <a:pt x="273050" y="2806700"/>
                  </a:lnTo>
                  <a:lnTo>
                    <a:pt x="152400" y="2800348"/>
                  </a:lnTo>
                  <a:lnTo>
                    <a:pt x="133350" y="2755900"/>
                  </a:lnTo>
                  <a:lnTo>
                    <a:pt x="0" y="2781300"/>
                  </a:lnTo>
                  <a:lnTo>
                    <a:pt x="222250" y="2635252"/>
                  </a:lnTo>
                  <a:lnTo>
                    <a:pt x="330200" y="2616200"/>
                  </a:lnTo>
                  <a:lnTo>
                    <a:pt x="349250" y="2540000"/>
                  </a:lnTo>
                  <a:lnTo>
                    <a:pt x="419100" y="2540000"/>
                  </a:lnTo>
                  <a:lnTo>
                    <a:pt x="495300" y="2495548"/>
                  </a:lnTo>
                  <a:lnTo>
                    <a:pt x="806450" y="2336800"/>
                  </a:lnTo>
                  <a:lnTo>
                    <a:pt x="1104900" y="2152652"/>
                  </a:lnTo>
                  <a:lnTo>
                    <a:pt x="1301750" y="1885948"/>
                  </a:lnTo>
                  <a:lnTo>
                    <a:pt x="1644650" y="1739900"/>
                  </a:lnTo>
                  <a:lnTo>
                    <a:pt x="1847850" y="1606548"/>
                  </a:lnTo>
                  <a:lnTo>
                    <a:pt x="1924050" y="1447800"/>
                  </a:lnTo>
                  <a:lnTo>
                    <a:pt x="1968500" y="1377948"/>
                  </a:lnTo>
                  <a:lnTo>
                    <a:pt x="1930400" y="1168400"/>
                  </a:lnTo>
                  <a:lnTo>
                    <a:pt x="1974850" y="1054100"/>
                  </a:lnTo>
                  <a:lnTo>
                    <a:pt x="1955800" y="984252"/>
                  </a:lnTo>
                  <a:lnTo>
                    <a:pt x="2006600" y="838200"/>
                  </a:lnTo>
                  <a:lnTo>
                    <a:pt x="2076450" y="850900"/>
                  </a:lnTo>
                  <a:lnTo>
                    <a:pt x="2127250" y="831852"/>
                  </a:lnTo>
                  <a:lnTo>
                    <a:pt x="2165350" y="723900"/>
                  </a:lnTo>
                  <a:lnTo>
                    <a:pt x="2190750" y="488948"/>
                  </a:lnTo>
                  <a:lnTo>
                    <a:pt x="2336800" y="387348"/>
                  </a:lnTo>
                  <a:lnTo>
                    <a:pt x="2387600" y="317500"/>
                  </a:lnTo>
                  <a:lnTo>
                    <a:pt x="2571750" y="273052"/>
                  </a:lnTo>
                  <a:lnTo>
                    <a:pt x="2609850" y="273052"/>
                  </a:lnTo>
                  <a:lnTo>
                    <a:pt x="2635250" y="260348"/>
                  </a:lnTo>
                  <a:lnTo>
                    <a:pt x="2654300" y="139700"/>
                  </a:lnTo>
                  <a:lnTo>
                    <a:pt x="2641600" y="57148"/>
                  </a:lnTo>
                  <a:lnTo>
                    <a:pt x="272415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183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165578</TotalTime>
  <Words>50</Words>
  <Application>Microsoft Office PowerPoint</Application>
  <PresentationFormat>A4 210 x 297 mm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pptxn72_香川県のおとなり、隣接する県のイラスト</dc:title>
  <dc:subject>pptxn72_香川県のおとなり、隣接する県のイラスト</dc:subject>
  <dc:creator>でじけろお</dc:creator>
  <cp:revision>1</cp:revision>
  <dcterms:created xsi:type="dcterms:W3CDTF">2018-05-20T00:31:01Z</dcterms:created>
  <dcterms:modified xsi:type="dcterms:W3CDTF">2025-01-30T17:24:58Z</dcterms:modified>
  <cp:version>1</cp:version>
</cp:coreProperties>
</file>